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142p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4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>
                <a:solidFill>
                  <a:schemeClr val="tx2"/>
                </a:solidFill>
              </a:rPr>
              <a:t>Ligne Rouen </a:t>
            </a:r>
            <a:r>
              <a:rPr lang="fr-FR" sz="2400" b="1" dirty="0" smtClean="0">
                <a:solidFill>
                  <a:schemeClr val="tx2"/>
                </a:solidFill>
              </a:rPr>
              <a:t>– Caen </a:t>
            </a:r>
            <a:r>
              <a:rPr lang="fr-FR" sz="2400" b="1" dirty="0" smtClean="0">
                <a:solidFill>
                  <a:schemeClr val="tx2"/>
                </a:solidFill>
              </a:rPr>
              <a:t>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Rouen - Caen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9" y="15006"/>
            <a:ext cx="9121015" cy="684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87p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5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smtClean="0">
                <a:solidFill>
                  <a:schemeClr val="tx2"/>
                </a:solidFill>
              </a:rPr>
              <a:t>– Caen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Rouen - Caen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9" y="15006"/>
            <a:ext cx="9121015" cy="684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2019-04-25T09:45:00Z</dcterms:modified>
</cp:coreProperties>
</file>