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101p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834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Lisieux – Trouville-Deauville </a:t>
            </a:r>
            <a:r>
              <a:rPr lang="fr-FR" sz="2400" b="1" dirty="0" smtClean="0">
                <a:solidFill>
                  <a:schemeClr val="tx2"/>
                </a:solidFill>
              </a:rPr>
              <a:t>–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Lisieux - Trouville-Deauvill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62p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842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Lisieux </a:t>
            </a:r>
            <a:r>
              <a:rPr lang="fr-FR" sz="2400" b="1" dirty="0" smtClean="0">
                <a:solidFill>
                  <a:schemeClr val="tx2"/>
                </a:solidFill>
              </a:rPr>
              <a:t>– Trouville-Deauville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Lisieux - Trouville-Deauvill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2019-04-25T09:43:16Z</dcterms:modified>
</cp:coreProperties>
</file>