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9" r:id="rId2"/>
    <p:sldId id="69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038" y="-2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96p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727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</a:t>
            </a:r>
            <a:r>
              <a:rPr lang="fr-FR" sz="2400" b="1" dirty="0" smtClean="0">
                <a:solidFill>
                  <a:schemeClr val="tx2"/>
                </a:solidFill>
              </a:rPr>
              <a:t>Ligne </a:t>
            </a:r>
            <a:r>
              <a:rPr lang="fr-FR" sz="2400" b="1" dirty="0">
                <a:solidFill>
                  <a:schemeClr val="tx2"/>
                </a:solidFill>
              </a:rPr>
              <a:t>Rouen </a:t>
            </a:r>
            <a:r>
              <a:rPr lang="fr-FR" sz="2400" b="1" dirty="0" smtClean="0">
                <a:solidFill>
                  <a:schemeClr val="tx2"/>
                </a:solidFill>
              </a:rPr>
              <a:t>– Paris St Lazare – </a:t>
            </a:r>
            <a:r>
              <a:rPr lang="fr-FR" sz="2400" b="1" dirty="0" smtClean="0">
                <a:solidFill>
                  <a:schemeClr val="tx2"/>
                </a:solidFill>
              </a:rPr>
              <a:t>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pic>
        <p:nvPicPr>
          <p:cNvPr id="1026" name="Picture 2" descr="Z:\Clients\SNCF\2019 - SNCF - TER Normandie satisfaction - 30093\Quanti\Rapport\Vague 1 - 1er trimestre 2019\Nuages de mots - à faire\Images nuages\Rouen - Paris St Lazare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07" y="2232"/>
            <a:ext cx="9178205" cy="688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7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100p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808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Ligne </a:t>
            </a:r>
            <a:r>
              <a:rPr lang="fr-FR" sz="2400" b="1" dirty="0">
                <a:solidFill>
                  <a:schemeClr val="tx2"/>
                </a:solidFill>
              </a:rPr>
              <a:t>Rouen </a:t>
            </a:r>
            <a:r>
              <a:rPr lang="fr-FR" sz="2400" b="1" dirty="0" smtClean="0">
                <a:solidFill>
                  <a:schemeClr val="tx2"/>
                </a:solidFill>
              </a:rPr>
              <a:t>– Paris St Lazare – </a:t>
            </a:r>
            <a:r>
              <a:rPr lang="fr-FR" sz="2400" b="1" dirty="0" smtClean="0">
                <a:solidFill>
                  <a:schemeClr val="tx2"/>
                </a:solidFill>
              </a:rPr>
              <a:t>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pic>
        <p:nvPicPr>
          <p:cNvPr id="2050" name="Picture 2" descr="Z:\Clients\SNCF\2019 - SNCF - TER Normandie satisfaction - 30093\Quanti\Rapport\Vague 1 - 1er trimestre 2019\Nuages de mots - à faire\Images nuages\Rouen - Paris St Lazare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1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61984</TotalTime>
  <Words>58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7389</cp:revision>
  <cp:lastPrinted>2018-05-09T08:24:36Z</cp:lastPrinted>
  <dcterms:created xsi:type="dcterms:W3CDTF">2013-05-29T10:23:46Z</dcterms:created>
  <dcterms:modified xsi:type="dcterms:W3CDTF">2019-04-25T10:09:04Z</dcterms:modified>
</cp:coreProperties>
</file>