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7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389p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372p</a:t>
            </a:r>
            <a:endParaRPr lang="fr-FR" sz="1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9" y="116632"/>
            <a:ext cx="8832982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48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2018-06-04T17:29:02Z</dcterms:modified>
</cp:coreProperties>
</file>