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67" r:id="rId2"/>
    <p:sldId id="668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9768" autoAdjust="0"/>
  </p:normalViewPr>
  <p:slideViewPr>
    <p:cSldViewPr>
      <p:cViewPr>
        <p:scale>
          <a:sx n="100" d="100"/>
          <a:sy n="100" d="100"/>
        </p:scale>
        <p:origin x="-1656" y="-29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Avril 2018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nb-NO"/>
              <a:t>TER Normandie - Vague 1 - 1er trimestre 2018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Avril 2018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nb-NO"/>
              <a:t>TER Normandie - Vague 1 - 1er trimestre 2018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Avril 2018</a:t>
            </a:r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nb-NO"/>
              <a:t>TER Normandie - Vague 1 - 1er trimestre 2018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Avril 2018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nb-NO"/>
              <a:t>TER Normandie - Vague 1 - 1er trimestre 2018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Avril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TER Normandie - Vague 1 - 1er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4999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GLOBAL - 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590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1382p</a:t>
            </a:r>
            <a:endParaRPr lang="fr-FR" sz="12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39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Avril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TER Normandie - Vague 1 - 1er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5081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GLOBAL - 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590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1348p</a:t>
            </a:r>
            <a:endParaRPr lang="fr-FR" sz="12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816539"/>
      </p:ext>
    </p:extLst>
  </p:cSld>
  <p:clrMapOvr>
    <a:masterClrMapping/>
  </p:clrMapOvr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61463</TotalTime>
  <Words>48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Geneviève BARRITAULT</cp:lastModifiedBy>
  <cp:revision>7350</cp:revision>
  <cp:lastPrinted>2018-05-09T08:24:36Z</cp:lastPrinted>
  <dcterms:created xsi:type="dcterms:W3CDTF">2013-05-29T10:23:46Z</dcterms:created>
  <dcterms:modified xsi:type="dcterms:W3CDTF">2018-06-04T17:26:29Z</dcterms:modified>
</cp:coreProperties>
</file>