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martphone-Based+Recognition+of+Human+Activities+and+Postural+Transi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Python 2020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Smartphone-Based Recognition of Human Activities and Postural Transitions Data </a:t>
            </a:r>
            <a:r>
              <a:rPr lang="en-US" b="1" dirty="0" smtClean="0"/>
              <a:t>Set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41832" y="5715821"/>
            <a:ext cx="37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Jennifer MOU – ESILV IBO5 TD3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56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URL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archive.ics.uci.edu/ml/datasets/Smartphone-Based+Recognition+of+Human+Activities+and+Postural+Transitions</a:t>
            </a:r>
            <a:endParaRPr lang="fr-FR" dirty="0" smtClean="0"/>
          </a:p>
          <a:p>
            <a:r>
              <a:rPr lang="fr-FR" dirty="0" smtClean="0"/>
              <a:t>Pour pouvoir exploiter les données, il faut importer les fichiers suivants: y_train.txt, x_train.txt, X_test.txt, y_test.txt </a:t>
            </a:r>
          </a:p>
          <a:p>
            <a:r>
              <a:rPr lang="fr-FR" dirty="0" smtClean="0"/>
              <a:t>Pour avoir les noms aux colonnes X on les fait correspondre au fichier features.txt </a:t>
            </a:r>
          </a:p>
          <a:p>
            <a:r>
              <a:rPr lang="fr-FR" dirty="0" smtClean="0"/>
              <a:t>On concatène les données train et les données de test</a:t>
            </a:r>
          </a:p>
          <a:p>
            <a:r>
              <a:rPr lang="fr-FR" dirty="0" smtClean="0"/>
              <a:t>On rajoute une colonne «  </a:t>
            </a:r>
            <a:r>
              <a:rPr lang="fr-FR" dirty="0" err="1" smtClean="0"/>
              <a:t>target</a:t>
            </a:r>
            <a:r>
              <a:rPr lang="fr-FR" dirty="0" smtClean="0"/>
              <a:t> » qui correspond aux données y aux données x</a:t>
            </a:r>
          </a:p>
        </p:txBody>
      </p:sp>
    </p:spTree>
    <p:extLst>
      <p:ext uri="{BB962C8B-B14F-4D97-AF65-F5344CB8AC3E}">
        <p14:creationId xmlns:p14="http://schemas.microsoft.com/office/powerpoint/2010/main" val="417564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Vizualisation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</a:t>
            </a:r>
            <a:r>
              <a:rPr lang="fr-FR" dirty="0"/>
              <a:t>des librairies : </a:t>
            </a:r>
            <a:r>
              <a:rPr lang="fr-FR" dirty="0" err="1" smtClean="0"/>
              <a:t>matplotlib.pyplot</a:t>
            </a:r>
            <a:r>
              <a:rPr lang="fr-FR" dirty="0"/>
              <a:t>, </a:t>
            </a:r>
            <a:r>
              <a:rPr lang="fr-FR" dirty="0" err="1" smtClean="0"/>
              <a:t>seaborn</a:t>
            </a:r>
            <a:r>
              <a:rPr lang="fr-FR" dirty="0" smtClean="0"/>
              <a:t>, </a:t>
            </a:r>
            <a:r>
              <a:rPr lang="fr-FR" dirty="0" err="1" smtClean="0"/>
              <a:t>numpy</a:t>
            </a:r>
            <a:r>
              <a:rPr lang="fr-FR" dirty="0" smtClean="0"/>
              <a:t> </a:t>
            </a:r>
          </a:p>
          <a:p>
            <a:r>
              <a:rPr lang="fr-FR" dirty="0" smtClean="0"/>
              <a:t>Visualiser la corrélation entre les différentes variables </a:t>
            </a:r>
          </a:p>
          <a:p>
            <a:r>
              <a:rPr lang="fr-FR" dirty="0" smtClean="0"/>
              <a:t>On remarque que beaucoup de variables sont corrélées entre elles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3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un problème de classification: </a:t>
            </a:r>
            <a:r>
              <a:rPr lang="fr-FR" dirty="0"/>
              <a:t>Prédire l'activité de la personne</a:t>
            </a:r>
            <a:endParaRPr lang="fr-FR" dirty="0" smtClean="0"/>
          </a:p>
          <a:p>
            <a:r>
              <a:rPr lang="fr-FR" dirty="0" smtClean="0"/>
              <a:t>Utilisation de plusieurs algorithmes d’arbres, SVM, ensembliste ou régression logistique</a:t>
            </a:r>
          </a:p>
          <a:p>
            <a:r>
              <a:rPr lang="fr-FR" dirty="0"/>
              <a:t>On test chaque modèle avec ses paramètres de </a:t>
            </a:r>
            <a:r>
              <a:rPr lang="fr-FR" dirty="0" smtClean="0"/>
              <a:t>base</a:t>
            </a:r>
          </a:p>
          <a:p>
            <a:r>
              <a:rPr lang="fr-FR" dirty="0" smtClean="0"/>
              <a:t>Dans notre cas la régression logistique est le modèle le plus performant par rapport aux autres algorithmes </a:t>
            </a:r>
          </a:p>
          <a:p>
            <a:r>
              <a:rPr lang="fr-FR" dirty="0" smtClean="0"/>
              <a:t>On optimise les hyper paramètres avec une </a:t>
            </a:r>
            <a:r>
              <a:rPr lang="fr-FR" dirty="0" err="1" smtClean="0"/>
              <a:t>GridSearch</a:t>
            </a:r>
            <a:r>
              <a:rPr lang="fr-FR" dirty="0" smtClean="0"/>
              <a:t> qui </a:t>
            </a:r>
            <a:r>
              <a:rPr lang="fr-FR" dirty="0"/>
              <a:t>va comparer l'ensemble des combinaisons de paramètres</a:t>
            </a:r>
          </a:p>
        </p:txBody>
      </p:sp>
    </p:spTree>
    <p:extLst>
      <p:ext uri="{BB962C8B-B14F-4D97-AF65-F5344CB8AC3E}">
        <p14:creationId xmlns:p14="http://schemas.microsoft.com/office/powerpoint/2010/main" val="157012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: </a:t>
            </a:r>
            <a:r>
              <a:rPr lang="fr-FR" dirty="0" err="1" smtClean="0"/>
              <a:t>Flask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Flask</a:t>
            </a:r>
            <a:r>
              <a:rPr lang="fr-FR" dirty="0" smtClean="0"/>
              <a:t> et non du </a:t>
            </a:r>
            <a:r>
              <a:rPr lang="fr-FR" dirty="0" err="1" smtClean="0"/>
              <a:t>framework</a:t>
            </a:r>
            <a:r>
              <a:rPr lang="fr-FR" dirty="0" smtClean="0"/>
              <a:t> Django car nous n’avons pas besoin d’une base de données</a:t>
            </a:r>
          </a:p>
          <a:p>
            <a:r>
              <a:rPr lang="fr-FR" dirty="0" smtClean="0"/>
              <a:t>Simple à mettre en place pour les besoins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64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784</TotalTime>
  <Words>198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Concis</vt:lpstr>
      <vt:lpstr>Projet Python 2020</vt:lpstr>
      <vt:lpstr>Les Data</vt:lpstr>
      <vt:lpstr>Vizualisation</vt:lpstr>
      <vt:lpstr>Modélisation </vt:lpstr>
      <vt:lpstr>API : 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 2020</dc:title>
  <dc:creator>jennifer mou</dc:creator>
  <cp:lastModifiedBy>jennifer mou</cp:lastModifiedBy>
  <cp:revision>9</cp:revision>
  <dcterms:created xsi:type="dcterms:W3CDTF">2020-01-29T08:41:49Z</dcterms:created>
  <dcterms:modified xsi:type="dcterms:W3CDTF">2020-01-29T21:46:32Z</dcterms:modified>
</cp:coreProperties>
</file>