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9" r:id="rId4"/>
    <p:sldId id="262" r:id="rId5"/>
    <p:sldId id="263" r:id="rId6"/>
    <p:sldId id="264" r:id="rId7"/>
    <p:sldId id="265" r:id="rId8"/>
    <p:sldId id="266" r:id="rId9"/>
    <p:sldId id="267" r:id="rId10"/>
    <p:sldId id="268" r:id="rId11"/>
  </p:sldIdLst>
  <p:sldSz cx="12192000" cy="6858000"/>
  <p:notesSz cx="6858000" cy="9144000"/>
  <p:embeddedFontLst>
    <p:embeddedFont>
      <p:font typeface="Bookman Old Style" panose="02050604050505020204" pitchFamily="18" charset="0"/>
      <p:regular r:id="rId13"/>
      <p:bold r:id="rId14"/>
      <p:italic r:id="rId15"/>
      <p:boldItalic r:id="rId16"/>
    </p:embeddedFont>
    <p:embeddedFont>
      <p:font typeface="Rockwell" panose="02060603020205020403" pitchFamily="18"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71" autoAdjust="0"/>
  </p:normalViewPr>
  <p:slideViewPr>
    <p:cSldViewPr snapToGrid="0">
      <p:cViewPr varScale="1">
        <p:scale>
          <a:sx n="60" d="100"/>
          <a:sy n="60" d="100"/>
        </p:scale>
        <p:origin x="8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741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06055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05916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56824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229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9992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7627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2447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977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750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720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337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383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88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427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8612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3549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669368"/>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2537138"/>
            <a:ext cx="8065893" cy="3254062"/>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Restaurant Rating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7) What are the different stages of deployment?</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When the model is ready we deploy it  in Heroku environment .</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predicting Restaurant’s Rating. The model will determine how much rating a restaurant deserve according to their services, facilities, food, cost , etc.</a:t>
            </a:r>
          </a:p>
          <a:p>
            <a:pPr marL="457200" lvl="1" indent="0" algn="l" rtl="0">
              <a:spcBef>
                <a:spcPts val="960"/>
              </a:spcBef>
              <a:spcAft>
                <a:spcPts val="0"/>
              </a:spcAft>
              <a:buSzPts val="1440"/>
              <a:buNone/>
            </a:pPr>
            <a:r>
              <a:rPr lang="en-US" sz="2200" dirty="0">
                <a:solidFill>
                  <a:schemeClr val="lt1"/>
                </a:solidFill>
                <a:latin typeface="Times New Roman"/>
                <a:ea typeface="Times New Roman"/>
                <a:cs typeface="Times New Roman"/>
                <a:sym typeface="Times New Roman"/>
              </a:rPr>
              <a:t>Benefits: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upcoming Restaurants Rating.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developing new Restaurant.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Improvising Restaurants that have low ratings.</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3" name="Picture 2">
            <a:extLst>
              <a:ext uri="{FF2B5EF4-FFF2-40B4-BE49-F238E27FC236}">
                <a16:creationId xmlns:a16="http://schemas.microsoft.com/office/drawing/2014/main" id="{9EB89FF2-5ADC-4A28-B44D-5A97D6D8B3CB}"/>
              </a:ext>
            </a:extLst>
          </p:cNvPr>
          <p:cNvPicPr>
            <a:picLocks noChangeAspect="1"/>
          </p:cNvPicPr>
          <p:nvPr/>
        </p:nvPicPr>
        <p:blipFill>
          <a:blip r:embed="rId3"/>
          <a:stretch>
            <a:fillRect/>
          </a:stretch>
        </p:blipFill>
        <p:spPr>
          <a:xfrm>
            <a:off x="1765069" y="1557508"/>
            <a:ext cx="8211696" cy="48965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raw data is cleaned, we find the best model. As the target variable is continuous, we use regression type of algorithms. We evaluate accuracy score for many regression algorithms. From that we choose the best working model. We implement that best model with the real-time data.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We perform the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scaling, handle categorical and NAN values from the real data .</a:t>
            </a: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Once the prediction is done, the predictions  are displayed to the user.</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1600"/>
              <a:buNone/>
            </a:pP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fetched from the Bangalore Zomato Dataset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3</a:t>
            </a:r>
            <a:r>
              <a:rPr lang="en-US" baseline="30000" dirty="0">
                <a:solidFill>
                  <a:schemeClr val="lt1"/>
                </a:solidFill>
                <a:latin typeface="Times New Roman"/>
                <a:ea typeface="Times New Roman"/>
                <a:cs typeface="Times New Roman"/>
                <a:sym typeface="Times New Roman"/>
              </a:rPr>
              <a:t>rd</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5)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scaling was performed over training and testing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linear regression, Decision tree, Random Forest, KNN, XGBoost were used. Finally, KNN model was used for prediction.</a:t>
            </a: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data are entered by the user. We Perform the same life cycle till the data is scaled .Then on the basis of KNN Algorithm, model is loaded and perform prediction. In the end we get  result rating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51</TotalTime>
  <Words>487</Words>
  <Application>Microsoft Office PowerPoint</Application>
  <PresentationFormat>Widescreen</PresentationFormat>
  <Paragraphs>49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Bookman Old Style</vt:lpstr>
      <vt:lpstr>Rockwell</vt:lpstr>
      <vt:lpstr>Times New Roman</vt:lpstr>
      <vt:lpstr>Arial</vt:lpstr>
      <vt:lpstr>Noto Sans Symbols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Thorat</dc:creator>
  <cp:lastModifiedBy>Ganesh Thorat</cp:lastModifiedBy>
  <cp:revision>6</cp:revision>
  <dcterms:created xsi:type="dcterms:W3CDTF">2021-06-19T13:01:53Z</dcterms:created>
  <dcterms:modified xsi:type="dcterms:W3CDTF">2022-02-02T03:35:11Z</dcterms:modified>
</cp:coreProperties>
</file>