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84438" autoAdjust="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C3F-48C0-4FDF-B7C1-752DC6C6C2A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034847-2D3C-45B9-8797-53C370C35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C3F-48C0-4FDF-B7C1-752DC6C6C2A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4847-2D3C-45B9-8797-53C370C3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E034847-2D3C-45B9-8797-53C370C35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C3F-48C0-4FDF-B7C1-752DC6C6C2A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C3F-48C0-4FDF-B7C1-752DC6C6C2A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E034847-2D3C-45B9-8797-53C370C35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C3F-48C0-4FDF-B7C1-752DC6C6C2A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034847-2D3C-45B9-8797-53C370C35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FFDDC3F-48C0-4FDF-B7C1-752DC6C6C2A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4847-2D3C-45B9-8797-53C370C35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C3F-48C0-4FDF-B7C1-752DC6C6C2A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E034847-2D3C-45B9-8797-53C370C35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C3F-48C0-4FDF-B7C1-752DC6C6C2A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E034847-2D3C-45B9-8797-53C370C3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C3F-48C0-4FDF-B7C1-752DC6C6C2A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034847-2D3C-45B9-8797-53C370C35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034847-2D3C-45B9-8797-53C370C35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C3F-48C0-4FDF-B7C1-752DC6C6C2A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E034847-2D3C-45B9-8797-53C370C35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FFDDC3F-48C0-4FDF-B7C1-752DC6C6C2A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FFDDC3F-48C0-4FDF-B7C1-752DC6C6C2A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034847-2D3C-45B9-8797-53C370C35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SMART FIRE SAFETY SURVEILLANCE SYSTEM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3505200"/>
            <a:ext cx="632371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                                               BY</a:t>
            </a:r>
          </a:p>
          <a:p>
            <a:pPr algn="ctr"/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                                                   TEAM FIRE CUE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OF THE HOUR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Fast paced and subtle mechanism to ensure deflation of fire accidents to the fullest with panic free exit</a:t>
            </a: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34400" cy="758952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DEVASTATIONS DUE TO IMPROPER FIRE SAFETY SYSTEM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1" y="2057400"/>
            <a:ext cx="8915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>
                <a:latin typeface="Calibri" pitchFamily="34" charset="0"/>
                <a:cs typeface="Calibri" pitchFamily="34" charset="0"/>
              </a:rPr>
              <a:t>The National Crime Records Bureau Data indicates that a total of 113961 people lost their lives due to Fire Accidents from 2010 to 2014. This is an average of 62 deaths a day. Maharashtra alone accounted for 24293 deaths or 21.3% of all the deaths due to fire accidents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fontAlgn="base"/>
            <a:r>
              <a:rPr lang="en-US" sz="2800" dirty="0">
                <a:latin typeface="Calibri" pitchFamily="34" charset="0"/>
                <a:cs typeface="Calibri" pitchFamily="34" charset="0"/>
              </a:rPr>
              <a:t>More than 1.2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lakh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fire accidents from 2010-2014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MOST DEVASTATING FIRE ACCIDENTS IN INDIA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6002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July 2004 -Tamil Nadu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 the Sri Krishna Aided Higher Secondary School at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Kumbakonam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in the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Thanjavur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District of Tamil Nadu 94 children were dead and many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injured.Erwadi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fire incident was another worst fire incident in Tamil Nadu.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June 2002 -Agra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 the Shree Lee International footwear factory of Agra, Uttar Pradesh fire broke out and 42 people were killed on June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26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524000"/>
            <a:ext cx="8534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February 1997 -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Odisha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 a religious congregation at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Baripada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Odisha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 A calamitous fire broke out in which 206 people were dead and 148 were injured.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December 1995 -Haryana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The worst of fire incident in the county,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Dabwali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fire accident  occurred on 23 December 1995 at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Mandi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Dabwali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in Haryana. 540 people were killed due to fire caused by an electric generator short-circuited and the stampede.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 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DISADVANTAGES OF CURRENT FIRE SAFETY SYSTEM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133600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They  lack the ability to give the proper information to the right people.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They don’t give the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intensiy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of the fire or in common words the level of  devastation.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dosent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guide you to the core of the cause.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dosent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guide the victims for the proper evacuation 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isnt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aplicable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to all of the classes of people.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SFSS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82880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Other projects – better living ; SFSS – BE ALIVE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Fire exits are not always fire proof exit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Authorities not aware of the problem at earlier stages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No proper guidelines to people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MODEL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Divide and Survey each entrances and exit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No fire – Green light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During fire – Red light only in that particular area, alarm.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Sprinklers in that area – Switched 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SMS to concerned authorities with exact location including GPS location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1010</TotalTime>
  <Words>274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SMART FIRE SAFETY SURVEILLANCE SYSTEM</vt:lpstr>
      <vt:lpstr>NEED OF THE HOUR  </vt:lpstr>
      <vt:lpstr>DEVASTATIONS DUE TO IMPROPER FIRE SAFETY SYSTEM</vt:lpstr>
      <vt:lpstr>MOST DEVASTATING FIRE ACCIDENTS IN INDIA</vt:lpstr>
      <vt:lpstr>Slide 5</vt:lpstr>
      <vt:lpstr>DISADVANTAGES OF CURRENT FIRE SAFETY SYSTEM</vt:lpstr>
      <vt:lpstr>WHY SFSS ?</vt:lpstr>
      <vt:lpstr>WORKING OF MODEL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</dc:creator>
  <cp:lastModifiedBy>hai</cp:lastModifiedBy>
  <cp:revision>26</cp:revision>
  <dcterms:created xsi:type="dcterms:W3CDTF">2018-01-06T09:57:39Z</dcterms:created>
  <dcterms:modified xsi:type="dcterms:W3CDTF">2018-01-07T03:07:59Z</dcterms:modified>
</cp:coreProperties>
</file>