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4" r:id="rId6"/>
    <p:sldId id="261" r:id="rId7"/>
    <p:sldId id="263" r:id="rId8"/>
    <p:sldId id="260" r:id="rId9"/>
    <p:sldId id="267" r:id="rId10"/>
    <p:sldId id="262" r:id="rId11"/>
    <p:sldId id="264" r:id="rId12"/>
    <p:sldId id="282" r:id="rId13"/>
    <p:sldId id="283" r:id="rId14"/>
    <p:sldId id="268" r:id="rId15"/>
    <p:sldId id="269" r:id="rId16"/>
    <p:sldId id="270" r:id="rId17"/>
    <p:sldId id="271" r:id="rId18"/>
    <p:sldId id="277" r:id="rId19"/>
    <p:sldId id="273" r:id="rId20"/>
    <p:sldId id="274" r:id="rId21"/>
    <p:sldId id="275" r:id="rId22"/>
    <p:sldId id="276" r:id="rId23"/>
    <p:sldId id="278" r:id="rId24"/>
    <p:sldId id="281" r:id="rId25"/>
    <p:sldId id="279" r:id="rId26"/>
    <p:sldId id="280" r:id="rId27"/>
    <p:sldId id="272"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9D51"/>
    <a:srgbClr val="508927"/>
    <a:srgbClr val="90C226"/>
    <a:srgbClr val="006600"/>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li Dutta" userId="4ef340814f24adff" providerId="LiveId" clId="{66B61B74-E80F-4A17-8815-94ED3366C1B0}"/>
    <pc:docChg chg="undo redo custSel addSld delSld modSld sldOrd">
      <pc:chgData name="Mouli Dutta" userId="4ef340814f24adff" providerId="LiveId" clId="{66B61B74-E80F-4A17-8815-94ED3366C1B0}" dt="2024-01-25T00:13:09.646" v="1679" actId="1076"/>
      <pc:docMkLst>
        <pc:docMk/>
      </pc:docMkLst>
      <pc:sldChg chg="addSp modSp mod">
        <pc:chgData name="Mouli Dutta" userId="4ef340814f24adff" providerId="LiveId" clId="{66B61B74-E80F-4A17-8815-94ED3366C1B0}" dt="2024-01-24T14:11:43.238" v="1480" actId="207"/>
        <pc:sldMkLst>
          <pc:docMk/>
          <pc:sldMk cId="2267479575" sldId="256"/>
        </pc:sldMkLst>
        <pc:spChg chg="add mod">
          <ac:chgData name="Mouli Dutta" userId="4ef340814f24adff" providerId="LiveId" clId="{66B61B74-E80F-4A17-8815-94ED3366C1B0}" dt="2024-01-24T14:11:43.238" v="1480" actId="207"/>
          <ac:spMkLst>
            <pc:docMk/>
            <pc:sldMk cId="2267479575" sldId="256"/>
            <ac:spMk id="7" creationId="{0072D9A6-99BE-FA08-120F-9C46F92D4A6C}"/>
          </ac:spMkLst>
        </pc:spChg>
      </pc:sldChg>
      <pc:sldChg chg="modSp mod">
        <pc:chgData name="Mouli Dutta" userId="4ef340814f24adff" providerId="LiveId" clId="{66B61B74-E80F-4A17-8815-94ED3366C1B0}" dt="2024-01-24T11:58:05.610" v="523" actId="1076"/>
        <pc:sldMkLst>
          <pc:docMk/>
          <pc:sldMk cId="1773009462" sldId="257"/>
        </pc:sldMkLst>
        <pc:spChg chg="mod">
          <ac:chgData name="Mouli Dutta" userId="4ef340814f24adff" providerId="LiveId" clId="{66B61B74-E80F-4A17-8815-94ED3366C1B0}" dt="2024-01-24T11:58:05.610" v="523" actId="1076"/>
          <ac:spMkLst>
            <pc:docMk/>
            <pc:sldMk cId="1773009462" sldId="257"/>
            <ac:spMk id="3" creationId="{1DAFDB39-CB90-8D27-8DE2-206631019AB5}"/>
          </ac:spMkLst>
        </pc:spChg>
      </pc:sldChg>
      <pc:sldChg chg="modSp mod">
        <pc:chgData name="Mouli Dutta" userId="4ef340814f24adff" providerId="LiveId" clId="{66B61B74-E80F-4A17-8815-94ED3366C1B0}" dt="2024-01-24T11:57:54.493" v="522" actId="113"/>
        <pc:sldMkLst>
          <pc:docMk/>
          <pc:sldMk cId="723162934" sldId="258"/>
        </pc:sldMkLst>
        <pc:spChg chg="mod">
          <ac:chgData name="Mouli Dutta" userId="4ef340814f24adff" providerId="LiveId" clId="{66B61B74-E80F-4A17-8815-94ED3366C1B0}" dt="2024-01-24T11:57:54.493" v="522" actId="113"/>
          <ac:spMkLst>
            <pc:docMk/>
            <pc:sldMk cId="723162934" sldId="258"/>
            <ac:spMk id="3" creationId="{577CBA5A-C05F-3907-DFC0-7533833F1A2E}"/>
          </ac:spMkLst>
        </pc:spChg>
      </pc:sldChg>
      <pc:sldChg chg="addSp modSp mod">
        <pc:chgData name="Mouli Dutta" userId="4ef340814f24adff" providerId="LiveId" clId="{66B61B74-E80F-4A17-8815-94ED3366C1B0}" dt="2024-01-24T23:44:10.928" v="1532" actId="20577"/>
        <pc:sldMkLst>
          <pc:docMk/>
          <pc:sldMk cId="1722273841" sldId="259"/>
        </pc:sldMkLst>
        <pc:spChg chg="mod">
          <ac:chgData name="Mouli Dutta" userId="4ef340814f24adff" providerId="LiveId" clId="{66B61B74-E80F-4A17-8815-94ED3366C1B0}" dt="2024-01-24T23:44:10.928" v="1532" actId="20577"/>
          <ac:spMkLst>
            <pc:docMk/>
            <pc:sldMk cId="1722273841" sldId="259"/>
            <ac:spMk id="3" creationId="{B17E2AD1-3C22-DCE8-3DA3-380B92FC9F66}"/>
          </ac:spMkLst>
        </pc:spChg>
        <pc:picChg chg="add mod modCrop">
          <ac:chgData name="Mouli Dutta" userId="4ef340814f24adff" providerId="LiveId" clId="{66B61B74-E80F-4A17-8815-94ED3366C1B0}" dt="2024-01-23T12:30:04.363" v="152" actId="1076"/>
          <ac:picMkLst>
            <pc:docMk/>
            <pc:sldMk cId="1722273841" sldId="259"/>
            <ac:picMk id="5" creationId="{A1000541-E6D6-637C-8CD5-6635829B3AB2}"/>
          </ac:picMkLst>
        </pc:picChg>
        <pc:picChg chg="add mod">
          <ac:chgData name="Mouli Dutta" userId="4ef340814f24adff" providerId="LiveId" clId="{66B61B74-E80F-4A17-8815-94ED3366C1B0}" dt="2024-01-24T23:43:13.297" v="1490" actId="1076"/>
          <ac:picMkLst>
            <pc:docMk/>
            <pc:sldMk cId="1722273841" sldId="259"/>
            <ac:picMk id="6" creationId="{9EFD1366-E157-D94D-8BD8-F337EF3DD149}"/>
          </ac:picMkLst>
        </pc:picChg>
      </pc:sldChg>
      <pc:sldChg chg="addSp modSp mod">
        <pc:chgData name="Mouli Dutta" userId="4ef340814f24adff" providerId="LiveId" clId="{66B61B74-E80F-4A17-8815-94ED3366C1B0}" dt="2024-01-25T00:00:45.589" v="1641" actId="1076"/>
        <pc:sldMkLst>
          <pc:docMk/>
          <pc:sldMk cId="1050735731" sldId="260"/>
        </pc:sldMkLst>
        <pc:spChg chg="add mod">
          <ac:chgData name="Mouli Dutta" userId="4ef340814f24adff" providerId="LiveId" clId="{66B61B74-E80F-4A17-8815-94ED3366C1B0}" dt="2024-01-25T00:00:45.589" v="1641" actId="1076"/>
          <ac:spMkLst>
            <pc:docMk/>
            <pc:sldMk cId="1050735731" sldId="260"/>
            <ac:spMk id="5" creationId="{AF656476-3A36-10D3-28F4-448CFEA615BD}"/>
          </ac:spMkLst>
        </pc:spChg>
      </pc:sldChg>
      <pc:sldChg chg="addSp modSp mod">
        <pc:chgData name="Mouli Dutta" userId="4ef340814f24adff" providerId="LiveId" clId="{66B61B74-E80F-4A17-8815-94ED3366C1B0}" dt="2024-01-25T00:03:46.823" v="1650" actId="5793"/>
        <pc:sldMkLst>
          <pc:docMk/>
          <pc:sldMk cId="50318825" sldId="261"/>
        </pc:sldMkLst>
        <pc:spChg chg="mod">
          <ac:chgData name="Mouli Dutta" userId="4ef340814f24adff" providerId="LiveId" clId="{66B61B74-E80F-4A17-8815-94ED3366C1B0}" dt="2024-01-25T00:03:46.823" v="1650" actId="5793"/>
          <ac:spMkLst>
            <pc:docMk/>
            <pc:sldMk cId="50318825" sldId="261"/>
            <ac:spMk id="2" creationId="{27EEC9D2-6C8C-77E2-D1F7-CFC07B78AFD2}"/>
          </ac:spMkLst>
        </pc:spChg>
        <pc:picChg chg="add mod">
          <ac:chgData name="Mouli Dutta" userId="4ef340814f24adff" providerId="LiveId" clId="{66B61B74-E80F-4A17-8815-94ED3366C1B0}" dt="2024-01-24T23:45:03.742" v="1536" actId="1076"/>
          <ac:picMkLst>
            <pc:docMk/>
            <pc:sldMk cId="50318825" sldId="261"/>
            <ac:picMk id="5" creationId="{7DC7E8DE-D8A6-BF66-099F-D5B22789B697}"/>
          </ac:picMkLst>
        </pc:picChg>
        <pc:picChg chg="mod">
          <ac:chgData name="Mouli Dutta" userId="4ef340814f24adff" providerId="LiveId" clId="{66B61B74-E80F-4A17-8815-94ED3366C1B0}" dt="2024-01-24T23:41:14.632" v="1481" actId="1076"/>
          <ac:picMkLst>
            <pc:docMk/>
            <pc:sldMk cId="50318825" sldId="261"/>
            <ac:picMk id="7" creationId="{5568F33F-D361-7D4B-8A87-E6A2721B5B96}"/>
          </ac:picMkLst>
        </pc:picChg>
      </pc:sldChg>
      <pc:sldChg chg="addSp delSp modSp mod">
        <pc:chgData name="Mouli Dutta" userId="4ef340814f24adff" providerId="LiveId" clId="{66B61B74-E80F-4A17-8815-94ED3366C1B0}" dt="2024-01-24T12:50:04.451" v="1101" actId="207"/>
        <pc:sldMkLst>
          <pc:docMk/>
          <pc:sldMk cId="1754651940" sldId="262"/>
        </pc:sldMkLst>
        <pc:spChg chg="add del">
          <ac:chgData name="Mouli Dutta" userId="4ef340814f24adff" providerId="LiveId" clId="{66B61B74-E80F-4A17-8815-94ED3366C1B0}" dt="2024-01-23T12:05:26.515" v="129" actId="22"/>
          <ac:spMkLst>
            <pc:docMk/>
            <pc:sldMk cId="1754651940" sldId="262"/>
            <ac:spMk id="5" creationId="{0F9E54F0-B83D-4847-30F6-830C83352630}"/>
          </ac:spMkLst>
        </pc:spChg>
        <pc:spChg chg="add mod">
          <ac:chgData name="Mouli Dutta" userId="4ef340814f24adff" providerId="LiveId" clId="{66B61B74-E80F-4A17-8815-94ED3366C1B0}" dt="2024-01-24T12:50:04.451" v="1101" actId="207"/>
          <ac:spMkLst>
            <pc:docMk/>
            <pc:sldMk cId="1754651940" sldId="262"/>
            <ac:spMk id="5" creationId="{73794081-E213-DC53-A6AB-72714CEE6A5F}"/>
          </ac:spMkLst>
        </pc:spChg>
      </pc:sldChg>
      <pc:sldChg chg="addSp modSp mod">
        <pc:chgData name="Mouli Dutta" userId="4ef340814f24adff" providerId="LiveId" clId="{66B61B74-E80F-4A17-8815-94ED3366C1B0}" dt="2024-01-24T12:49:40.420" v="1099" actId="115"/>
        <pc:sldMkLst>
          <pc:docMk/>
          <pc:sldMk cId="3635212261" sldId="264"/>
        </pc:sldMkLst>
        <pc:spChg chg="add mod">
          <ac:chgData name="Mouli Dutta" userId="4ef340814f24adff" providerId="LiveId" clId="{66B61B74-E80F-4A17-8815-94ED3366C1B0}" dt="2024-01-24T12:49:40.420" v="1099" actId="115"/>
          <ac:spMkLst>
            <pc:docMk/>
            <pc:sldMk cId="3635212261" sldId="264"/>
            <ac:spMk id="6" creationId="{AFFEB624-CE26-4447-A9D4-CFB97C75A6CE}"/>
          </ac:spMkLst>
        </pc:spChg>
      </pc:sldChg>
      <pc:sldChg chg="addSp modSp del mod ord">
        <pc:chgData name="Mouli Dutta" userId="4ef340814f24adff" providerId="LiveId" clId="{66B61B74-E80F-4A17-8815-94ED3366C1B0}" dt="2024-01-24T23:56:39.457" v="1608" actId="47"/>
        <pc:sldMkLst>
          <pc:docMk/>
          <pc:sldMk cId="2232500116" sldId="266"/>
        </pc:sldMkLst>
        <pc:spChg chg="mod">
          <ac:chgData name="Mouli Dutta" userId="4ef340814f24adff" providerId="LiveId" clId="{66B61B74-E80F-4A17-8815-94ED3366C1B0}" dt="2024-01-24T12:12:54.689" v="547" actId="5793"/>
          <ac:spMkLst>
            <pc:docMk/>
            <pc:sldMk cId="2232500116" sldId="266"/>
            <ac:spMk id="2" creationId="{7CB9021E-151D-B12A-F55B-8DD335A3347E}"/>
          </ac:spMkLst>
        </pc:spChg>
        <pc:spChg chg="mod">
          <ac:chgData name="Mouli Dutta" userId="4ef340814f24adff" providerId="LiveId" clId="{66B61B74-E80F-4A17-8815-94ED3366C1B0}" dt="2024-01-24T12:10:06.906" v="527" actId="20577"/>
          <ac:spMkLst>
            <pc:docMk/>
            <pc:sldMk cId="2232500116" sldId="266"/>
            <ac:spMk id="3" creationId="{71849C45-FF2D-BB08-4D65-3A9E355717EE}"/>
          </ac:spMkLst>
        </pc:spChg>
        <pc:picChg chg="add mod">
          <ac:chgData name="Mouli Dutta" userId="4ef340814f24adff" providerId="LiveId" clId="{66B61B74-E80F-4A17-8815-94ED3366C1B0}" dt="2024-01-24T12:40:42.241" v="1081" actId="14100"/>
          <ac:picMkLst>
            <pc:docMk/>
            <pc:sldMk cId="2232500116" sldId="266"/>
            <ac:picMk id="5" creationId="{15FA0DA9-E6D4-2E2D-5EFF-505D20271346}"/>
          </ac:picMkLst>
        </pc:picChg>
      </pc:sldChg>
      <pc:sldChg chg="addSp modSp mod">
        <pc:chgData name="Mouli Dutta" userId="4ef340814f24adff" providerId="LiveId" clId="{66B61B74-E80F-4A17-8815-94ED3366C1B0}" dt="2024-01-24T12:50:13.183" v="1102" actId="207"/>
        <pc:sldMkLst>
          <pc:docMk/>
          <pc:sldMk cId="2734250781" sldId="267"/>
        </pc:sldMkLst>
        <pc:spChg chg="mod">
          <ac:chgData name="Mouli Dutta" userId="4ef340814f24adff" providerId="LiveId" clId="{66B61B74-E80F-4A17-8815-94ED3366C1B0}" dt="2024-01-24T11:47:28.783" v="370" actId="20577"/>
          <ac:spMkLst>
            <pc:docMk/>
            <pc:sldMk cId="2734250781" sldId="267"/>
            <ac:spMk id="2" creationId="{BF20784E-8CF3-E428-F496-97031292DEFB}"/>
          </ac:spMkLst>
        </pc:spChg>
        <pc:spChg chg="add mod">
          <ac:chgData name="Mouli Dutta" userId="4ef340814f24adff" providerId="LiveId" clId="{66B61B74-E80F-4A17-8815-94ED3366C1B0}" dt="2024-01-24T12:50:13.183" v="1102" actId="207"/>
          <ac:spMkLst>
            <pc:docMk/>
            <pc:sldMk cId="2734250781" sldId="267"/>
            <ac:spMk id="4" creationId="{3DC683F9-BD3D-7B6A-0555-C0E34BB2955E}"/>
          </ac:spMkLst>
        </pc:spChg>
      </pc:sldChg>
      <pc:sldChg chg="modSp mod">
        <pc:chgData name="Mouli Dutta" userId="4ef340814f24adff" providerId="LiveId" clId="{66B61B74-E80F-4A17-8815-94ED3366C1B0}" dt="2024-01-23T11:45:07.904" v="8" actId="1076"/>
        <pc:sldMkLst>
          <pc:docMk/>
          <pc:sldMk cId="3436949318" sldId="268"/>
        </pc:sldMkLst>
        <pc:spChg chg="mod">
          <ac:chgData name="Mouli Dutta" userId="4ef340814f24adff" providerId="LiveId" clId="{66B61B74-E80F-4A17-8815-94ED3366C1B0}" dt="2024-01-23T11:44:19.007" v="2" actId="313"/>
          <ac:spMkLst>
            <pc:docMk/>
            <pc:sldMk cId="3436949318" sldId="268"/>
            <ac:spMk id="2" creationId="{34D3806D-D7F6-D16F-4C13-A3C49682E95B}"/>
          </ac:spMkLst>
        </pc:spChg>
        <pc:spChg chg="mod">
          <ac:chgData name="Mouli Dutta" userId="4ef340814f24adff" providerId="LiveId" clId="{66B61B74-E80F-4A17-8815-94ED3366C1B0}" dt="2024-01-23T11:45:07.904" v="8" actId="1076"/>
          <ac:spMkLst>
            <pc:docMk/>
            <pc:sldMk cId="3436949318" sldId="268"/>
            <ac:spMk id="3" creationId="{3E4A9C19-8014-8D2F-F737-F4E27690ACB4}"/>
          </ac:spMkLst>
        </pc:spChg>
      </pc:sldChg>
      <pc:sldChg chg="modSp new mod">
        <pc:chgData name="Mouli Dutta" userId="4ef340814f24adff" providerId="LiveId" clId="{66B61B74-E80F-4A17-8815-94ED3366C1B0}" dt="2024-01-23T11:55:44.439" v="92" actId="14100"/>
        <pc:sldMkLst>
          <pc:docMk/>
          <pc:sldMk cId="1760791493" sldId="269"/>
        </pc:sldMkLst>
        <pc:spChg chg="mod">
          <ac:chgData name="Mouli Dutta" userId="4ef340814f24adff" providerId="LiveId" clId="{66B61B74-E80F-4A17-8815-94ED3366C1B0}" dt="2024-01-23T11:55:44.439" v="92" actId="14100"/>
          <ac:spMkLst>
            <pc:docMk/>
            <pc:sldMk cId="1760791493" sldId="269"/>
            <ac:spMk id="2" creationId="{4EC59EDF-5398-A9E0-1106-2F0C6E14D33F}"/>
          </ac:spMkLst>
        </pc:spChg>
        <pc:spChg chg="mod">
          <ac:chgData name="Mouli Dutta" userId="4ef340814f24adff" providerId="LiveId" clId="{66B61B74-E80F-4A17-8815-94ED3366C1B0}" dt="2024-01-23T11:48:19.648" v="32" actId="1076"/>
          <ac:spMkLst>
            <pc:docMk/>
            <pc:sldMk cId="1760791493" sldId="269"/>
            <ac:spMk id="3" creationId="{C2215927-F1A8-8028-F0DB-BDE8E2BC902C}"/>
          </ac:spMkLst>
        </pc:spChg>
      </pc:sldChg>
      <pc:sldChg chg="addSp modSp new mod">
        <pc:chgData name="Mouli Dutta" userId="4ef340814f24adff" providerId="LiveId" clId="{66B61B74-E80F-4A17-8815-94ED3366C1B0}" dt="2024-01-23T11:55:34.669" v="91" actId="14100"/>
        <pc:sldMkLst>
          <pc:docMk/>
          <pc:sldMk cId="3601595804" sldId="270"/>
        </pc:sldMkLst>
        <pc:spChg chg="mod">
          <ac:chgData name="Mouli Dutta" userId="4ef340814f24adff" providerId="LiveId" clId="{66B61B74-E80F-4A17-8815-94ED3366C1B0}" dt="2024-01-23T11:55:34.669" v="91" actId="14100"/>
          <ac:spMkLst>
            <pc:docMk/>
            <pc:sldMk cId="3601595804" sldId="270"/>
            <ac:spMk id="2" creationId="{CC206FEC-11F3-BA31-37E7-4A693AA07CBE}"/>
          </ac:spMkLst>
        </pc:spChg>
        <pc:spChg chg="mod">
          <ac:chgData name="Mouli Dutta" userId="4ef340814f24adff" providerId="LiveId" clId="{66B61B74-E80F-4A17-8815-94ED3366C1B0}" dt="2024-01-23T11:50:42.309" v="53" actId="14100"/>
          <ac:spMkLst>
            <pc:docMk/>
            <pc:sldMk cId="3601595804" sldId="270"/>
            <ac:spMk id="3" creationId="{341FFA99-3903-93FD-4313-FA0C93694B13}"/>
          </ac:spMkLst>
        </pc:spChg>
        <pc:spChg chg="add mod">
          <ac:chgData name="Mouli Dutta" userId="4ef340814f24adff" providerId="LiveId" clId="{66B61B74-E80F-4A17-8815-94ED3366C1B0}" dt="2024-01-23T11:52:52.245" v="67" actId="1076"/>
          <ac:spMkLst>
            <pc:docMk/>
            <pc:sldMk cId="3601595804" sldId="270"/>
            <ac:spMk id="6" creationId="{993CFEC9-2D13-DD30-96B5-668782C35494}"/>
          </ac:spMkLst>
        </pc:spChg>
        <pc:picChg chg="add mod">
          <ac:chgData name="Mouli Dutta" userId="4ef340814f24adff" providerId="LiveId" clId="{66B61B74-E80F-4A17-8815-94ED3366C1B0}" dt="2024-01-23T11:52:25.572" v="64" actId="1076"/>
          <ac:picMkLst>
            <pc:docMk/>
            <pc:sldMk cId="3601595804" sldId="270"/>
            <ac:picMk id="4" creationId="{F306C934-A7C2-53EA-EF81-E212CC503436}"/>
          </ac:picMkLst>
        </pc:picChg>
      </pc:sldChg>
      <pc:sldChg chg="addSp modSp new mod">
        <pc:chgData name="Mouli Dutta" userId="4ef340814f24adff" providerId="LiveId" clId="{66B61B74-E80F-4A17-8815-94ED3366C1B0}" dt="2024-01-23T11:59:13.793" v="121" actId="1076"/>
        <pc:sldMkLst>
          <pc:docMk/>
          <pc:sldMk cId="804740059" sldId="271"/>
        </pc:sldMkLst>
        <pc:spChg chg="mod">
          <ac:chgData name="Mouli Dutta" userId="4ef340814f24adff" providerId="LiveId" clId="{66B61B74-E80F-4A17-8815-94ED3366C1B0}" dt="2024-01-23T11:56:32.426" v="97" actId="1076"/>
          <ac:spMkLst>
            <pc:docMk/>
            <pc:sldMk cId="804740059" sldId="271"/>
            <ac:spMk id="2" creationId="{513615C0-8AD8-5860-306A-F60252E66436}"/>
          </ac:spMkLst>
        </pc:spChg>
        <pc:spChg chg="mod">
          <ac:chgData name="Mouli Dutta" userId="4ef340814f24adff" providerId="LiveId" clId="{66B61B74-E80F-4A17-8815-94ED3366C1B0}" dt="2024-01-23T11:57:33.286" v="108" actId="27636"/>
          <ac:spMkLst>
            <pc:docMk/>
            <pc:sldMk cId="804740059" sldId="271"/>
            <ac:spMk id="3" creationId="{8A7CD56C-C260-B2FA-AF5C-CD4BBE66160A}"/>
          </ac:spMkLst>
        </pc:spChg>
        <pc:spChg chg="add mod">
          <ac:chgData name="Mouli Dutta" userId="4ef340814f24adff" providerId="LiveId" clId="{66B61B74-E80F-4A17-8815-94ED3366C1B0}" dt="2024-01-23T11:59:13.793" v="121" actId="1076"/>
          <ac:spMkLst>
            <pc:docMk/>
            <pc:sldMk cId="804740059" sldId="271"/>
            <ac:spMk id="8" creationId="{ED49282E-74F8-669C-76ED-757D438E8167}"/>
          </ac:spMkLst>
        </pc:spChg>
        <pc:picChg chg="add mod">
          <ac:chgData name="Mouli Dutta" userId="4ef340814f24adff" providerId="LiveId" clId="{66B61B74-E80F-4A17-8815-94ED3366C1B0}" dt="2024-01-23T11:58:22.534" v="115" actId="1076"/>
          <ac:picMkLst>
            <pc:docMk/>
            <pc:sldMk cId="804740059" sldId="271"/>
            <ac:picMk id="4" creationId="{F99C89EA-808A-2529-F7A4-CD5366C54242}"/>
          </ac:picMkLst>
        </pc:picChg>
        <pc:picChg chg="add mod">
          <ac:chgData name="Mouli Dutta" userId="4ef340814f24adff" providerId="LiveId" clId="{66B61B74-E80F-4A17-8815-94ED3366C1B0}" dt="2024-01-23T11:58:30.369" v="117" actId="1076"/>
          <ac:picMkLst>
            <pc:docMk/>
            <pc:sldMk cId="804740059" sldId="271"/>
            <ac:picMk id="5" creationId="{C1397957-4212-FE92-14E7-859B5E49795F}"/>
          </ac:picMkLst>
        </pc:picChg>
        <pc:picChg chg="add mod">
          <ac:chgData name="Mouli Dutta" userId="4ef340814f24adff" providerId="LiveId" clId="{66B61B74-E80F-4A17-8815-94ED3366C1B0}" dt="2024-01-23T11:58:36.214" v="118" actId="1076"/>
          <ac:picMkLst>
            <pc:docMk/>
            <pc:sldMk cId="804740059" sldId="271"/>
            <ac:picMk id="6" creationId="{88327FE0-39CE-46EF-6CCD-3F4B22DC9283}"/>
          </ac:picMkLst>
        </pc:picChg>
      </pc:sldChg>
      <pc:sldChg chg="modSp new mod">
        <pc:chgData name="Mouli Dutta" userId="4ef340814f24adff" providerId="LiveId" clId="{66B61B74-E80F-4A17-8815-94ED3366C1B0}" dt="2024-01-24T13:14:17.100" v="1456" actId="14100"/>
        <pc:sldMkLst>
          <pc:docMk/>
          <pc:sldMk cId="919107816" sldId="272"/>
        </pc:sldMkLst>
        <pc:spChg chg="mod">
          <ac:chgData name="Mouli Dutta" userId="4ef340814f24adff" providerId="LiveId" clId="{66B61B74-E80F-4A17-8815-94ED3366C1B0}" dt="2024-01-23T12:05:55.560" v="140" actId="20577"/>
          <ac:spMkLst>
            <pc:docMk/>
            <pc:sldMk cId="919107816" sldId="272"/>
            <ac:spMk id="2" creationId="{B6BAC78F-2035-42A1-73CA-F3F06F0F0782}"/>
          </ac:spMkLst>
        </pc:spChg>
        <pc:spChg chg="mod">
          <ac:chgData name="Mouli Dutta" userId="4ef340814f24adff" providerId="LiveId" clId="{66B61B74-E80F-4A17-8815-94ED3366C1B0}" dt="2024-01-24T13:14:17.100" v="1456" actId="14100"/>
          <ac:spMkLst>
            <pc:docMk/>
            <pc:sldMk cId="919107816" sldId="272"/>
            <ac:spMk id="3" creationId="{79C94250-765C-36F2-2CF2-CDDB5C2CC442}"/>
          </ac:spMkLst>
        </pc:spChg>
      </pc:sldChg>
      <pc:sldChg chg="modSp new mod">
        <pc:chgData name="Mouli Dutta" userId="4ef340814f24adff" providerId="LiveId" clId="{66B61B74-E80F-4A17-8815-94ED3366C1B0}" dt="2024-01-24T11:38:50.317" v="208"/>
        <pc:sldMkLst>
          <pc:docMk/>
          <pc:sldMk cId="2823213921" sldId="273"/>
        </pc:sldMkLst>
        <pc:spChg chg="mod">
          <ac:chgData name="Mouli Dutta" userId="4ef340814f24adff" providerId="LiveId" clId="{66B61B74-E80F-4A17-8815-94ED3366C1B0}" dt="2024-01-24T11:38:50.317" v="208"/>
          <ac:spMkLst>
            <pc:docMk/>
            <pc:sldMk cId="2823213921" sldId="273"/>
            <ac:spMk id="2" creationId="{6641EFE4-5643-F35B-1BB3-B0DB6FF6EBD6}"/>
          </ac:spMkLst>
        </pc:spChg>
        <pc:spChg chg="mod">
          <ac:chgData name="Mouli Dutta" userId="4ef340814f24adff" providerId="LiveId" clId="{66B61B74-E80F-4A17-8815-94ED3366C1B0}" dt="2024-01-24T11:38:42.684" v="206" actId="1076"/>
          <ac:spMkLst>
            <pc:docMk/>
            <pc:sldMk cId="2823213921" sldId="273"/>
            <ac:spMk id="3" creationId="{D187B23D-9C21-F197-2461-2C435F14EA67}"/>
          </ac:spMkLst>
        </pc:spChg>
      </pc:sldChg>
      <pc:sldChg chg="modSp new mod">
        <pc:chgData name="Mouli Dutta" userId="4ef340814f24adff" providerId="LiveId" clId="{66B61B74-E80F-4A17-8815-94ED3366C1B0}" dt="2024-01-24T11:43:54.367" v="261" actId="20577"/>
        <pc:sldMkLst>
          <pc:docMk/>
          <pc:sldMk cId="3131962535" sldId="274"/>
        </pc:sldMkLst>
        <pc:spChg chg="mod">
          <ac:chgData name="Mouli Dutta" userId="4ef340814f24adff" providerId="LiveId" clId="{66B61B74-E80F-4A17-8815-94ED3366C1B0}" dt="2024-01-24T11:39:56.382" v="214" actId="20577"/>
          <ac:spMkLst>
            <pc:docMk/>
            <pc:sldMk cId="3131962535" sldId="274"/>
            <ac:spMk id="2" creationId="{249BAEFF-01E2-51CC-5A3C-4A85C2D0B07C}"/>
          </ac:spMkLst>
        </pc:spChg>
        <pc:spChg chg="mod">
          <ac:chgData name="Mouli Dutta" userId="4ef340814f24adff" providerId="LiveId" clId="{66B61B74-E80F-4A17-8815-94ED3366C1B0}" dt="2024-01-24T11:43:54.367" v="261" actId="20577"/>
          <ac:spMkLst>
            <pc:docMk/>
            <pc:sldMk cId="3131962535" sldId="274"/>
            <ac:spMk id="3" creationId="{81CAF031-723B-B05D-647A-5F92A8A47D2E}"/>
          </ac:spMkLst>
        </pc:spChg>
      </pc:sldChg>
      <pc:sldChg chg="modSp new mod">
        <pc:chgData name="Mouli Dutta" userId="4ef340814f24adff" providerId="LiveId" clId="{66B61B74-E80F-4A17-8815-94ED3366C1B0}" dt="2024-01-24T11:45:28.861" v="290" actId="20577"/>
        <pc:sldMkLst>
          <pc:docMk/>
          <pc:sldMk cId="3824179045" sldId="275"/>
        </pc:sldMkLst>
        <pc:spChg chg="mod">
          <ac:chgData name="Mouli Dutta" userId="4ef340814f24adff" providerId="LiveId" clId="{66B61B74-E80F-4A17-8815-94ED3366C1B0}" dt="2024-01-24T11:44:57.631" v="282" actId="20577"/>
          <ac:spMkLst>
            <pc:docMk/>
            <pc:sldMk cId="3824179045" sldId="275"/>
            <ac:spMk id="2" creationId="{F89404D3-23DC-ADEA-9E89-3590F4F1AF4F}"/>
          </ac:spMkLst>
        </pc:spChg>
        <pc:spChg chg="mod">
          <ac:chgData name="Mouli Dutta" userId="4ef340814f24adff" providerId="LiveId" clId="{66B61B74-E80F-4A17-8815-94ED3366C1B0}" dt="2024-01-24T11:45:28.861" v="290" actId="20577"/>
          <ac:spMkLst>
            <pc:docMk/>
            <pc:sldMk cId="3824179045" sldId="275"/>
            <ac:spMk id="3" creationId="{EB6893DE-462F-C0CB-834D-30409B2135BF}"/>
          </ac:spMkLst>
        </pc:spChg>
      </pc:sldChg>
      <pc:sldChg chg="addSp modSp new mod">
        <pc:chgData name="Mouli Dutta" userId="4ef340814f24adff" providerId="LiveId" clId="{66B61B74-E80F-4A17-8815-94ED3366C1B0}" dt="2024-01-25T00:13:09.646" v="1679" actId="1076"/>
        <pc:sldMkLst>
          <pc:docMk/>
          <pc:sldMk cId="343480046" sldId="276"/>
        </pc:sldMkLst>
        <pc:spChg chg="mod">
          <ac:chgData name="Mouli Dutta" userId="4ef340814f24adff" providerId="LiveId" clId="{66B61B74-E80F-4A17-8815-94ED3366C1B0}" dt="2024-01-24T11:46:18.673" v="329"/>
          <ac:spMkLst>
            <pc:docMk/>
            <pc:sldMk cId="343480046" sldId="276"/>
            <ac:spMk id="2" creationId="{7F8F9195-1AC6-AD92-CBD7-A43975D384E1}"/>
          </ac:spMkLst>
        </pc:spChg>
        <pc:spChg chg="mod">
          <ac:chgData name="Mouli Dutta" userId="4ef340814f24adff" providerId="LiveId" clId="{66B61B74-E80F-4A17-8815-94ED3366C1B0}" dt="2024-01-24T11:46:44.195" v="332" actId="1076"/>
          <ac:spMkLst>
            <pc:docMk/>
            <pc:sldMk cId="343480046" sldId="276"/>
            <ac:spMk id="3" creationId="{03FA070F-E8F6-F46A-67BE-68F55551E3E8}"/>
          </ac:spMkLst>
        </pc:spChg>
        <pc:picChg chg="add mod">
          <ac:chgData name="Mouli Dutta" userId="4ef340814f24adff" providerId="LiveId" clId="{66B61B74-E80F-4A17-8815-94ED3366C1B0}" dt="2024-01-25T00:13:09.646" v="1679" actId="1076"/>
          <ac:picMkLst>
            <pc:docMk/>
            <pc:sldMk cId="343480046" sldId="276"/>
            <ac:picMk id="4" creationId="{69E27917-24E5-67E1-0003-D9A34F570FC0}"/>
          </ac:picMkLst>
        </pc:picChg>
      </pc:sldChg>
      <pc:sldChg chg="addSp delSp modSp new mod ord">
        <pc:chgData name="Mouli Dutta" userId="4ef340814f24adff" providerId="LiveId" clId="{66B61B74-E80F-4A17-8815-94ED3366C1B0}" dt="2024-01-24T23:57:11.325" v="1626" actId="14100"/>
        <pc:sldMkLst>
          <pc:docMk/>
          <pc:sldMk cId="2891146537" sldId="277"/>
        </pc:sldMkLst>
        <pc:spChg chg="mod">
          <ac:chgData name="Mouli Dutta" userId="4ef340814f24adff" providerId="LiveId" clId="{66B61B74-E80F-4A17-8815-94ED3366C1B0}" dt="2024-01-24T23:57:11.325" v="1626" actId="14100"/>
          <ac:spMkLst>
            <pc:docMk/>
            <pc:sldMk cId="2891146537" sldId="277"/>
            <ac:spMk id="2" creationId="{129AD295-3CE8-CBF5-86D9-E8F303529B61}"/>
          </ac:spMkLst>
        </pc:spChg>
        <pc:spChg chg="del">
          <ac:chgData name="Mouli Dutta" userId="4ef340814f24adff" providerId="LiveId" clId="{66B61B74-E80F-4A17-8815-94ED3366C1B0}" dt="2024-01-24T11:48:47.058" v="382" actId="931"/>
          <ac:spMkLst>
            <pc:docMk/>
            <pc:sldMk cId="2891146537" sldId="277"/>
            <ac:spMk id="3" creationId="{A76545B8-2F5C-D740-BDBA-6242AB8A7151}"/>
          </ac:spMkLst>
        </pc:spChg>
        <pc:spChg chg="add mod">
          <ac:chgData name="Mouli Dutta" userId="4ef340814f24adff" providerId="LiveId" clId="{66B61B74-E80F-4A17-8815-94ED3366C1B0}" dt="2024-01-24T11:52:43.479" v="449" actId="1076"/>
          <ac:spMkLst>
            <pc:docMk/>
            <pc:sldMk cId="2891146537" sldId="277"/>
            <ac:spMk id="7" creationId="{D2726041-F040-3B5F-1E46-A1DB6DAA0E3E}"/>
          </ac:spMkLst>
        </pc:spChg>
        <pc:picChg chg="add del mod">
          <ac:chgData name="Mouli Dutta" userId="4ef340814f24adff" providerId="LiveId" clId="{66B61B74-E80F-4A17-8815-94ED3366C1B0}" dt="2024-01-24T11:51:32.360" v="431" actId="478"/>
          <ac:picMkLst>
            <pc:docMk/>
            <pc:sldMk cId="2891146537" sldId="277"/>
            <ac:picMk id="5" creationId="{CBAE495D-26BB-9E99-B7CF-BE70BAF4B272}"/>
          </ac:picMkLst>
        </pc:picChg>
        <pc:picChg chg="add mod">
          <ac:chgData name="Mouli Dutta" userId="4ef340814f24adff" providerId="LiveId" clId="{66B61B74-E80F-4A17-8815-94ED3366C1B0}" dt="2024-01-24T11:54:38.593" v="452" actId="14100"/>
          <ac:picMkLst>
            <pc:docMk/>
            <pc:sldMk cId="2891146537" sldId="277"/>
            <ac:picMk id="9" creationId="{D4CF9639-CDE7-2E49-EF96-CB6173120B08}"/>
          </ac:picMkLst>
        </pc:picChg>
      </pc:sldChg>
      <pc:sldChg chg="addSp delSp modSp new mod ord">
        <pc:chgData name="Mouli Dutta" userId="4ef340814f24adff" providerId="LiveId" clId="{66B61B74-E80F-4A17-8815-94ED3366C1B0}" dt="2024-01-24T23:57:29.490" v="1634" actId="20577"/>
        <pc:sldMkLst>
          <pc:docMk/>
          <pc:sldMk cId="1121229415" sldId="278"/>
        </pc:sldMkLst>
        <pc:spChg chg="mod">
          <ac:chgData name="Mouli Dutta" userId="4ef340814f24adff" providerId="LiveId" clId="{66B61B74-E80F-4A17-8815-94ED3366C1B0}" dt="2024-01-24T23:57:29.490" v="1634" actId="20577"/>
          <ac:spMkLst>
            <pc:docMk/>
            <pc:sldMk cId="1121229415" sldId="278"/>
            <ac:spMk id="2" creationId="{C773F6B2-7F7C-3D89-58F9-3809F37D3A3F}"/>
          </ac:spMkLst>
        </pc:spChg>
        <pc:spChg chg="add del mod">
          <ac:chgData name="Mouli Dutta" userId="4ef340814f24adff" providerId="LiveId" clId="{66B61B74-E80F-4A17-8815-94ED3366C1B0}" dt="2024-01-24T12:40:57.307" v="1082" actId="1076"/>
          <ac:spMkLst>
            <pc:docMk/>
            <pc:sldMk cId="1121229415" sldId="278"/>
            <ac:spMk id="3" creationId="{599F05CB-FB5B-841D-6C65-C40ACE4D8095}"/>
          </ac:spMkLst>
        </pc:spChg>
        <pc:picChg chg="add mod">
          <ac:chgData name="Mouli Dutta" userId="4ef340814f24adff" providerId="LiveId" clId="{66B61B74-E80F-4A17-8815-94ED3366C1B0}" dt="2024-01-24T11:50:14.730" v="408" actId="931"/>
          <ac:picMkLst>
            <pc:docMk/>
            <pc:sldMk cId="1121229415" sldId="278"/>
            <ac:picMk id="5" creationId="{2715FCEA-AE60-5084-463F-7521C2209766}"/>
          </ac:picMkLst>
        </pc:picChg>
        <pc:picChg chg="add mod">
          <ac:chgData name="Mouli Dutta" userId="4ef340814f24adff" providerId="LiveId" clId="{66B61B74-E80F-4A17-8815-94ED3366C1B0}" dt="2024-01-24T12:08:45.468" v="526" actId="14100"/>
          <ac:picMkLst>
            <pc:docMk/>
            <pc:sldMk cId="1121229415" sldId="278"/>
            <ac:picMk id="7" creationId="{DC777CE9-3CAE-C66D-5579-5CEEF8DE50B0}"/>
          </ac:picMkLst>
        </pc:picChg>
      </pc:sldChg>
      <pc:sldChg chg="addSp delSp modSp new mod">
        <pc:chgData name="Mouli Dutta" userId="4ef340814f24adff" providerId="LiveId" clId="{66B61B74-E80F-4A17-8815-94ED3366C1B0}" dt="2024-01-24T23:58:27.228" v="1636" actId="20577"/>
        <pc:sldMkLst>
          <pc:docMk/>
          <pc:sldMk cId="2238077182" sldId="279"/>
        </pc:sldMkLst>
        <pc:spChg chg="mod">
          <ac:chgData name="Mouli Dutta" userId="4ef340814f24adff" providerId="LiveId" clId="{66B61B74-E80F-4A17-8815-94ED3366C1B0}" dt="2024-01-24T11:55:44.424" v="504" actId="14100"/>
          <ac:spMkLst>
            <pc:docMk/>
            <pc:sldMk cId="2238077182" sldId="279"/>
            <ac:spMk id="2" creationId="{77919069-941A-88A2-9821-B1AB6BB0CEA7}"/>
          </ac:spMkLst>
        </pc:spChg>
        <pc:spChg chg="del mod">
          <ac:chgData name="Mouli Dutta" userId="4ef340814f24adff" providerId="LiveId" clId="{66B61B74-E80F-4A17-8815-94ED3366C1B0}" dt="2024-01-24T12:54:16.961" v="1104" actId="3680"/>
          <ac:spMkLst>
            <pc:docMk/>
            <pc:sldMk cId="2238077182" sldId="279"/>
            <ac:spMk id="3" creationId="{36CB8787-B8C1-254E-8273-C2AF7EF4E0BC}"/>
          </ac:spMkLst>
        </pc:spChg>
        <pc:spChg chg="add del mod">
          <ac:chgData name="Mouli Dutta" userId="4ef340814f24adff" providerId="LiveId" clId="{66B61B74-E80F-4A17-8815-94ED3366C1B0}" dt="2024-01-24T13:01:28.058" v="1419" actId="21"/>
          <ac:spMkLst>
            <pc:docMk/>
            <pc:sldMk cId="2238077182" sldId="279"/>
            <ac:spMk id="5" creationId="{2A561435-AAF2-69BE-FC12-17FD7D5F4CFD}"/>
          </ac:spMkLst>
        </pc:spChg>
        <pc:graphicFrameChg chg="add mod ord modGraphic">
          <ac:chgData name="Mouli Dutta" userId="4ef340814f24adff" providerId="LiveId" clId="{66B61B74-E80F-4A17-8815-94ED3366C1B0}" dt="2024-01-24T23:58:27.228" v="1636" actId="20577"/>
          <ac:graphicFrameMkLst>
            <pc:docMk/>
            <pc:sldMk cId="2238077182" sldId="279"/>
            <ac:graphicFrameMk id="4" creationId="{974EEF7A-5A12-726C-B6C9-AD8D3DCF38A0}"/>
          </ac:graphicFrameMkLst>
        </pc:graphicFrameChg>
        <pc:graphicFrameChg chg="add">
          <ac:chgData name="Mouli Dutta" userId="4ef340814f24adff" providerId="LiveId" clId="{66B61B74-E80F-4A17-8815-94ED3366C1B0}" dt="2024-01-24T13:01:25.322" v="1415"/>
          <ac:graphicFrameMkLst>
            <pc:docMk/>
            <pc:sldMk cId="2238077182" sldId="279"/>
            <ac:graphicFrameMk id="6" creationId="{FFA99751-F11C-B2C2-5003-A5077D6A2B00}"/>
          </ac:graphicFrameMkLst>
        </pc:graphicFrameChg>
      </pc:sldChg>
      <pc:sldChg chg="modSp new mod">
        <pc:chgData name="Mouli Dutta" userId="4ef340814f24adff" providerId="LiveId" clId="{66B61B74-E80F-4A17-8815-94ED3366C1B0}" dt="2024-01-24T11:56:59.479" v="521" actId="20577"/>
        <pc:sldMkLst>
          <pc:docMk/>
          <pc:sldMk cId="2789305876" sldId="280"/>
        </pc:sldMkLst>
        <pc:spChg chg="mod">
          <ac:chgData name="Mouli Dutta" userId="4ef340814f24adff" providerId="LiveId" clId="{66B61B74-E80F-4A17-8815-94ED3366C1B0}" dt="2024-01-24T11:56:06.825" v="517" actId="14100"/>
          <ac:spMkLst>
            <pc:docMk/>
            <pc:sldMk cId="2789305876" sldId="280"/>
            <ac:spMk id="2" creationId="{69D50469-0ABA-85B5-A3A1-C836597CAF25}"/>
          </ac:spMkLst>
        </pc:spChg>
        <pc:spChg chg="mod">
          <ac:chgData name="Mouli Dutta" userId="4ef340814f24adff" providerId="LiveId" clId="{66B61B74-E80F-4A17-8815-94ED3366C1B0}" dt="2024-01-24T11:56:59.479" v="521" actId="20577"/>
          <ac:spMkLst>
            <pc:docMk/>
            <pc:sldMk cId="2789305876" sldId="280"/>
            <ac:spMk id="3" creationId="{90A50420-E00B-2B11-8D56-A950504470B1}"/>
          </ac:spMkLst>
        </pc:spChg>
      </pc:sldChg>
      <pc:sldChg chg="addSp delSp modSp new mod">
        <pc:chgData name="Mouli Dutta" userId="4ef340814f24adff" providerId="LiveId" clId="{66B61B74-E80F-4A17-8815-94ED3366C1B0}" dt="2024-01-24T12:44:49.073" v="1085" actId="207"/>
        <pc:sldMkLst>
          <pc:docMk/>
          <pc:sldMk cId="2636890568" sldId="281"/>
        </pc:sldMkLst>
        <pc:spChg chg="mod">
          <ac:chgData name="Mouli Dutta" userId="4ef340814f24adff" providerId="LiveId" clId="{66B61B74-E80F-4A17-8815-94ED3366C1B0}" dt="2024-01-24T12:12:57.879" v="548"/>
          <ac:spMkLst>
            <pc:docMk/>
            <pc:sldMk cId="2636890568" sldId="281"/>
            <ac:spMk id="2" creationId="{3D96B0E3-FAC6-F6EE-7D83-E1C9D0B8A8CF}"/>
          </ac:spMkLst>
        </pc:spChg>
        <pc:spChg chg="mod">
          <ac:chgData name="Mouli Dutta" userId="4ef340814f24adff" providerId="LiveId" clId="{66B61B74-E80F-4A17-8815-94ED3366C1B0}" dt="2024-01-24T12:44:49.073" v="1085" actId="207"/>
          <ac:spMkLst>
            <pc:docMk/>
            <pc:sldMk cId="2636890568" sldId="281"/>
            <ac:spMk id="3" creationId="{B2AA5157-0761-8D8D-69E0-01D3BDC9F951}"/>
          </ac:spMkLst>
        </pc:spChg>
        <pc:spChg chg="add mod">
          <ac:chgData name="Mouli Dutta" userId="4ef340814f24adff" providerId="LiveId" clId="{66B61B74-E80F-4A17-8815-94ED3366C1B0}" dt="2024-01-24T12:24:40.606" v="780" actId="1076"/>
          <ac:spMkLst>
            <pc:docMk/>
            <pc:sldMk cId="2636890568" sldId="281"/>
            <ac:spMk id="6" creationId="{F0C69E13-9401-DC1B-6038-FD52B3A59801}"/>
          </ac:spMkLst>
        </pc:spChg>
        <pc:spChg chg="add mod">
          <ac:chgData name="Mouli Dutta" userId="4ef340814f24adff" providerId="LiveId" clId="{66B61B74-E80F-4A17-8815-94ED3366C1B0}" dt="2024-01-24T12:24:50.989" v="781" actId="1076"/>
          <ac:spMkLst>
            <pc:docMk/>
            <pc:sldMk cId="2636890568" sldId="281"/>
            <ac:spMk id="7" creationId="{C8BE687A-DD28-865D-A322-11CD199B3607}"/>
          </ac:spMkLst>
        </pc:spChg>
        <pc:spChg chg="add mod">
          <ac:chgData name="Mouli Dutta" userId="4ef340814f24adff" providerId="LiveId" clId="{66B61B74-E80F-4A17-8815-94ED3366C1B0}" dt="2024-01-24T12:39:13.638" v="1078" actId="1076"/>
          <ac:spMkLst>
            <pc:docMk/>
            <pc:sldMk cId="2636890568" sldId="281"/>
            <ac:spMk id="8" creationId="{AEA5947A-73E2-B5DD-2168-AE9C94392DEB}"/>
          </ac:spMkLst>
        </pc:spChg>
        <pc:spChg chg="add del mod">
          <ac:chgData name="Mouli Dutta" userId="4ef340814f24adff" providerId="LiveId" clId="{66B61B74-E80F-4A17-8815-94ED3366C1B0}" dt="2024-01-24T12:24:35.052" v="779"/>
          <ac:spMkLst>
            <pc:docMk/>
            <pc:sldMk cId="2636890568" sldId="281"/>
            <ac:spMk id="9" creationId="{1EAC7FEF-0D20-E809-C593-334F413E330E}"/>
          </ac:spMkLst>
        </pc:spChg>
        <pc:spChg chg="add mod">
          <ac:chgData name="Mouli Dutta" userId="4ef340814f24adff" providerId="LiveId" clId="{66B61B74-E80F-4A17-8815-94ED3366C1B0}" dt="2024-01-24T12:39:04.138" v="1077" actId="1076"/>
          <ac:spMkLst>
            <pc:docMk/>
            <pc:sldMk cId="2636890568" sldId="281"/>
            <ac:spMk id="10" creationId="{33B9E879-29DE-4FA2-F764-34048346D07E}"/>
          </ac:spMkLst>
        </pc:spChg>
        <pc:spChg chg="add mod">
          <ac:chgData name="Mouli Dutta" userId="4ef340814f24adff" providerId="LiveId" clId="{66B61B74-E80F-4A17-8815-94ED3366C1B0}" dt="2024-01-24T12:38:57.439" v="1076" actId="1076"/>
          <ac:spMkLst>
            <pc:docMk/>
            <pc:sldMk cId="2636890568" sldId="281"/>
            <ac:spMk id="11" creationId="{B4A08CBF-E25C-3CF7-0E5F-FB1A679A02E8}"/>
          </ac:spMkLst>
        </pc:spChg>
        <pc:spChg chg="add mod">
          <ac:chgData name="Mouli Dutta" userId="4ef340814f24adff" providerId="LiveId" clId="{66B61B74-E80F-4A17-8815-94ED3366C1B0}" dt="2024-01-24T12:37:13.499" v="1064" actId="20577"/>
          <ac:spMkLst>
            <pc:docMk/>
            <pc:sldMk cId="2636890568" sldId="281"/>
            <ac:spMk id="12" creationId="{6CA93193-CDC5-208F-3AB6-C6B1F8D3E50F}"/>
          </ac:spMkLst>
        </pc:spChg>
        <pc:spChg chg="add mod">
          <ac:chgData name="Mouli Dutta" userId="4ef340814f24adff" providerId="LiveId" clId="{66B61B74-E80F-4A17-8815-94ED3366C1B0}" dt="2024-01-24T12:38:20.859" v="1072" actId="1076"/>
          <ac:spMkLst>
            <pc:docMk/>
            <pc:sldMk cId="2636890568" sldId="281"/>
            <ac:spMk id="13" creationId="{7E2C0806-70FE-5AAA-95F1-01AF21771B08}"/>
          </ac:spMkLst>
        </pc:spChg>
        <pc:spChg chg="add mod">
          <ac:chgData name="Mouli Dutta" userId="4ef340814f24adff" providerId="LiveId" clId="{66B61B74-E80F-4A17-8815-94ED3366C1B0}" dt="2024-01-24T12:38:26.792" v="1073" actId="1076"/>
          <ac:spMkLst>
            <pc:docMk/>
            <pc:sldMk cId="2636890568" sldId="281"/>
            <ac:spMk id="14" creationId="{56C2AA22-41C8-53C8-F237-0B4D2CB2FB7A}"/>
          </ac:spMkLst>
        </pc:spChg>
        <pc:spChg chg="add mod">
          <ac:chgData name="Mouli Dutta" userId="4ef340814f24adff" providerId="LiveId" clId="{66B61B74-E80F-4A17-8815-94ED3366C1B0}" dt="2024-01-24T12:38:32.664" v="1074" actId="1076"/>
          <ac:spMkLst>
            <pc:docMk/>
            <pc:sldMk cId="2636890568" sldId="281"/>
            <ac:spMk id="15" creationId="{26DF068F-11F8-9D03-CFE5-D6B7E7E5574B}"/>
          </ac:spMkLst>
        </pc:spChg>
        <pc:graphicFrameChg chg="add del mod modGraphic">
          <ac:chgData name="Mouli Dutta" userId="4ef340814f24adff" providerId="LiveId" clId="{66B61B74-E80F-4A17-8815-94ED3366C1B0}" dt="2024-01-24T12:16:37.756" v="623" actId="3680"/>
          <ac:graphicFrameMkLst>
            <pc:docMk/>
            <pc:sldMk cId="2636890568" sldId="281"/>
            <ac:graphicFrameMk id="4" creationId="{7F726DC1-7208-9E9B-45E3-2CE2D51D8AA2}"/>
          </ac:graphicFrameMkLst>
        </pc:graphicFrameChg>
        <pc:graphicFrameChg chg="add mod modGraphic">
          <ac:chgData name="Mouli Dutta" userId="4ef340814f24adff" providerId="LiveId" clId="{66B61B74-E80F-4A17-8815-94ED3366C1B0}" dt="2024-01-24T12:38:47.694" v="1075" actId="1076"/>
          <ac:graphicFrameMkLst>
            <pc:docMk/>
            <pc:sldMk cId="2636890568" sldId="281"/>
            <ac:graphicFrameMk id="5" creationId="{CF7439FE-ABAB-DE49-1EDA-85CB19E09C09}"/>
          </ac:graphicFrameMkLst>
        </pc:graphicFrameChg>
      </pc:sldChg>
      <pc:sldChg chg="addSp delSp modSp new mod">
        <pc:chgData name="Mouli Dutta" userId="4ef340814f24adff" providerId="LiveId" clId="{66B61B74-E80F-4A17-8815-94ED3366C1B0}" dt="2024-01-24T23:55:26.355" v="1598" actId="1076"/>
        <pc:sldMkLst>
          <pc:docMk/>
          <pc:sldMk cId="2265809103" sldId="282"/>
        </pc:sldMkLst>
        <pc:spChg chg="mod">
          <ac:chgData name="Mouli Dutta" userId="4ef340814f24adff" providerId="LiveId" clId="{66B61B74-E80F-4A17-8815-94ED3366C1B0}" dt="2024-01-24T23:45:46.034" v="1543" actId="20577"/>
          <ac:spMkLst>
            <pc:docMk/>
            <pc:sldMk cId="2265809103" sldId="282"/>
            <ac:spMk id="2" creationId="{0AC9F039-8DAA-4FFB-7AA0-1477EB12542F}"/>
          </ac:spMkLst>
        </pc:spChg>
        <pc:spChg chg="del">
          <ac:chgData name="Mouli Dutta" userId="4ef340814f24adff" providerId="LiveId" clId="{66B61B74-E80F-4A17-8815-94ED3366C1B0}" dt="2024-01-24T23:46:11.543" v="1544" actId="931"/>
          <ac:spMkLst>
            <pc:docMk/>
            <pc:sldMk cId="2265809103" sldId="282"/>
            <ac:spMk id="3" creationId="{4FC74CA2-A6E6-788B-8C76-18844CE2BBE3}"/>
          </ac:spMkLst>
        </pc:spChg>
        <pc:picChg chg="add mod">
          <ac:chgData name="Mouli Dutta" userId="4ef340814f24adff" providerId="LiveId" clId="{66B61B74-E80F-4A17-8815-94ED3366C1B0}" dt="2024-01-24T23:47:51.060" v="1556" actId="14100"/>
          <ac:picMkLst>
            <pc:docMk/>
            <pc:sldMk cId="2265809103" sldId="282"/>
            <ac:picMk id="5" creationId="{3E4F2010-2BB9-9410-13E1-692C93EF0D12}"/>
          </ac:picMkLst>
        </pc:picChg>
        <pc:picChg chg="add del mod">
          <ac:chgData name="Mouli Dutta" userId="4ef340814f24adff" providerId="LiveId" clId="{66B61B74-E80F-4A17-8815-94ED3366C1B0}" dt="2024-01-24T23:50:33.850" v="1558" actId="478"/>
          <ac:picMkLst>
            <pc:docMk/>
            <pc:sldMk cId="2265809103" sldId="282"/>
            <ac:picMk id="7" creationId="{37E5663A-E9F7-AB23-4832-701872068E29}"/>
          </ac:picMkLst>
        </pc:picChg>
        <pc:picChg chg="add mod">
          <ac:chgData name="Mouli Dutta" userId="4ef340814f24adff" providerId="LiveId" clId="{66B61B74-E80F-4A17-8815-94ED3366C1B0}" dt="2024-01-24T23:47:56.280" v="1557" actId="14100"/>
          <ac:picMkLst>
            <pc:docMk/>
            <pc:sldMk cId="2265809103" sldId="282"/>
            <ac:picMk id="9" creationId="{F32E8B80-5A27-4190-28EC-84E42DD72F3A}"/>
          </ac:picMkLst>
        </pc:picChg>
        <pc:picChg chg="add mod">
          <ac:chgData name="Mouli Dutta" userId="4ef340814f24adff" providerId="LiveId" clId="{66B61B74-E80F-4A17-8815-94ED3366C1B0}" dt="2024-01-24T23:55:26.355" v="1598" actId="1076"/>
          <ac:picMkLst>
            <pc:docMk/>
            <pc:sldMk cId="2265809103" sldId="282"/>
            <ac:picMk id="11" creationId="{771D7B83-DB6D-5B89-BCE3-58EBC800844C}"/>
          </ac:picMkLst>
        </pc:picChg>
      </pc:sldChg>
      <pc:sldChg chg="addSp delSp modSp new mod">
        <pc:chgData name="Mouli Dutta" userId="4ef340814f24adff" providerId="LiveId" clId="{66B61B74-E80F-4A17-8815-94ED3366C1B0}" dt="2024-01-24T23:55:45.049" v="1607" actId="5793"/>
        <pc:sldMkLst>
          <pc:docMk/>
          <pc:sldMk cId="615291269" sldId="283"/>
        </pc:sldMkLst>
        <pc:spChg chg="mod">
          <ac:chgData name="Mouli Dutta" userId="4ef340814f24adff" providerId="LiveId" clId="{66B61B74-E80F-4A17-8815-94ED3366C1B0}" dt="2024-01-24T23:55:45.049" v="1607" actId="5793"/>
          <ac:spMkLst>
            <pc:docMk/>
            <pc:sldMk cId="615291269" sldId="283"/>
            <ac:spMk id="2" creationId="{96C3C523-1FA8-9F60-8743-BE4697AAF041}"/>
          </ac:spMkLst>
        </pc:spChg>
        <pc:spChg chg="del mod">
          <ac:chgData name="Mouli Dutta" userId="4ef340814f24adff" providerId="LiveId" clId="{66B61B74-E80F-4A17-8815-94ED3366C1B0}" dt="2024-01-24T23:52:21.944" v="1577" actId="931"/>
          <ac:spMkLst>
            <pc:docMk/>
            <pc:sldMk cId="615291269" sldId="283"/>
            <ac:spMk id="3" creationId="{75C9F27D-1A96-EB92-55EB-7FA7F67B90D9}"/>
          </ac:spMkLst>
        </pc:spChg>
        <pc:picChg chg="add mod">
          <ac:chgData name="Mouli Dutta" userId="4ef340814f24adff" providerId="LiveId" clId="{66B61B74-E80F-4A17-8815-94ED3366C1B0}" dt="2024-01-24T23:52:30.995" v="1578" actId="1076"/>
          <ac:picMkLst>
            <pc:docMk/>
            <pc:sldMk cId="615291269" sldId="283"/>
            <ac:picMk id="5" creationId="{7FC39821-B162-9AF2-0497-1EBB7BE308A4}"/>
          </ac:picMkLst>
        </pc:picChg>
        <pc:picChg chg="add del mod">
          <ac:chgData name="Mouli Dutta" userId="4ef340814f24adff" providerId="LiveId" clId="{66B61B74-E80F-4A17-8815-94ED3366C1B0}" dt="2024-01-24T23:54:03.453" v="1584" actId="478"/>
          <ac:picMkLst>
            <pc:docMk/>
            <pc:sldMk cId="615291269" sldId="283"/>
            <ac:picMk id="7" creationId="{7A189D09-0E09-532A-C7BA-E514304D5AB9}"/>
          </ac:picMkLst>
        </pc:picChg>
        <pc:picChg chg="add mod">
          <ac:chgData name="Mouli Dutta" userId="4ef340814f24adff" providerId="LiveId" clId="{66B61B74-E80F-4A17-8815-94ED3366C1B0}" dt="2024-01-24T23:54:32.606" v="1590" actId="14100"/>
          <ac:picMkLst>
            <pc:docMk/>
            <pc:sldMk cId="615291269" sldId="283"/>
            <ac:picMk id="9" creationId="{D51DBF89-D6EA-7D66-C0D9-8E2A7D53B4F6}"/>
          </ac:picMkLst>
        </pc:picChg>
        <pc:picChg chg="add mod">
          <ac:chgData name="Mouli Dutta" userId="4ef340814f24adff" providerId="LiveId" clId="{66B61B74-E80F-4A17-8815-94ED3366C1B0}" dt="2024-01-24T23:54:59.951" v="1594" actId="1076"/>
          <ac:picMkLst>
            <pc:docMk/>
            <pc:sldMk cId="615291269" sldId="283"/>
            <ac:picMk id="11" creationId="{AB52CA54-E7AC-D997-1B19-9E1B34E96E40}"/>
          </ac:picMkLst>
        </pc:picChg>
      </pc:sldChg>
      <pc:sldChg chg="addSp delSp modSp new mod">
        <pc:chgData name="Mouli Dutta" userId="4ef340814f24adff" providerId="LiveId" clId="{66B61B74-E80F-4A17-8815-94ED3366C1B0}" dt="2024-01-25T00:08:54.589" v="1670" actId="14100"/>
        <pc:sldMkLst>
          <pc:docMk/>
          <pc:sldMk cId="2561650515" sldId="284"/>
        </pc:sldMkLst>
        <pc:spChg chg="mod">
          <ac:chgData name="Mouli Dutta" userId="4ef340814f24adff" providerId="LiveId" clId="{66B61B74-E80F-4A17-8815-94ED3366C1B0}" dt="2024-01-25T00:03:59.547" v="1652" actId="14100"/>
          <ac:spMkLst>
            <pc:docMk/>
            <pc:sldMk cId="2561650515" sldId="284"/>
            <ac:spMk id="2" creationId="{0D433577-3667-2E45-BF90-474DDFC8B228}"/>
          </ac:spMkLst>
        </pc:spChg>
        <pc:spChg chg="del mod">
          <ac:chgData name="Mouli Dutta" userId="4ef340814f24adff" providerId="LiveId" clId="{66B61B74-E80F-4A17-8815-94ED3366C1B0}" dt="2024-01-25T00:04:16.028" v="1654" actId="931"/>
          <ac:spMkLst>
            <pc:docMk/>
            <pc:sldMk cId="2561650515" sldId="284"/>
            <ac:spMk id="3" creationId="{3B327066-1FD5-0F3B-E68B-FDA23BFC7D48}"/>
          </ac:spMkLst>
        </pc:spChg>
        <pc:spChg chg="add del mod">
          <ac:chgData name="Mouli Dutta" userId="4ef340814f24adff" providerId="LiveId" clId="{66B61B74-E80F-4A17-8815-94ED3366C1B0}" dt="2024-01-25T00:07:24.401" v="1659" actId="931"/>
          <ac:spMkLst>
            <pc:docMk/>
            <pc:sldMk cId="2561650515" sldId="284"/>
            <ac:spMk id="7" creationId="{414766F0-F36A-981E-7A6B-8FF3154A2596}"/>
          </ac:spMkLst>
        </pc:spChg>
        <pc:picChg chg="add del mod">
          <ac:chgData name="Mouli Dutta" userId="4ef340814f24adff" providerId="LiveId" clId="{66B61B74-E80F-4A17-8815-94ED3366C1B0}" dt="2024-01-25T00:07:15.215" v="1658" actId="478"/>
          <ac:picMkLst>
            <pc:docMk/>
            <pc:sldMk cId="2561650515" sldId="284"/>
            <ac:picMk id="5" creationId="{5EB3ADB4-1EC1-A8F3-EDBE-ACEC71230857}"/>
          </ac:picMkLst>
        </pc:picChg>
        <pc:picChg chg="add mod">
          <ac:chgData name="Mouli Dutta" userId="4ef340814f24adff" providerId="LiveId" clId="{66B61B74-E80F-4A17-8815-94ED3366C1B0}" dt="2024-01-25T00:08:54.589" v="1670" actId="14100"/>
          <ac:picMkLst>
            <pc:docMk/>
            <pc:sldMk cId="2561650515" sldId="284"/>
            <ac:picMk id="9" creationId="{AF3CB8C5-42B3-6C33-7B52-8BB76359572A}"/>
          </ac:picMkLst>
        </pc:picChg>
      </pc:sldChg>
      <pc:sldChg chg="addSp modSp new mod">
        <pc:chgData name="Mouli Dutta" userId="4ef340814f24adff" providerId="LiveId" clId="{66B61B74-E80F-4A17-8815-94ED3366C1B0}" dt="2024-01-25T00:10:45.066" v="1676" actId="1076"/>
        <pc:sldMkLst>
          <pc:docMk/>
          <pc:sldMk cId="1524387996" sldId="285"/>
        </pc:sldMkLst>
        <pc:spChg chg="add mod">
          <ac:chgData name="Mouli Dutta" userId="4ef340814f24adff" providerId="LiveId" clId="{66B61B74-E80F-4A17-8815-94ED3366C1B0}" dt="2024-01-25T00:10:45.066" v="1676" actId="1076"/>
          <ac:spMkLst>
            <pc:docMk/>
            <pc:sldMk cId="1524387996" sldId="285"/>
            <ac:spMk id="3" creationId="{B3EB14C1-5EA3-AC96-8426-31566A4924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code/sashikantaparida/credit-card-fraud-knn-random-forest-logistic-reg" TargetMode="External"/><Relationship Id="rId2" Type="http://schemas.openxmlformats.org/officeDocument/2006/relationships/hyperlink" Target="https://www.kaggle.com/code/maneesha96/fraud-detection-in-transaction-data-using-knn" TargetMode="External"/><Relationship Id="rId1" Type="http://schemas.openxmlformats.org/officeDocument/2006/relationships/slideLayout" Target="../slideLayouts/slideLayout2.xml"/><Relationship Id="rId5" Type="http://schemas.openxmlformats.org/officeDocument/2006/relationships/hyperlink" Target="https://medium.com/@cmukesh8688/logistic-regression-sigmoid-function-and-threshold-b37b82a4cd79" TargetMode="External"/><Relationship Id="rId4" Type="http://schemas.openxmlformats.org/officeDocument/2006/relationships/hyperlink" Target="https://www.javatpoint.com/k-nearest-neighbor-algorithm-for-machine-learn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figure/Visualization-of-a-Logistic-Regression-classifier_fig1_35531380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CBC1-8D0E-FE76-C9EC-C36AD6734ADD}"/>
              </a:ext>
            </a:extLst>
          </p:cNvPr>
          <p:cNvSpPr>
            <a:spLocks noGrp="1"/>
          </p:cNvSpPr>
          <p:nvPr>
            <p:ph type="ctrTitle"/>
          </p:nvPr>
        </p:nvSpPr>
        <p:spPr>
          <a:xfrm>
            <a:off x="1507067" y="2010734"/>
            <a:ext cx="7766936" cy="1807386"/>
          </a:xfrm>
        </p:spPr>
        <p:txBody>
          <a:bodyPr/>
          <a:lstStyle/>
          <a:p>
            <a:pPr algn="ctr"/>
            <a:r>
              <a:rPr lang="en-US" dirty="0"/>
              <a:t>Credit Card Fraudulent Transaction Detection</a:t>
            </a:r>
            <a:endParaRPr lang="en-IN" dirty="0"/>
          </a:p>
        </p:txBody>
      </p:sp>
      <p:sp>
        <p:nvSpPr>
          <p:cNvPr id="3" name="Subtitle 2">
            <a:extLst>
              <a:ext uri="{FF2B5EF4-FFF2-40B4-BE49-F238E27FC236}">
                <a16:creationId xmlns:a16="http://schemas.microsoft.com/office/drawing/2014/main" id="{AA585EC5-8B4C-8CD9-2B44-CB716D2D67DF}"/>
              </a:ext>
            </a:extLst>
          </p:cNvPr>
          <p:cNvSpPr>
            <a:spLocks noGrp="1"/>
          </p:cNvSpPr>
          <p:nvPr>
            <p:ph type="subTitle" idx="1"/>
          </p:nvPr>
        </p:nvSpPr>
        <p:spPr>
          <a:xfrm>
            <a:off x="6096000" y="4277365"/>
            <a:ext cx="3178003" cy="1096899"/>
          </a:xfrm>
        </p:spPr>
        <p:txBody>
          <a:bodyPr/>
          <a:lstStyle/>
          <a:p>
            <a:r>
              <a:rPr lang="en-US" dirty="0"/>
              <a:t>Guided By:</a:t>
            </a:r>
          </a:p>
          <a:p>
            <a:r>
              <a:rPr lang="en-US" dirty="0"/>
              <a:t>Professor (Dr.) Kalyani Mali</a:t>
            </a:r>
            <a:endParaRPr lang="en-IN" dirty="0"/>
          </a:p>
        </p:txBody>
      </p:sp>
      <p:sp>
        <p:nvSpPr>
          <p:cNvPr id="4" name="TextBox 3">
            <a:extLst>
              <a:ext uri="{FF2B5EF4-FFF2-40B4-BE49-F238E27FC236}">
                <a16:creationId xmlns:a16="http://schemas.microsoft.com/office/drawing/2014/main" id="{8ADE654E-2350-2C5B-A17A-0D9CCABFFA7B}"/>
              </a:ext>
            </a:extLst>
          </p:cNvPr>
          <p:cNvSpPr txBox="1"/>
          <p:nvPr/>
        </p:nvSpPr>
        <p:spPr>
          <a:xfrm>
            <a:off x="1507067" y="4277365"/>
            <a:ext cx="4588932" cy="174073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000" dirty="0">
                <a:solidFill>
                  <a:schemeClr val="tx1">
                    <a:lumMod val="75000"/>
                    <a:lumOff val="25000"/>
                  </a:schemeClr>
                </a:solidFill>
                <a:latin typeface="Aptos Display" panose="020B0004020202020204" pitchFamily="34" charset="0"/>
              </a:rPr>
              <a:t>Presented By:</a:t>
            </a:r>
          </a:p>
          <a:p>
            <a:pPr>
              <a:lnSpc>
                <a:spcPct val="150000"/>
              </a:lnSpc>
            </a:pPr>
            <a:r>
              <a:rPr lang="en-US" sz="2000" dirty="0">
                <a:solidFill>
                  <a:schemeClr val="tx1">
                    <a:lumMod val="75000"/>
                    <a:lumOff val="25000"/>
                  </a:schemeClr>
                </a:solidFill>
                <a:latin typeface="Aptos Display" panose="020B0004020202020204" pitchFamily="34" charset="0"/>
              </a:rPr>
              <a:t>Mouli Dutta (Roll: 90/MCA No.: 220018)</a:t>
            </a:r>
          </a:p>
          <a:p>
            <a:pPr>
              <a:lnSpc>
                <a:spcPct val="150000"/>
              </a:lnSpc>
            </a:pPr>
            <a:r>
              <a:rPr lang="en-US" sz="2000" dirty="0">
                <a:solidFill>
                  <a:schemeClr val="tx1">
                    <a:lumMod val="75000"/>
                    <a:lumOff val="25000"/>
                  </a:schemeClr>
                </a:solidFill>
                <a:latin typeface="Aptos Display" panose="020B0004020202020204" pitchFamily="34" charset="0"/>
              </a:rPr>
              <a:t>Abhijit Mahato (Roll: 90/MCA No.:220001)</a:t>
            </a:r>
          </a:p>
          <a:p>
            <a:pPr>
              <a:lnSpc>
                <a:spcPct val="150000"/>
              </a:lnSpc>
            </a:pPr>
            <a:r>
              <a:rPr lang="en-US" sz="2000" dirty="0">
                <a:solidFill>
                  <a:schemeClr val="tx1">
                    <a:lumMod val="75000"/>
                    <a:lumOff val="25000"/>
                  </a:schemeClr>
                </a:solidFill>
                <a:latin typeface="Aptos Display" panose="020B0004020202020204" pitchFamily="34" charset="0"/>
              </a:rPr>
              <a:t>Biman Mahato (Roll: 90/MCA No.: 220009)</a:t>
            </a:r>
          </a:p>
        </p:txBody>
      </p:sp>
      <p:sp>
        <p:nvSpPr>
          <p:cNvPr id="5" name="TextBox 4">
            <a:extLst>
              <a:ext uri="{FF2B5EF4-FFF2-40B4-BE49-F238E27FC236}">
                <a16:creationId xmlns:a16="http://schemas.microsoft.com/office/drawing/2014/main" id="{A978973F-8688-0D28-E705-2B674EBCC3D3}"/>
              </a:ext>
            </a:extLst>
          </p:cNvPr>
          <p:cNvSpPr txBox="1"/>
          <p:nvPr/>
        </p:nvSpPr>
        <p:spPr>
          <a:xfrm>
            <a:off x="2060194" y="724426"/>
            <a:ext cx="6660682" cy="759310"/>
          </a:xfrm>
          <a:prstGeom prst="rect">
            <a:avLst/>
          </a:prstGeom>
          <a:noFill/>
        </p:spPr>
        <p:txBody>
          <a:bodyPr wrap="square" rtlCol="0">
            <a:spAutoFit/>
          </a:bodyPr>
          <a:lstStyle/>
          <a:p>
            <a:pPr algn="ctr"/>
            <a:r>
              <a:rPr lang="en-US" sz="2000" dirty="0">
                <a:solidFill>
                  <a:schemeClr val="accent2">
                    <a:lumMod val="50000"/>
                  </a:schemeClr>
                </a:solidFill>
                <a:latin typeface="Arial Black" panose="020B0A04020102020204" pitchFamily="34" charset="0"/>
              </a:rPr>
              <a:t>University Of Kalyani</a:t>
            </a:r>
          </a:p>
          <a:p>
            <a:pPr algn="ctr">
              <a:lnSpc>
                <a:spcPct val="150000"/>
              </a:lnSpc>
            </a:pPr>
            <a:r>
              <a:rPr lang="en-US" dirty="0">
                <a:solidFill>
                  <a:srgbClr val="006600"/>
                </a:solidFill>
                <a:latin typeface="Bahnschrift SemiBold" panose="020B0502040204020203" pitchFamily="34" charset="0"/>
              </a:rPr>
              <a:t>Department Of Computer Science &amp; Engineering</a:t>
            </a:r>
            <a:endParaRPr lang="en-IN" dirty="0">
              <a:solidFill>
                <a:srgbClr val="006600"/>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5BEB05B4-41AB-C887-74D2-CE8633C42829}"/>
              </a:ext>
            </a:extLst>
          </p:cNvPr>
          <p:cNvSpPr txBox="1"/>
          <p:nvPr/>
        </p:nvSpPr>
        <p:spPr>
          <a:xfrm>
            <a:off x="4100750" y="1826068"/>
            <a:ext cx="2579570" cy="523220"/>
          </a:xfrm>
          <a:prstGeom prst="rect">
            <a:avLst/>
          </a:prstGeom>
          <a:noFill/>
        </p:spPr>
        <p:txBody>
          <a:bodyPr wrap="square" rtlCol="0">
            <a:spAutoFit/>
          </a:bodyPr>
          <a:lstStyle/>
          <a:p>
            <a:pPr algn="ctr"/>
            <a:r>
              <a:rPr lang="en-US" sz="2800" dirty="0">
                <a:solidFill>
                  <a:schemeClr val="accent5">
                    <a:lumMod val="50000"/>
                  </a:schemeClr>
                </a:solidFill>
                <a:latin typeface="Edwardian Script ITC" panose="030303020407070D0804" pitchFamily="66" charset="0"/>
              </a:rPr>
              <a:t>Seminar on</a:t>
            </a:r>
            <a:endParaRPr lang="en-IN" sz="2800" dirty="0">
              <a:solidFill>
                <a:schemeClr val="accent5">
                  <a:lumMod val="50000"/>
                </a:schemeClr>
              </a:solidFill>
              <a:latin typeface="Edwardian Script ITC" panose="030303020407070D0804" pitchFamily="66" charset="0"/>
            </a:endParaRPr>
          </a:p>
        </p:txBody>
      </p:sp>
      <p:sp>
        <p:nvSpPr>
          <p:cNvPr id="7" name="TextBox 6">
            <a:extLst>
              <a:ext uri="{FF2B5EF4-FFF2-40B4-BE49-F238E27FC236}">
                <a16:creationId xmlns:a16="http://schemas.microsoft.com/office/drawing/2014/main" id="{0072D9A6-99BE-FA08-120F-9C46F92D4A6C}"/>
              </a:ext>
            </a:extLst>
          </p:cNvPr>
          <p:cNvSpPr txBox="1"/>
          <p:nvPr/>
        </p:nvSpPr>
        <p:spPr>
          <a:xfrm>
            <a:off x="4100750" y="3818120"/>
            <a:ext cx="2579570" cy="307777"/>
          </a:xfrm>
          <a:prstGeom prst="rect">
            <a:avLst/>
          </a:prstGeom>
          <a:noFill/>
        </p:spPr>
        <p:txBody>
          <a:bodyPr wrap="square" rtlCol="0">
            <a:spAutoFit/>
          </a:bodyPr>
          <a:lstStyle/>
          <a:p>
            <a:pPr algn="ctr"/>
            <a:r>
              <a:rPr lang="en-US" sz="1400" dirty="0">
                <a:solidFill>
                  <a:schemeClr val="accent2">
                    <a:lumMod val="75000"/>
                  </a:schemeClr>
                </a:solidFill>
              </a:rPr>
              <a:t>MCA 321: Project-I</a:t>
            </a:r>
            <a:endParaRPr lang="en-IN" sz="1400" dirty="0">
              <a:solidFill>
                <a:schemeClr val="accent2">
                  <a:lumMod val="75000"/>
                </a:schemeClr>
              </a:solidFill>
            </a:endParaRPr>
          </a:p>
        </p:txBody>
      </p:sp>
    </p:spTree>
    <p:extLst>
      <p:ext uri="{BB962C8B-B14F-4D97-AF65-F5344CB8AC3E}">
        <p14:creationId xmlns:p14="http://schemas.microsoft.com/office/powerpoint/2010/main" val="2267479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1F67-7D56-31CB-0982-487668814BE7}"/>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4F5777A4-CDA3-200C-ACC6-0ACA65E0B3E9}"/>
              </a:ext>
            </a:extLst>
          </p:cNvPr>
          <p:cNvSpPr>
            <a:spLocks noGrp="1"/>
          </p:cNvSpPr>
          <p:nvPr>
            <p:ph idx="1"/>
          </p:nvPr>
        </p:nvSpPr>
        <p:spPr>
          <a:xfrm>
            <a:off x="677334" y="1583890"/>
            <a:ext cx="8596668" cy="3880773"/>
          </a:xfrm>
        </p:spPr>
        <p:txBody>
          <a:bodyPr/>
          <a:lstStyle/>
          <a:p>
            <a:r>
              <a:rPr lang="en-US" b="1" dirty="0">
                <a:solidFill>
                  <a:schemeClr val="accent2">
                    <a:lumMod val="50000"/>
                  </a:schemeClr>
                </a:solidFill>
              </a:rPr>
              <a:t>Sigmoid Function: </a:t>
            </a:r>
            <a:r>
              <a:rPr lang="en-US" dirty="0"/>
              <a:t>It employs the sigmoid (logistic) function to transform the output into a probability score between 0 and 1, mapping predictions to the probability of belonging to a particular class.</a:t>
            </a:r>
          </a:p>
          <a:p>
            <a:endParaRPr lang="en-IN" b="1" dirty="0">
              <a:solidFill>
                <a:schemeClr val="accent2">
                  <a:lumMod val="75000"/>
                </a:schemeClr>
              </a:solidFill>
            </a:endParaRPr>
          </a:p>
        </p:txBody>
      </p:sp>
      <p:pic>
        <p:nvPicPr>
          <p:cNvPr id="7" name="Picture 6">
            <a:extLst>
              <a:ext uri="{FF2B5EF4-FFF2-40B4-BE49-F238E27FC236}">
                <a16:creationId xmlns:a16="http://schemas.microsoft.com/office/drawing/2014/main" id="{F1E68BB1-F05F-20AA-9C14-1A3C856DD754}"/>
              </a:ext>
            </a:extLst>
          </p:cNvPr>
          <p:cNvPicPr>
            <a:picLocks noChangeAspect="1"/>
          </p:cNvPicPr>
          <p:nvPr/>
        </p:nvPicPr>
        <p:blipFill>
          <a:blip r:embed="rId2"/>
          <a:stretch>
            <a:fillRect/>
          </a:stretch>
        </p:blipFill>
        <p:spPr>
          <a:xfrm>
            <a:off x="1927242" y="2617240"/>
            <a:ext cx="6096851" cy="4010585"/>
          </a:xfrm>
          <a:prstGeom prst="rect">
            <a:avLst/>
          </a:prstGeom>
        </p:spPr>
      </p:pic>
      <p:sp>
        <p:nvSpPr>
          <p:cNvPr id="5" name="TextBox 4">
            <a:extLst>
              <a:ext uri="{FF2B5EF4-FFF2-40B4-BE49-F238E27FC236}">
                <a16:creationId xmlns:a16="http://schemas.microsoft.com/office/drawing/2014/main" id="{73794081-E213-DC53-A6AB-72714CEE6A5F}"/>
              </a:ext>
            </a:extLst>
          </p:cNvPr>
          <p:cNvSpPr txBox="1"/>
          <p:nvPr/>
        </p:nvSpPr>
        <p:spPr>
          <a:xfrm>
            <a:off x="6215514" y="6381604"/>
            <a:ext cx="5200049" cy="246221"/>
          </a:xfrm>
          <a:prstGeom prst="rect">
            <a:avLst/>
          </a:prstGeom>
          <a:noFill/>
        </p:spPr>
        <p:txBody>
          <a:bodyPr wrap="square">
            <a:spAutoFit/>
          </a:bodyPr>
          <a:lstStyle/>
          <a:p>
            <a:r>
              <a:rPr lang="en-IN" sz="1000" u="sng" dirty="0">
                <a:solidFill>
                  <a:schemeClr val="accent2">
                    <a:lumMod val="75000"/>
                  </a:schemeClr>
                </a:solidFill>
              </a:rPr>
              <a:t>https://th.bing.com/th/id/OIP.rfgUCt8EgAf66LPRGLJukgHaGE?rs=1&amp;pid=ImgDetMain</a:t>
            </a:r>
          </a:p>
        </p:txBody>
      </p:sp>
    </p:spTree>
    <p:extLst>
      <p:ext uri="{BB962C8B-B14F-4D97-AF65-F5344CB8AC3E}">
        <p14:creationId xmlns:p14="http://schemas.microsoft.com/office/powerpoint/2010/main" val="175465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92D4-27EE-B65B-8A20-143E38FF96A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DAA681C-056C-0CC6-41DE-B3F72DB459F3}"/>
              </a:ext>
            </a:extLst>
          </p:cNvPr>
          <p:cNvSpPr>
            <a:spLocks noGrp="1"/>
          </p:cNvSpPr>
          <p:nvPr>
            <p:ph idx="1"/>
          </p:nvPr>
        </p:nvSpPr>
        <p:spPr>
          <a:xfrm>
            <a:off x="677334" y="1602323"/>
            <a:ext cx="8596668" cy="3880773"/>
          </a:xfrm>
        </p:spPr>
        <p:txBody>
          <a:bodyPr/>
          <a:lstStyle/>
          <a:p>
            <a:r>
              <a:rPr lang="en-US" b="1" dirty="0">
                <a:solidFill>
                  <a:schemeClr val="accent2">
                    <a:lumMod val="50000"/>
                  </a:schemeClr>
                </a:solidFill>
              </a:rPr>
              <a:t>Decision Boundary: </a:t>
            </a:r>
            <a:r>
              <a:rPr lang="en-US" dirty="0"/>
              <a:t>Logistic regression determines a decision boundary separating the classes based on input features, aiding in classifying new data points.</a:t>
            </a:r>
          </a:p>
          <a:p>
            <a:endParaRPr lang="en-IN" dirty="0"/>
          </a:p>
        </p:txBody>
      </p:sp>
      <p:pic>
        <p:nvPicPr>
          <p:cNvPr id="4" name="Picture 3">
            <a:extLst>
              <a:ext uri="{FF2B5EF4-FFF2-40B4-BE49-F238E27FC236}">
                <a16:creationId xmlns:a16="http://schemas.microsoft.com/office/drawing/2014/main" id="{14F7D849-C535-FF51-9B48-3F34FC728ADE}"/>
              </a:ext>
            </a:extLst>
          </p:cNvPr>
          <p:cNvPicPr>
            <a:picLocks noChangeAspect="1"/>
          </p:cNvPicPr>
          <p:nvPr/>
        </p:nvPicPr>
        <p:blipFill>
          <a:blip r:embed="rId2"/>
          <a:stretch>
            <a:fillRect/>
          </a:stretch>
        </p:blipFill>
        <p:spPr>
          <a:xfrm>
            <a:off x="1927242" y="2617240"/>
            <a:ext cx="6096851" cy="4010585"/>
          </a:xfrm>
          <a:prstGeom prst="rect">
            <a:avLst/>
          </a:prstGeom>
        </p:spPr>
      </p:pic>
      <p:cxnSp>
        <p:nvCxnSpPr>
          <p:cNvPr id="8" name="Straight Arrow Connector 7">
            <a:extLst>
              <a:ext uri="{FF2B5EF4-FFF2-40B4-BE49-F238E27FC236}">
                <a16:creationId xmlns:a16="http://schemas.microsoft.com/office/drawing/2014/main" id="{FD4D47A7-DB01-4551-EC3B-B49CCB868323}"/>
              </a:ext>
            </a:extLst>
          </p:cNvPr>
          <p:cNvCxnSpPr/>
          <p:nvPr/>
        </p:nvCxnSpPr>
        <p:spPr>
          <a:xfrm flipH="1">
            <a:off x="6901314" y="3715352"/>
            <a:ext cx="943275" cy="8181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A114DF2-60ED-99F2-618F-F1569B1BEAC8}"/>
              </a:ext>
            </a:extLst>
          </p:cNvPr>
          <p:cNvSpPr txBox="1"/>
          <p:nvPr/>
        </p:nvSpPr>
        <p:spPr>
          <a:xfrm>
            <a:off x="7488453" y="3392186"/>
            <a:ext cx="1713297" cy="646331"/>
          </a:xfrm>
          <a:prstGeom prst="rect">
            <a:avLst/>
          </a:prstGeom>
          <a:noFill/>
        </p:spPr>
        <p:txBody>
          <a:bodyPr wrap="square" rtlCol="0">
            <a:spAutoFit/>
          </a:bodyPr>
          <a:lstStyle/>
          <a:p>
            <a:pPr algn="ctr"/>
            <a:r>
              <a:rPr lang="en-US" dirty="0"/>
              <a:t>Decision Boundary</a:t>
            </a:r>
            <a:endParaRPr lang="en-IN" dirty="0"/>
          </a:p>
        </p:txBody>
      </p:sp>
      <p:sp>
        <p:nvSpPr>
          <p:cNvPr id="6" name="TextBox 5">
            <a:extLst>
              <a:ext uri="{FF2B5EF4-FFF2-40B4-BE49-F238E27FC236}">
                <a16:creationId xmlns:a16="http://schemas.microsoft.com/office/drawing/2014/main" id="{AFFEB624-CE26-4447-A9D4-CFB97C75A6CE}"/>
              </a:ext>
            </a:extLst>
          </p:cNvPr>
          <p:cNvSpPr txBox="1"/>
          <p:nvPr/>
        </p:nvSpPr>
        <p:spPr>
          <a:xfrm>
            <a:off x="6754528" y="6381604"/>
            <a:ext cx="6097604" cy="246221"/>
          </a:xfrm>
          <a:prstGeom prst="rect">
            <a:avLst/>
          </a:prstGeom>
          <a:noFill/>
        </p:spPr>
        <p:txBody>
          <a:bodyPr wrap="square">
            <a:spAutoFit/>
          </a:bodyPr>
          <a:lstStyle/>
          <a:p>
            <a:r>
              <a:rPr lang="en-IN" sz="1000" u="sng" dirty="0">
                <a:solidFill>
                  <a:schemeClr val="accent2">
                    <a:lumMod val="75000"/>
                  </a:schemeClr>
                </a:solidFill>
              </a:rPr>
              <a:t>https://th.bing.com/th/id/OIP.rfgUCt8EgAf66LPRGLJukgHaGE?rs=1&amp;pid=ImgDetMain</a:t>
            </a:r>
          </a:p>
        </p:txBody>
      </p:sp>
    </p:spTree>
    <p:extLst>
      <p:ext uri="{BB962C8B-B14F-4D97-AF65-F5344CB8AC3E}">
        <p14:creationId xmlns:p14="http://schemas.microsoft.com/office/powerpoint/2010/main" val="363521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F039-8DAA-4FFB-7AA0-1477EB12542F}"/>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3E4F2010-2BB9-9410-13E1-692C93EF0D12}"/>
              </a:ext>
            </a:extLst>
          </p:cNvPr>
          <p:cNvPicPr>
            <a:picLocks noGrp="1" noChangeAspect="1"/>
          </p:cNvPicPr>
          <p:nvPr>
            <p:ph idx="1"/>
          </p:nvPr>
        </p:nvPicPr>
        <p:blipFill>
          <a:blip r:embed="rId2"/>
          <a:stretch>
            <a:fillRect/>
          </a:stretch>
        </p:blipFill>
        <p:spPr>
          <a:xfrm>
            <a:off x="677334" y="1337912"/>
            <a:ext cx="4559534" cy="2723949"/>
          </a:xfrm>
        </p:spPr>
      </p:pic>
      <p:pic>
        <p:nvPicPr>
          <p:cNvPr id="9" name="Picture 8">
            <a:extLst>
              <a:ext uri="{FF2B5EF4-FFF2-40B4-BE49-F238E27FC236}">
                <a16:creationId xmlns:a16="http://schemas.microsoft.com/office/drawing/2014/main" id="{F32E8B80-5A27-4190-28EC-84E42DD72F3A}"/>
              </a:ext>
            </a:extLst>
          </p:cNvPr>
          <p:cNvPicPr>
            <a:picLocks noChangeAspect="1"/>
          </p:cNvPicPr>
          <p:nvPr/>
        </p:nvPicPr>
        <p:blipFill>
          <a:blip r:embed="rId3"/>
          <a:stretch>
            <a:fillRect/>
          </a:stretch>
        </p:blipFill>
        <p:spPr>
          <a:xfrm>
            <a:off x="677334" y="4206073"/>
            <a:ext cx="4092765" cy="2245125"/>
          </a:xfrm>
          <a:prstGeom prst="rect">
            <a:avLst/>
          </a:prstGeom>
        </p:spPr>
      </p:pic>
      <p:pic>
        <p:nvPicPr>
          <p:cNvPr id="11" name="Picture 10">
            <a:extLst>
              <a:ext uri="{FF2B5EF4-FFF2-40B4-BE49-F238E27FC236}">
                <a16:creationId xmlns:a16="http://schemas.microsoft.com/office/drawing/2014/main" id="{771D7B83-DB6D-5B89-BCE3-58EBC800844C}"/>
              </a:ext>
            </a:extLst>
          </p:cNvPr>
          <p:cNvPicPr>
            <a:picLocks noChangeAspect="1"/>
          </p:cNvPicPr>
          <p:nvPr/>
        </p:nvPicPr>
        <p:blipFill>
          <a:blip r:embed="rId4"/>
          <a:stretch>
            <a:fillRect/>
          </a:stretch>
        </p:blipFill>
        <p:spPr>
          <a:xfrm>
            <a:off x="5236868" y="1428103"/>
            <a:ext cx="4734905" cy="4001794"/>
          </a:xfrm>
          <a:prstGeom prst="rect">
            <a:avLst/>
          </a:prstGeom>
        </p:spPr>
      </p:pic>
    </p:spTree>
    <p:extLst>
      <p:ext uri="{BB962C8B-B14F-4D97-AF65-F5344CB8AC3E}">
        <p14:creationId xmlns:p14="http://schemas.microsoft.com/office/powerpoint/2010/main" val="226580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C523-1FA8-9F60-8743-BE4697AAF041}"/>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7FC39821-B162-9AF2-0497-1EBB7BE308A4}"/>
              </a:ext>
            </a:extLst>
          </p:cNvPr>
          <p:cNvPicPr>
            <a:picLocks noGrp="1" noChangeAspect="1"/>
          </p:cNvPicPr>
          <p:nvPr>
            <p:ph idx="1"/>
          </p:nvPr>
        </p:nvPicPr>
        <p:blipFill>
          <a:blip r:embed="rId2"/>
          <a:stretch>
            <a:fillRect/>
          </a:stretch>
        </p:blipFill>
        <p:spPr>
          <a:xfrm>
            <a:off x="677334" y="1442059"/>
            <a:ext cx="3911801" cy="2311519"/>
          </a:xfrm>
        </p:spPr>
      </p:pic>
      <p:pic>
        <p:nvPicPr>
          <p:cNvPr id="9" name="Picture 8">
            <a:extLst>
              <a:ext uri="{FF2B5EF4-FFF2-40B4-BE49-F238E27FC236}">
                <a16:creationId xmlns:a16="http://schemas.microsoft.com/office/drawing/2014/main" id="{D51DBF89-D6EA-7D66-C0D9-8E2A7D53B4F6}"/>
              </a:ext>
            </a:extLst>
          </p:cNvPr>
          <p:cNvPicPr>
            <a:picLocks noChangeAspect="1"/>
          </p:cNvPicPr>
          <p:nvPr/>
        </p:nvPicPr>
        <p:blipFill>
          <a:blip r:embed="rId3"/>
          <a:stretch>
            <a:fillRect/>
          </a:stretch>
        </p:blipFill>
        <p:spPr>
          <a:xfrm>
            <a:off x="677334" y="3840480"/>
            <a:ext cx="3911801" cy="2311519"/>
          </a:xfrm>
          <a:prstGeom prst="rect">
            <a:avLst/>
          </a:prstGeom>
        </p:spPr>
      </p:pic>
      <p:pic>
        <p:nvPicPr>
          <p:cNvPr id="11" name="Picture 10">
            <a:extLst>
              <a:ext uri="{FF2B5EF4-FFF2-40B4-BE49-F238E27FC236}">
                <a16:creationId xmlns:a16="http://schemas.microsoft.com/office/drawing/2014/main" id="{AB52CA54-E7AC-D997-1B19-9E1B34E96E40}"/>
              </a:ext>
            </a:extLst>
          </p:cNvPr>
          <p:cNvPicPr>
            <a:picLocks noChangeAspect="1"/>
          </p:cNvPicPr>
          <p:nvPr/>
        </p:nvPicPr>
        <p:blipFill>
          <a:blip r:embed="rId4"/>
          <a:stretch>
            <a:fillRect/>
          </a:stretch>
        </p:blipFill>
        <p:spPr>
          <a:xfrm>
            <a:off x="4805375" y="1418062"/>
            <a:ext cx="4657199" cy="4021876"/>
          </a:xfrm>
          <a:prstGeom prst="rect">
            <a:avLst/>
          </a:prstGeom>
        </p:spPr>
      </p:pic>
    </p:spTree>
    <p:extLst>
      <p:ext uri="{BB962C8B-B14F-4D97-AF65-F5344CB8AC3E}">
        <p14:creationId xmlns:p14="http://schemas.microsoft.com/office/powerpoint/2010/main" val="61529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806D-D7F6-D16F-4C13-A3C49682E95B}"/>
              </a:ext>
            </a:extLst>
          </p:cNvPr>
          <p:cNvSpPr>
            <a:spLocks noGrp="1"/>
          </p:cNvSpPr>
          <p:nvPr>
            <p:ph type="title"/>
          </p:nvPr>
        </p:nvSpPr>
        <p:spPr/>
        <p:txBody>
          <a:bodyPr/>
          <a:lstStyle/>
          <a:p>
            <a:r>
              <a:rPr lang="en-US" dirty="0"/>
              <a:t>K-Nearest Neighbor</a:t>
            </a:r>
            <a:endParaRPr lang="en-IN" dirty="0"/>
          </a:p>
        </p:txBody>
      </p:sp>
      <p:sp>
        <p:nvSpPr>
          <p:cNvPr id="3" name="Content Placeholder 2">
            <a:extLst>
              <a:ext uri="{FF2B5EF4-FFF2-40B4-BE49-F238E27FC236}">
                <a16:creationId xmlns:a16="http://schemas.microsoft.com/office/drawing/2014/main" id="{3E4A9C19-8014-8D2F-F737-F4E27690ACB4}"/>
              </a:ext>
            </a:extLst>
          </p:cNvPr>
          <p:cNvSpPr>
            <a:spLocks noGrp="1"/>
          </p:cNvSpPr>
          <p:nvPr>
            <p:ph idx="1"/>
          </p:nvPr>
        </p:nvSpPr>
        <p:spPr>
          <a:xfrm>
            <a:off x="677334" y="1862206"/>
            <a:ext cx="8596668" cy="3880773"/>
          </a:xfrm>
        </p:spPr>
        <p:txBody>
          <a:bodyPr/>
          <a:lstStyle/>
          <a:p>
            <a:r>
              <a:rPr lang="en-US" dirty="0"/>
              <a:t>K-Nearest neighbor is one of the simplest Machine Learning algorithms based on Supervised Learning technique. </a:t>
            </a:r>
          </a:p>
          <a:p>
            <a:r>
              <a:rPr lang="en-US" dirty="0"/>
              <a:t>K-NN algorithm assumes the similarity between the new case/data and available cases and put the new case into the category that is most similar to the available categories. </a:t>
            </a:r>
          </a:p>
          <a:p>
            <a:r>
              <a:rPr lang="en-US" dirty="0"/>
              <a:t>K-NN algorithm stores all the available data and classifies a new data point based on the similarity. </a:t>
            </a:r>
          </a:p>
          <a:p>
            <a:r>
              <a:rPr lang="en-US" dirty="0"/>
              <a:t>This means when new data appears then it can be easily classified into a well suite category by using K- NN algorithm.</a:t>
            </a:r>
          </a:p>
        </p:txBody>
      </p:sp>
    </p:spTree>
    <p:extLst>
      <p:ext uri="{BB962C8B-B14F-4D97-AF65-F5344CB8AC3E}">
        <p14:creationId xmlns:p14="http://schemas.microsoft.com/office/powerpoint/2010/main" val="343694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9EDF-5398-A9E0-1106-2F0C6E14D33F}"/>
              </a:ext>
            </a:extLst>
          </p:cNvPr>
          <p:cNvSpPr>
            <a:spLocks noGrp="1"/>
          </p:cNvSpPr>
          <p:nvPr>
            <p:ph type="title"/>
          </p:nvPr>
        </p:nvSpPr>
        <p:spPr>
          <a:xfrm>
            <a:off x="677334" y="609600"/>
            <a:ext cx="8596668" cy="882316"/>
          </a:xfrm>
        </p:spPr>
        <p:txBody>
          <a:bodyPr/>
          <a:lstStyle/>
          <a:p>
            <a:r>
              <a:rPr lang="en-US" dirty="0"/>
              <a:t>Features Of K-NN</a:t>
            </a:r>
            <a:endParaRPr lang="en-IN" dirty="0"/>
          </a:p>
        </p:txBody>
      </p:sp>
      <p:sp>
        <p:nvSpPr>
          <p:cNvPr id="3" name="Content Placeholder 2">
            <a:extLst>
              <a:ext uri="{FF2B5EF4-FFF2-40B4-BE49-F238E27FC236}">
                <a16:creationId xmlns:a16="http://schemas.microsoft.com/office/drawing/2014/main" id="{C2215927-F1A8-8028-F0DB-BDE8E2BC902C}"/>
              </a:ext>
            </a:extLst>
          </p:cNvPr>
          <p:cNvSpPr>
            <a:spLocks noGrp="1"/>
          </p:cNvSpPr>
          <p:nvPr>
            <p:ph idx="1"/>
          </p:nvPr>
        </p:nvSpPr>
        <p:spPr>
          <a:xfrm>
            <a:off x="677334" y="1756328"/>
            <a:ext cx="8596668" cy="3880773"/>
          </a:xfrm>
        </p:spPr>
        <p:txBody>
          <a:bodyPr/>
          <a:lstStyle/>
          <a:p>
            <a:r>
              <a:rPr lang="en-US" dirty="0"/>
              <a:t>K-NN algorithm can be used for Regression as well as for Classification but mostly it is used for the Classification problems.</a:t>
            </a:r>
          </a:p>
          <a:p>
            <a:r>
              <a:rPr lang="en-US" dirty="0"/>
              <a:t>K-NN is a non-parametric algorithm, which means it does not make any assumption on underlying data. </a:t>
            </a:r>
          </a:p>
          <a:p>
            <a:r>
              <a:rPr lang="en-US" dirty="0"/>
              <a:t>It is also called a lazy learner algorithm because it does not learn from the training set immediately instead it stores the dataset and at the time of classification, it performs an action on the dataset.</a:t>
            </a:r>
          </a:p>
          <a:p>
            <a:r>
              <a:rPr lang="en-US" dirty="0"/>
              <a:t> KNN algorithm at the training phase just stores the dataset and when it gets new data, then it classifies that data into a category that is much similar to the new data. </a:t>
            </a:r>
          </a:p>
        </p:txBody>
      </p:sp>
    </p:spTree>
    <p:extLst>
      <p:ext uri="{BB962C8B-B14F-4D97-AF65-F5344CB8AC3E}">
        <p14:creationId xmlns:p14="http://schemas.microsoft.com/office/powerpoint/2010/main" val="176079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6FEC-11F3-BA31-37E7-4A693AA07CBE}"/>
              </a:ext>
            </a:extLst>
          </p:cNvPr>
          <p:cNvSpPr>
            <a:spLocks noGrp="1"/>
          </p:cNvSpPr>
          <p:nvPr>
            <p:ph type="title"/>
          </p:nvPr>
        </p:nvSpPr>
        <p:spPr>
          <a:xfrm>
            <a:off x="677334" y="609600"/>
            <a:ext cx="8596668" cy="879014"/>
          </a:xfrm>
        </p:spPr>
        <p:txBody>
          <a:bodyPr/>
          <a:lstStyle/>
          <a:p>
            <a:r>
              <a:rPr lang="en-US" dirty="0"/>
              <a:t>Need Of K-NN</a:t>
            </a:r>
            <a:endParaRPr lang="en-IN" dirty="0"/>
          </a:p>
        </p:txBody>
      </p:sp>
      <p:sp>
        <p:nvSpPr>
          <p:cNvPr id="3" name="Content Placeholder 2">
            <a:extLst>
              <a:ext uri="{FF2B5EF4-FFF2-40B4-BE49-F238E27FC236}">
                <a16:creationId xmlns:a16="http://schemas.microsoft.com/office/drawing/2014/main" id="{341FFA99-3903-93FD-4313-FA0C93694B13}"/>
              </a:ext>
            </a:extLst>
          </p:cNvPr>
          <p:cNvSpPr>
            <a:spLocks noGrp="1"/>
          </p:cNvSpPr>
          <p:nvPr>
            <p:ph idx="1"/>
          </p:nvPr>
        </p:nvSpPr>
        <p:spPr>
          <a:xfrm>
            <a:off x="677334" y="1488614"/>
            <a:ext cx="8596668" cy="2553998"/>
          </a:xfrm>
        </p:spPr>
        <p:txBody>
          <a:bodyPr/>
          <a:lstStyle/>
          <a:p>
            <a:r>
              <a:rPr lang="en-US" dirty="0"/>
              <a:t>Suppose there are two categories, i.e., Category A and Category B, and we have a new data point x1, so this data point will lie in which of these categories. </a:t>
            </a:r>
          </a:p>
          <a:p>
            <a:r>
              <a:rPr lang="en-US" dirty="0"/>
              <a:t>To solve this type of problem, we need a K-NN algorithm. </a:t>
            </a:r>
          </a:p>
          <a:p>
            <a:r>
              <a:rPr lang="en-US" dirty="0"/>
              <a:t>With the help of K-NN, we can easily identify the category or class of a particular dataset. </a:t>
            </a:r>
          </a:p>
          <a:p>
            <a:r>
              <a:rPr lang="en-US" dirty="0"/>
              <a:t>Consider the below diagram:</a:t>
            </a:r>
          </a:p>
        </p:txBody>
      </p:sp>
      <p:pic>
        <p:nvPicPr>
          <p:cNvPr id="4" name="Picture 3">
            <a:extLst>
              <a:ext uri="{FF2B5EF4-FFF2-40B4-BE49-F238E27FC236}">
                <a16:creationId xmlns:a16="http://schemas.microsoft.com/office/drawing/2014/main" id="{F306C934-A7C2-53EA-EF81-E212CC503436}"/>
              </a:ext>
            </a:extLst>
          </p:cNvPr>
          <p:cNvPicPr>
            <a:picLocks noChangeAspect="1"/>
          </p:cNvPicPr>
          <p:nvPr/>
        </p:nvPicPr>
        <p:blipFill>
          <a:blip r:embed="rId2"/>
          <a:stretch>
            <a:fillRect/>
          </a:stretch>
        </p:blipFill>
        <p:spPr>
          <a:xfrm>
            <a:off x="1404868" y="3710562"/>
            <a:ext cx="6728480" cy="2834394"/>
          </a:xfrm>
          <a:prstGeom prst="rect">
            <a:avLst/>
          </a:prstGeom>
        </p:spPr>
      </p:pic>
      <p:sp>
        <p:nvSpPr>
          <p:cNvPr id="6" name="TextBox 5">
            <a:extLst>
              <a:ext uri="{FF2B5EF4-FFF2-40B4-BE49-F238E27FC236}">
                <a16:creationId xmlns:a16="http://schemas.microsoft.com/office/drawing/2014/main" id="{993CFEC9-2D13-DD30-96B5-668782C35494}"/>
              </a:ext>
            </a:extLst>
          </p:cNvPr>
          <p:cNvSpPr txBox="1"/>
          <p:nvPr/>
        </p:nvSpPr>
        <p:spPr>
          <a:xfrm>
            <a:off x="2481522" y="6421845"/>
            <a:ext cx="4987684" cy="246221"/>
          </a:xfrm>
          <a:prstGeom prst="rect">
            <a:avLst/>
          </a:prstGeom>
          <a:noFill/>
        </p:spPr>
        <p:txBody>
          <a:bodyPr wrap="square">
            <a:spAutoFit/>
          </a:bodyPr>
          <a:lstStyle/>
          <a:p>
            <a:r>
              <a:rPr lang="en-IN" sz="1000" dirty="0">
                <a:solidFill>
                  <a:schemeClr val="accent1"/>
                </a:solidFill>
              </a:rPr>
              <a:t>https://www.javatpoint.com/k-nearest-neighbor-algorithm-for-machine-learning</a:t>
            </a:r>
            <a:endParaRPr lang="en-IN" sz="1000" dirty="0"/>
          </a:p>
        </p:txBody>
      </p:sp>
    </p:spTree>
    <p:extLst>
      <p:ext uri="{BB962C8B-B14F-4D97-AF65-F5344CB8AC3E}">
        <p14:creationId xmlns:p14="http://schemas.microsoft.com/office/powerpoint/2010/main" val="360159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15C0-8AD8-5860-306A-F60252E66436}"/>
              </a:ext>
            </a:extLst>
          </p:cNvPr>
          <p:cNvSpPr>
            <a:spLocks noGrp="1"/>
          </p:cNvSpPr>
          <p:nvPr>
            <p:ph type="title"/>
          </p:nvPr>
        </p:nvSpPr>
        <p:spPr>
          <a:xfrm>
            <a:off x="677334" y="551848"/>
            <a:ext cx="8596668" cy="718686"/>
          </a:xfrm>
        </p:spPr>
        <p:txBody>
          <a:bodyPr/>
          <a:lstStyle/>
          <a:p>
            <a:r>
              <a:rPr lang="en-US" dirty="0"/>
              <a:t>Working Of K-NN</a:t>
            </a:r>
            <a:endParaRPr lang="en-IN" dirty="0"/>
          </a:p>
        </p:txBody>
      </p:sp>
      <p:sp>
        <p:nvSpPr>
          <p:cNvPr id="3" name="Content Placeholder 2">
            <a:extLst>
              <a:ext uri="{FF2B5EF4-FFF2-40B4-BE49-F238E27FC236}">
                <a16:creationId xmlns:a16="http://schemas.microsoft.com/office/drawing/2014/main" id="{8A7CD56C-C260-B2FA-AF5C-CD4BBE66160A}"/>
              </a:ext>
            </a:extLst>
          </p:cNvPr>
          <p:cNvSpPr>
            <a:spLocks noGrp="1"/>
          </p:cNvSpPr>
          <p:nvPr>
            <p:ph idx="1"/>
          </p:nvPr>
        </p:nvSpPr>
        <p:spPr>
          <a:xfrm>
            <a:off x="677334" y="1270535"/>
            <a:ext cx="8596668" cy="3041583"/>
          </a:xfrm>
        </p:spPr>
        <p:txBody>
          <a:bodyPr>
            <a:normAutofit lnSpcReduction="10000"/>
          </a:bodyPr>
          <a:lstStyle/>
          <a:p>
            <a:r>
              <a:rPr lang="en-US" dirty="0"/>
              <a:t>Step-1: Select the number K of the neighbors</a:t>
            </a:r>
          </a:p>
          <a:p>
            <a:r>
              <a:rPr lang="en-US" dirty="0"/>
              <a:t>Step-2: Calculate the Euclidean distance of K number of neighbors</a:t>
            </a:r>
          </a:p>
          <a:p>
            <a:r>
              <a:rPr lang="en-US" dirty="0"/>
              <a:t>Step-3: Take the K nearest neighbors as per the calculated Euclidean distance.</a:t>
            </a:r>
          </a:p>
          <a:p>
            <a:r>
              <a:rPr lang="en-US" dirty="0"/>
              <a:t>Step-4: Among these k neighbors, count the number of the data points in each category. </a:t>
            </a:r>
          </a:p>
          <a:p>
            <a:r>
              <a:rPr lang="en-US" dirty="0"/>
              <a:t>Step-5: Assign the new data points to that category for which the number of the neighbor is maximum.</a:t>
            </a:r>
          </a:p>
          <a:p>
            <a:r>
              <a:rPr lang="en-US" dirty="0"/>
              <a:t>Step-6: Our model is ready. </a:t>
            </a:r>
          </a:p>
          <a:p>
            <a:endParaRPr lang="en-IN" dirty="0"/>
          </a:p>
        </p:txBody>
      </p:sp>
      <p:pic>
        <p:nvPicPr>
          <p:cNvPr id="4" name="Picture 3">
            <a:extLst>
              <a:ext uri="{FF2B5EF4-FFF2-40B4-BE49-F238E27FC236}">
                <a16:creationId xmlns:a16="http://schemas.microsoft.com/office/drawing/2014/main" id="{F99C89EA-808A-2529-F7A4-CD5366C54242}"/>
              </a:ext>
            </a:extLst>
          </p:cNvPr>
          <p:cNvPicPr>
            <a:picLocks noChangeAspect="1"/>
          </p:cNvPicPr>
          <p:nvPr/>
        </p:nvPicPr>
        <p:blipFill>
          <a:blip r:embed="rId2"/>
          <a:stretch>
            <a:fillRect/>
          </a:stretch>
        </p:blipFill>
        <p:spPr>
          <a:xfrm>
            <a:off x="245525" y="4423704"/>
            <a:ext cx="3454257" cy="2098330"/>
          </a:xfrm>
          <a:prstGeom prst="rect">
            <a:avLst/>
          </a:prstGeom>
        </p:spPr>
      </p:pic>
      <p:pic>
        <p:nvPicPr>
          <p:cNvPr id="5" name="Picture 4">
            <a:extLst>
              <a:ext uri="{FF2B5EF4-FFF2-40B4-BE49-F238E27FC236}">
                <a16:creationId xmlns:a16="http://schemas.microsoft.com/office/drawing/2014/main" id="{C1397957-4212-FE92-14E7-859B5E49795F}"/>
              </a:ext>
            </a:extLst>
          </p:cNvPr>
          <p:cNvPicPr>
            <a:picLocks noChangeAspect="1"/>
          </p:cNvPicPr>
          <p:nvPr/>
        </p:nvPicPr>
        <p:blipFill>
          <a:blip r:embed="rId3"/>
          <a:stretch>
            <a:fillRect/>
          </a:stretch>
        </p:blipFill>
        <p:spPr>
          <a:xfrm>
            <a:off x="3307414" y="4264886"/>
            <a:ext cx="3861143" cy="2478528"/>
          </a:xfrm>
          <a:prstGeom prst="rect">
            <a:avLst/>
          </a:prstGeom>
        </p:spPr>
      </p:pic>
      <p:pic>
        <p:nvPicPr>
          <p:cNvPr id="6" name="Picture 5">
            <a:extLst>
              <a:ext uri="{FF2B5EF4-FFF2-40B4-BE49-F238E27FC236}">
                <a16:creationId xmlns:a16="http://schemas.microsoft.com/office/drawing/2014/main" id="{88327FE0-39CE-46EF-6CCD-3F4B22DC9283}"/>
              </a:ext>
            </a:extLst>
          </p:cNvPr>
          <p:cNvPicPr>
            <a:picLocks noChangeAspect="1"/>
          </p:cNvPicPr>
          <p:nvPr/>
        </p:nvPicPr>
        <p:blipFill>
          <a:blip r:embed="rId4"/>
          <a:stretch>
            <a:fillRect/>
          </a:stretch>
        </p:blipFill>
        <p:spPr>
          <a:xfrm>
            <a:off x="6879800" y="4043505"/>
            <a:ext cx="3727552" cy="2478529"/>
          </a:xfrm>
          <a:prstGeom prst="rect">
            <a:avLst/>
          </a:prstGeom>
        </p:spPr>
      </p:pic>
      <p:sp>
        <p:nvSpPr>
          <p:cNvPr id="8" name="TextBox 7">
            <a:extLst>
              <a:ext uri="{FF2B5EF4-FFF2-40B4-BE49-F238E27FC236}">
                <a16:creationId xmlns:a16="http://schemas.microsoft.com/office/drawing/2014/main" id="{ED49282E-74F8-669C-76ED-757D438E8167}"/>
              </a:ext>
            </a:extLst>
          </p:cNvPr>
          <p:cNvSpPr txBox="1"/>
          <p:nvPr/>
        </p:nvSpPr>
        <p:spPr>
          <a:xfrm>
            <a:off x="4509748" y="3822125"/>
            <a:ext cx="6097604" cy="246221"/>
          </a:xfrm>
          <a:prstGeom prst="rect">
            <a:avLst/>
          </a:prstGeom>
          <a:noFill/>
        </p:spPr>
        <p:txBody>
          <a:bodyPr wrap="square">
            <a:spAutoFit/>
          </a:bodyPr>
          <a:lstStyle/>
          <a:p>
            <a:pPr marL="0" indent="0" algn="ctr">
              <a:buNone/>
            </a:pPr>
            <a:r>
              <a:rPr lang="en-IN" sz="1000" dirty="0">
                <a:solidFill>
                  <a:schemeClr val="accent1"/>
                </a:solidFill>
              </a:rPr>
              <a:t>https://www.javatpoint.com/k-nearest-neighbor-algorithm-for-machine-learning</a:t>
            </a:r>
          </a:p>
        </p:txBody>
      </p:sp>
    </p:spTree>
    <p:extLst>
      <p:ext uri="{BB962C8B-B14F-4D97-AF65-F5344CB8AC3E}">
        <p14:creationId xmlns:p14="http://schemas.microsoft.com/office/powerpoint/2010/main" val="80474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D295-3CE8-CBF5-86D9-E8F303529B61}"/>
              </a:ext>
            </a:extLst>
          </p:cNvPr>
          <p:cNvSpPr>
            <a:spLocks noGrp="1"/>
          </p:cNvSpPr>
          <p:nvPr>
            <p:ph type="title"/>
          </p:nvPr>
        </p:nvSpPr>
        <p:spPr>
          <a:xfrm>
            <a:off x="677334" y="609600"/>
            <a:ext cx="8596668" cy="1089773"/>
          </a:xfrm>
        </p:spPr>
        <p:txBody>
          <a:bodyPr/>
          <a:lstStyle/>
          <a:p>
            <a:r>
              <a:rPr lang="en-US" dirty="0"/>
              <a:t>Result</a:t>
            </a:r>
            <a:endParaRPr lang="en-IN" dirty="0"/>
          </a:p>
        </p:txBody>
      </p:sp>
      <p:sp>
        <p:nvSpPr>
          <p:cNvPr id="7" name="Content Placeholder 6">
            <a:extLst>
              <a:ext uri="{FF2B5EF4-FFF2-40B4-BE49-F238E27FC236}">
                <a16:creationId xmlns:a16="http://schemas.microsoft.com/office/drawing/2014/main" id="{D2726041-F040-3B5F-1E46-A1DB6DAA0E3E}"/>
              </a:ext>
            </a:extLst>
          </p:cNvPr>
          <p:cNvSpPr>
            <a:spLocks noGrp="1"/>
          </p:cNvSpPr>
          <p:nvPr>
            <p:ph idx="1"/>
          </p:nvPr>
        </p:nvSpPr>
        <p:spPr>
          <a:xfrm>
            <a:off x="677334" y="1699373"/>
            <a:ext cx="8596668" cy="3880773"/>
          </a:xfrm>
        </p:spPr>
        <p:txBody>
          <a:bodyPr/>
          <a:lstStyle/>
          <a:p>
            <a:r>
              <a:rPr lang="en-US" dirty="0"/>
              <a:t>Output for </a:t>
            </a:r>
            <a:r>
              <a:rPr lang="en-US" dirty="0">
                <a:solidFill>
                  <a:srgbClr val="90C226"/>
                </a:solidFill>
              </a:rPr>
              <a:t>K-Nearest Neighbor:</a:t>
            </a:r>
          </a:p>
          <a:p>
            <a:endParaRPr lang="en-IN" dirty="0">
              <a:solidFill>
                <a:srgbClr val="90C226"/>
              </a:solidFill>
            </a:endParaRPr>
          </a:p>
        </p:txBody>
      </p:sp>
      <p:pic>
        <p:nvPicPr>
          <p:cNvPr id="9" name="Picture 8">
            <a:extLst>
              <a:ext uri="{FF2B5EF4-FFF2-40B4-BE49-F238E27FC236}">
                <a16:creationId xmlns:a16="http://schemas.microsoft.com/office/drawing/2014/main" id="{D4CF9639-CDE7-2E49-EF96-CB6173120B08}"/>
              </a:ext>
            </a:extLst>
          </p:cNvPr>
          <p:cNvPicPr>
            <a:picLocks noChangeAspect="1"/>
          </p:cNvPicPr>
          <p:nvPr/>
        </p:nvPicPr>
        <p:blipFill>
          <a:blip r:embed="rId2"/>
          <a:stretch>
            <a:fillRect/>
          </a:stretch>
        </p:blipFill>
        <p:spPr>
          <a:xfrm>
            <a:off x="911052" y="2290812"/>
            <a:ext cx="8362950" cy="3715351"/>
          </a:xfrm>
          <a:prstGeom prst="rect">
            <a:avLst/>
          </a:prstGeom>
        </p:spPr>
      </p:pic>
    </p:spTree>
    <p:extLst>
      <p:ext uri="{BB962C8B-B14F-4D97-AF65-F5344CB8AC3E}">
        <p14:creationId xmlns:p14="http://schemas.microsoft.com/office/powerpoint/2010/main" val="289114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EFE4-5643-F35B-1BB3-B0DB6FF6EBD6}"/>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Nav</a:t>
            </a:r>
            <a:r>
              <a:rPr lang="en-US" dirty="0"/>
              <a:t>ï</a:t>
            </a:r>
            <a:r>
              <a:rPr lang="en-IN" sz="3600" b="1" dirty="0">
                <a:latin typeface="Times New Roman" panose="02020603050405020304" pitchFamily="18" charset="0"/>
                <a:cs typeface="Times New Roman" panose="02020603050405020304" pitchFamily="18" charset="0"/>
              </a:rPr>
              <a:t>e Bayes </a:t>
            </a:r>
            <a:endParaRPr lang="en-IN" dirty="0"/>
          </a:p>
        </p:txBody>
      </p:sp>
      <p:sp>
        <p:nvSpPr>
          <p:cNvPr id="3" name="Content Placeholder 2">
            <a:extLst>
              <a:ext uri="{FF2B5EF4-FFF2-40B4-BE49-F238E27FC236}">
                <a16:creationId xmlns:a16="http://schemas.microsoft.com/office/drawing/2014/main" id="{D187B23D-9C21-F197-2461-2C435F14EA67}"/>
              </a:ext>
            </a:extLst>
          </p:cNvPr>
          <p:cNvSpPr>
            <a:spLocks noGrp="1"/>
          </p:cNvSpPr>
          <p:nvPr>
            <p:ph idx="1"/>
          </p:nvPr>
        </p:nvSpPr>
        <p:spPr>
          <a:xfrm>
            <a:off x="677334" y="1611949"/>
            <a:ext cx="8596668" cy="3880773"/>
          </a:xfrm>
        </p:spPr>
        <p:txBody>
          <a:bodyPr/>
          <a:lstStyle/>
          <a:p>
            <a:r>
              <a:rPr lang="en-US" dirty="0"/>
              <a:t>Naïve Bayes algorithm is a supervised learning algorithm, which is based on Bayes theorem and used for solving classification problems.</a:t>
            </a:r>
          </a:p>
          <a:p>
            <a:endParaRPr lang="en-US" dirty="0"/>
          </a:p>
          <a:p>
            <a:r>
              <a:rPr lang="en-US" dirty="0"/>
              <a:t>It is mainly used in text classification that includes a high-dimensional training dataset.</a:t>
            </a:r>
          </a:p>
          <a:p>
            <a:endParaRPr lang="en-US" dirty="0"/>
          </a:p>
          <a:p>
            <a:r>
              <a:rPr lang="en-US" dirty="0"/>
              <a:t>Naïve Bayes Classifier is one of the simple and most effective Classification algorithms which helps in building the fast machine learning models that can make quick predictions.</a:t>
            </a:r>
          </a:p>
          <a:p>
            <a:endParaRPr lang="en-IN" dirty="0"/>
          </a:p>
        </p:txBody>
      </p:sp>
    </p:spTree>
    <p:extLst>
      <p:ext uri="{BB962C8B-B14F-4D97-AF65-F5344CB8AC3E}">
        <p14:creationId xmlns:p14="http://schemas.microsoft.com/office/powerpoint/2010/main" val="28232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52C-6272-B7BF-4479-44B02711E892}"/>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1DAFDB39-CB90-8D27-8DE2-206631019AB5}"/>
              </a:ext>
            </a:extLst>
          </p:cNvPr>
          <p:cNvSpPr>
            <a:spLocks noGrp="1"/>
          </p:cNvSpPr>
          <p:nvPr>
            <p:ph idx="1"/>
          </p:nvPr>
        </p:nvSpPr>
        <p:spPr>
          <a:xfrm>
            <a:off x="677334" y="1930400"/>
            <a:ext cx="8596668" cy="3880773"/>
          </a:xfrm>
        </p:spPr>
        <p:txBody>
          <a:bodyPr/>
          <a:lstStyle/>
          <a:p>
            <a:r>
              <a:rPr lang="en-US" dirty="0"/>
              <a:t>Introduction</a:t>
            </a:r>
          </a:p>
          <a:p>
            <a:r>
              <a:rPr lang="en-US" dirty="0"/>
              <a:t>Analyzing the Data</a:t>
            </a:r>
          </a:p>
          <a:p>
            <a:r>
              <a:rPr lang="en-US" dirty="0"/>
              <a:t>Experiment methods</a:t>
            </a:r>
          </a:p>
          <a:p>
            <a:r>
              <a:rPr lang="en-US" dirty="0"/>
              <a:t>Performance Evaluation and Results</a:t>
            </a:r>
          </a:p>
          <a:p>
            <a:r>
              <a:rPr lang="en-US" dirty="0"/>
              <a:t>Conclusion</a:t>
            </a:r>
          </a:p>
          <a:p>
            <a:r>
              <a:rPr lang="en-US" dirty="0"/>
              <a:t>References</a:t>
            </a:r>
            <a:endParaRPr lang="en-IN" dirty="0"/>
          </a:p>
        </p:txBody>
      </p:sp>
    </p:spTree>
    <p:extLst>
      <p:ext uri="{BB962C8B-B14F-4D97-AF65-F5344CB8AC3E}">
        <p14:creationId xmlns:p14="http://schemas.microsoft.com/office/powerpoint/2010/main" val="1773009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AEFF-01E2-51CC-5A3C-4A85C2D0B07C}"/>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Why is it called Naïve Bayes?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CAF031-723B-B05D-647A-5F92A8A47D2E}"/>
                  </a:ext>
                </a:extLst>
              </p:cNvPr>
              <p:cNvSpPr>
                <a:spLocks noGrp="1"/>
              </p:cNvSpPr>
              <p:nvPr>
                <p:ph idx="1"/>
              </p:nvPr>
            </p:nvSpPr>
            <p:spPr>
              <a:xfrm>
                <a:off x="677334" y="1679326"/>
                <a:ext cx="8596668" cy="4269087"/>
              </a:xfrm>
            </p:spPr>
            <p:txBody>
              <a:bodyPr>
                <a:normAutofit/>
              </a:bodyPr>
              <a:lstStyle/>
              <a:p>
                <a:r>
                  <a:rPr lang="en-US" dirty="0"/>
                  <a:t>The Naïve Bayes algorithm is comprised of two words Naïve and Bayes, Which can be described as:</a:t>
                </a:r>
              </a:p>
              <a:p>
                <a:endParaRPr lang="en-US" dirty="0"/>
              </a:p>
              <a:p>
                <a:r>
                  <a:rPr lang="en-US" dirty="0"/>
                  <a:t>Naïve: It is called Naïve because it assumes that the occurrence of a certain feature is independent of the occurrence of other features. </a:t>
                </a:r>
              </a:p>
              <a:p>
                <a:endParaRPr lang="en-US" dirty="0"/>
              </a:p>
              <a:p>
                <a:r>
                  <a:rPr lang="en-US" dirty="0"/>
                  <a:t>Bayes: It is called Bayes because it depends on the principle of Bayes' Theorem.</a:t>
                </a:r>
              </a:p>
              <a:p>
                <a:r>
                  <a:rPr lang="en-US" dirty="0"/>
                  <a:t>Formula: </a:t>
                </a:r>
              </a:p>
              <a:p>
                <a:pPr marL="914400" lvl="2"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a:p>
                <a:endParaRPr lang="en-IN" dirty="0"/>
              </a:p>
            </p:txBody>
          </p:sp>
        </mc:Choice>
        <mc:Fallback xmlns="">
          <p:sp>
            <p:nvSpPr>
              <p:cNvPr id="3" name="Content Placeholder 2">
                <a:extLst>
                  <a:ext uri="{FF2B5EF4-FFF2-40B4-BE49-F238E27FC236}">
                    <a16:creationId xmlns:a16="http://schemas.microsoft.com/office/drawing/2014/main" id="{81CAF031-723B-B05D-647A-5F92A8A47D2E}"/>
                  </a:ext>
                </a:extLst>
              </p:cNvPr>
              <p:cNvSpPr>
                <a:spLocks noGrp="1" noRot="1" noChangeAspect="1" noMove="1" noResize="1" noEditPoints="1" noAdjustHandles="1" noChangeArrowheads="1" noChangeShapeType="1" noTextEdit="1"/>
              </p:cNvSpPr>
              <p:nvPr>
                <p:ph idx="1"/>
              </p:nvPr>
            </p:nvSpPr>
            <p:spPr>
              <a:xfrm>
                <a:off x="677334" y="1679326"/>
                <a:ext cx="8596668" cy="4269087"/>
              </a:xfrm>
              <a:blipFill>
                <a:blip r:embed="rId2"/>
                <a:stretch>
                  <a:fillRect l="-142" t="-856" r="-213"/>
                </a:stretch>
              </a:blipFill>
            </p:spPr>
            <p:txBody>
              <a:bodyPr/>
              <a:lstStyle/>
              <a:p>
                <a:r>
                  <a:rPr lang="en-IN">
                    <a:noFill/>
                  </a:rPr>
                  <a:t> </a:t>
                </a:r>
              </a:p>
            </p:txBody>
          </p:sp>
        </mc:Fallback>
      </mc:AlternateContent>
    </p:spTree>
    <p:extLst>
      <p:ext uri="{BB962C8B-B14F-4D97-AF65-F5344CB8AC3E}">
        <p14:creationId xmlns:p14="http://schemas.microsoft.com/office/powerpoint/2010/main" val="313196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04D3-23DC-ADEA-9E89-3590F4F1AF4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Implementation steps of Naïve Bayes algorithm:</a:t>
            </a:r>
            <a:endParaRPr lang="en-IN" dirty="0"/>
          </a:p>
        </p:txBody>
      </p:sp>
      <p:sp>
        <p:nvSpPr>
          <p:cNvPr id="3" name="Content Placeholder 2">
            <a:extLst>
              <a:ext uri="{FF2B5EF4-FFF2-40B4-BE49-F238E27FC236}">
                <a16:creationId xmlns:a16="http://schemas.microsoft.com/office/drawing/2014/main" id="{EB6893DE-462F-C0CB-834D-30409B2135BF}"/>
              </a:ext>
            </a:extLst>
          </p:cNvPr>
          <p:cNvSpPr>
            <a:spLocks noGrp="1"/>
          </p:cNvSpPr>
          <p:nvPr>
            <p:ph idx="1"/>
          </p:nvPr>
        </p:nvSpPr>
        <p:spPr/>
        <p:txBody>
          <a:bodyPr/>
          <a:lstStyle/>
          <a:p>
            <a:r>
              <a:rPr lang="en-US" dirty="0"/>
              <a:t>step1: Data Pre-processing step</a:t>
            </a:r>
          </a:p>
          <a:p>
            <a:r>
              <a:rPr lang="en-US" dirty="0"/>
              <a:t>step2: Fitting Naive Bayes to the Training set</a:t>
            </a:r>
          </a:p>
          <a:p>
            <a:r>
              <a:rPr lang="en-US" dirty="0"/>
              <a:t>step3: Predicting the test result</a:t>
            </a:r>
          </a:p>
          <a:p>
            <a:r>
              <a:rPr lang="en-US" dirty="0"/>
              <a:t>step4: Creation of Confusion matrix</a:t>
            </a:r>
          </a:p>
          <a:p>
            <a:r>
              <a:rPr lang="en-US" dirty="0"/>
              <a:t>step5: Our model is ready.</a:t>
            </a:r>
          </a:p>
        </p:txBody>
      </p:sp>
    </p:spTree>
    <p:extLst>
      <p:ext uri="{BB962C8B-B14F-4D97-AF65-F5344CB8AC3E}">
        <p14:creationId xmlns:p14="http://schemas.microsoft.com/office/powerpoint/2010/main" val="382417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9195-1AC6-AD92-CBD7-A43975D384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a:t>
            </a:r>
            <a:r>
              <a:rPr lang="en-US" sz="3600" b="1" dirty="0">
                <a:latin typeface="Times New Roman" panose="02020603050405020304" pitchFamily="18" charset="0"/>
                <a:cs typeface="Times New Roman" panose="02020603050405020304" pitchFamily="18" charset="0"/>
              </a:rPr>
              <a:t>eed of Naïve Bayes algorithm:</a:t>
            </a:r>
            <a:endParaRPr lang="en-IN" dirty="0"/>
          </a:p>
        </p:txBody>
      </p:sp>
      <p:sp>
        <p:nvSpPr>
          <p:cNvPr id="3" name="Content Placeholder 2">
            <a:extLst>
              <a:ext uri="{FF2B5EF4-FFF2-40B4-BE49-F238E27FC236}">
                <a16:creationId xmlns:a16="http://schemas.microsoft.com/office/drawing/2014/main" id="{03FA070F-E8F6-F46A-67BE-68F55551E3E8}"/>
              </a:ext>
            </a:extLst>
          </p:cNvPr>
          <p:cNvSpPr>
            <a:spLocks noGrp="1"/>
          </p:cNvSpPr>
          <p:nvPr>
            <p:ph idx="1"/>
          </p:nvPr>
        </p:nvSpPr>
        <p:spPr>
          <a:xfrm>
            <a:off x="677334" y="1708202"/>
            <a:ext cx="8596668" cy="3880773"/>
          </a:xfrm>
        </p:spPr>
        <p:txBody>
          <a:bodyPr/>
          <a:lstStyle/>
          <a:p>
            <a:r>
              <a:rPr lang="en-US" dirty="0"/>
              <a:t>Here are some reasons why we might want to use the Naive Bayes algorithm:</a:t>
            </a:r>
          </a:p>
          <a:p>
            <a:r>
              <a:rPr lang="en-US" dirty="0"/>
              <a:t>Simplicity</a:t>
            </a:r>
          </a:p>
          <a:p>
            <a:r>
              <a:rPr lang="en-US" dirty="0"/>
              <a:t>Efficiency</a:t>
            </a:r>
          </a:p>
          <a:p>
            <a:r>
              <a:rPr lang="en-US" dirty="0"/>
              <a:t>Performance</a:t>
            </a:r>
          </a:p>
          <a:p>
            <a:r>
              <a:rPr lang="en-US" dirty="0"/>
              <a:t>Scalability</a:t>
            </a:r>
          </a:p>
          <a:p>
            <a:pPr marL="0" indent="0">
              <a:buNone/>
            </a:pPr>
            <a:endParaRPr lang="en-IN" dirty="0"/>
          </a:p>
        </p:txBody>
      </p:sp>
      <p:pic>
        <p:nvPicPr>
          <p:cNvPr id="4" name="Picture 3">
            <a:extLst>
              <a:ext uri="{FF2B5EF4-FFF2-40B4-BE49-F238E27FC236}">
                <a16:creationId xmlns:a16="http://schemas.microsoft.com/office/drawing/2014/main" id="{69E27917-24E5-67E1-0003-D9A34F570FC0}"/>
              </a:ext>
            </a:extLst>
          </p:cNvPr>
          <p:cNvPicPr>
            <a:picLocks noChangeAspect="1"/>
          </p:cNvPicPr>
          <p:nvPr/>
        </p:nvPicPr>
        <p:blipFill>
          <a:blip r:embed="rId2"/>
          <a:stretch>
            <a:fillRect/>
          </a:stretch>
        </p:blipFill>
        <p:spPr>
          <a:xfrm>
            <a:off x="3489871" y="2838637"/>
            <a:ext cx="4153480" cy="3086531"/>
          </a:xfrm>
          <a:prstGeom prst="rect">
            <a:avLst/>
          </a:prstGeom>
        </p:spPr>
      </p:pic>
    </p:spTree>
    <p:extLst>
      <p:ext uri="{BB962C8B-B14F-4D97-AF65-F5344CB8AC3E}">
        <p14:creationId xmlns:p14="http://schemas.microsoft.com/office/powerpoint/2010/main" val="34348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F6B2-7F7C-3D89-58F9-3809F37D3A3F}"/>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599F05CB-FB5B-841D-6C65-C40ACE4D8095}"/>
              </a:ext>
            </a:extLst>
          </p:cNvPr>
          <p:cNvSpPr>
            <a:spLocks noGrp="1"/>
          </p:cNvSpPr>
          <p:nvPr>
            <p:ph idx="1"/>
          </p:nvPr>
        </p:nvSpPr>
        <p:spPr>
          <a:xfrm>
            <a:off x="677334" y="1680724"/>
            <a:ext cx="8596668" cy="3880773"/>
          </a:xfrm>
        </p:spPr>
        <p:txBody>
          <a:bodyPr/>
          <a:lstStyle/>
          <a:p>
            <a:r>
              <a:rPr lang="en-US" dirty="0"/>
              <a:t>Output for </a:t>
            </a:r>
            <a:r>
              <a:rPr lang="en-US" sz="1800" b="1" kern="1200" dirty="0">
                <a:solidFill>
                  <a:srgbClr val="90C226"/>
                </a:solidFill>
                <a:effectLst/>
                <a:latin typeface="Times New Roman" panose="02020603050405020304" pitchFamily="18" charset="0"/>
                <a:ea typeface="+mj-ea"/>
                <a:cs typeface="Times New Roman" panose="02020603050405020304" pitchFamily="18" charset="0"/>
              </a:rPr>
              <a:t>Naïve Bayes algorithm:</a:t>
            </a:r>
          </a:p>
          <a:p>
            <a:endParaRPr lang="en-IN" dirty="0"/>
          </a:p>
        </p:txBody>
      </p:sp>
      <p:pic>
        <p:nvPicPr>
          <p:cNvPr id="7" name="Picture 6">
            <a:extLst>
              <a:ext uri="{FF2B5EF4-FFF2-40B4-BE49-F238E27FC236}">
                <a16:creationId xmlns:a16="http://schemas.microsoft.com/office/drawing/2014/main" id="{DC777CE9-3CAE-C66D-5579-5CEEF8DE50B0}"/>
              </a:ext>
            </a:extLst>
          </p:cNvPr>
          <p:cNvPicPr>
            <a:picLocks noChangeAspect="1"/>
          </p:cNvPicPr>
          <p:nvPr/>
        </p:nvPicPr>
        <p:blipFill>
          <a:blip r:embed="rId2"/>
          <a:stretch>
            <a:fillRect/>
          </a:stretch>
        </p:blipFill>
        <p:spPr>
          <a:xfrm>
            <a:off x="1867301" y="2531444"/>
            <a:ext cx="5082139" cy="3570973"/>
          </a:xfrm>
          <a:prstGeom prst="rect">
            <a:avLst/>
          </a:prstGeom>
        </p:spPr>
      </p:pic>
    </p:spTree>
    <p:extLst>
      <p:ext uri="{BB962C8B-B14F-4D97-AF65-F5344CB8AC3E}">
        <p14:creationId xmlns:p14="http://schemas.microsoft.com/office/powerpoint/2010/main" val="112122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B0E3-FAC6-F6EE-7D83-E1C9D0B8A8CF}"/>
              </a:ext>
            </a:extLst>
          </p:cNvPr>
          <p:cNvSpPr>
            <a:spLocks noGrp="1"/>
          </p:cNvSpPr>
          <p:nvPr>
            <p:ph type="title"/>
          </p:nvPr>
        </p:nvSpPr>
        <p:spPr/>
        <p:txBody>
          <a:bodyPr/>
          <a:lstStyle/>
          <a:p>
            <a:r>
              <a:rPr lang="en-US" dirty="0"/>
              <a:t>Performance Evaluation and Results</a:t>
            </a:r>
            <a:endParaRPr lang="en-IN" dirty="0"/>
          </a:p>
        </p:txBody>
      </p:sp>
      <p:sp>
        <p:nvSpPr>
          <p:cNvPr id="3" name="Content Placeholder 2">
            <a:extLst>
              <a:ext uri="{FF2B5EF4-FFF2-40B4-BE49-F238E27FC236}">
                <a16:creationId xmlns:a16="http://schemas.microsoft.com/office/drawing/2014/main" id="{B2AA5157-0761-8D8D-69E0-01D3BDC9F951}"/>
              </a:ext>
            </a:extLst>
          </p:cNvPr>
          <p:cNvSpPr>
            <a:spLocks noGrp="1"/>
          </p:cNvSpPr>
          <p:nvPr>
            <p:ph idx="1"/>
          </p:nvPr>
        </p:nvSpPr>
        <p:spPr>
          <a:xfrm>
            <a:off x="677333" y="1511165"/>
            <a:ext cx="9361816" cy="5168767"/>
          </a:xfrm>
        </p:spPr>
        <p:txBody>
          <a:bodyPr/>
          <a:lstStyle/>
          <a:p>
            <a:r>
              <a:rPr lang="en-US" b="1" dirty="0">
                <a:solidFill>
                  <a:srgbClr val="508927"/>
                </a:solidFill>
              </a:rPr>
              <a:t>Confusion Matrix:</a:t>
            </a:r>
          </a:p>
          <a:p>
            <a:pPr lvl="1"/>
            <a:r>
              <a:rPr lang="en-US" dirty="0"/>
              <a:t>A confusion matrix provides a clear breakdown of the model's performance. </a:t>
            </a:r>
          </a:p>
          <a:p>
            <a:pPr lvl="1"/>
            <a:r>
              <a:rPr lang="en-US" dirty="0"/>
              <a:t>It helps identify true positives, true negatives, false positives, and false negatives, giving insight into how well the model distinguishes between real and fraud transactions.</a:t>
            </a:r>
            <a:endParaRPr lang="en-IN" dirty="0"/>
          </a:p>
          <a:p>
            <a:pPr marL="457200" lvl="1" indent="0">
              <a:buNone/>
            </a:pPr>
            <a:endParaRPr lang="en-US" dirty="0"/>
          </a:p>
        </p:txBody>
      </p:sp>
      <p:graphicFrame>
        <p:nvGraphicFramePr>
          <p:cNvPr id="5" name="Table 4">
            <a:extLst>
              <a:ext uri="{FF2B5EF4-FFF2-40B4-BE49-F238E27FC236}">
                <a16:creationId xmlns:a16="http://schemas.microsoft.com/office/drawing/2014/main" id="{CF7439FE-ABAB-DE49-1EDA-85CB19E09C09}"/>
              </a:ext>
            </a:extLst>
          </p:cNvPr>
          <p:cNvGraphicFramePr>
            <a:graphicFrameLocks noGrp="1"/>
          </p:cNvGraphicFramePr>
          <p:nvPr>
            <p:extLst>
              <p:ext uri="{D42A27DB-BD31-4B8C-83A1-F6EECF244321}">
                <p14:modId xmlns:p14="http://schemas.microsoft.com/office/powerpoint/2010/main" val="2329940876"/>
              </p:ext>
            </p:extLst>
          </p:nvPr>
        </p:nvGraphicFramePr>
        <p:xfrm>
          <a:off x="6070924" y="3932123"/>
          <a:ext cx="3275206" cy="2066130"/>
        </p:xfrm>
        <a:graphic>
          <a:graphicData uri="http://schemas.openxmlformats.org/drawingml/2006/table">
            <a:tbl>
              <a:tblPr firstRow="1" bandRow="1">
                <a:tableStyleId>{5C22544A-7EE6-4342-B048-85BDC9FD1C3A}</a:tableStyleId>
              </a:tblPr>
              <a:tblGrid>
                <a:gridCol w="1637603">
                  <a:extLst>
                    <a:ext uri="{9D8B030D-6E8A-4147-A177-3AD203B41FA5}">
                      <a16:colId xmlns:a16="http://schemas.microsoft.com/office/drawing/2014/main" val="4094098767"/>
                    </a:ext>
                  </a:extLst>
                </a:gridCol>
                <a:gridCol w="1637603">
                  <a:extLst>
                    <a:ext uri="{9D8B030D-6E8A-4147-A177-3AD203B41FA5}">
                      <a16:colId xmlns:a16="http://schemas.microsoft.com/office/drawing/2014/main" val="2229141951"/>
                    </a:ext>
                  </a:extLst>
                </a:gridCol>
              </a:tblGrid>
              <a:tr h="1033065">
                <a:tc>
                  <a:txBody>
                    <a:bodyPr/>
                    <a:lstStyle/>
                    <a:p>
                      <a:pPr algn="ctr"/>
                      <a:endParaRPr lang="en-US" dirty="0"/>
                    </a:p>
                    <a:p>
                      <a:pPr algn="ctr"/>
                      <a:r>
                        <a:rPr lang="en-IN" dirty="0"/>
                        <a:t>TP</a:t>
                      </a:r>
                    </a:p>
                  </a:txBody>
                  <a:tcPr/>
                </a:tc>
                <a:tc>
                  <a:txBody>
                    <a:bodyPr/>
                    <a:lstStyle/>
                    <a:p>
                      <a:pPr algn="ctr"/>
                      <a:endParaRPr lang="en-US" dirty="0"/>
                    </a:p>
                    <a:p>
                      <a:pPr algn="ctr"/>
                      <a:r>
                        <a:rPr lang="en-IN" dirty="0"/>
                        <a:t>FP</a:t>
                      </a:r>
                    </a:p>
                  </a:txBody>
                  <a:tcPr/>
                </a:tc>
                <a:extLst>
                  <a:ext uri="{0D108BD9-81ED-4DB2-BD59-A6C34878D82A}">
                    <a16:rowId xmlns:a16="http://schemas.microsoft.com/office/drawing/2014/main" val="645193179"/>
                  </a:ext>
                </a:extLst>
              </a:tr>
              <a:tr h="1033065">
                <a:tc>
                  <a:txBody>
                    <a:bodyPr/>
                    <a:lstStyle/>
                    <a:p>
                      <a:pPr algn="ctr"/>
                      <a:endParaRPr lang="en-US" dirty="0"/>
                    </a:p>
                    <a:p>
                      <a:pPr algn="ctr"/>
                      <a:r>
                        <a:rPr lang="en-IN" dirty="0"/>
                        <a:t>FN</a:t>
                      </a:r>
                    </a:p>
                  </a:txBody>
                  <a:tcPr/>
                </a:tc>
                <a:tc>
                  <a:txBody>
                    <a:bodyPr/>
                    <a:lstStyle/>
                    <a:p>
                      <a:pPr algn="ctr"/>
                      <a:endParaRPr lang="en-US" dirty="0"/>
                    </a:p>
                    <a:p>
                      <a:pPr algn="ctr"/>
                      <a:r>
                        <a:rPr lang="en-IN" dirty="0"/>
                        <a:t>TN</a:t>
                      </a:r>
                    </a:p>
                  </a:txBody>
                  <a:tcPr/>
                </a:tc>
                <a:extLst>
                  <a:ext uri="{0D108BD9-81ED-4DB2-BD59-A6C34878D82A}">
                    <a16:rowId xmlns:a16="http://schemas.microsoft.com/office/drawing/2014/main" val="1984938864"/>
                  </a:ext>
                </a:extLst>
              </a:tr>
            </a:tbl>
          </a:graphicData>
        </a:graphic>
      </p:graphicFrame>
      <p:sp>
        <p:nvSpPr>
          <p:cNvPr id="6" name="TextBox 5">
            <a:extLst>
              <a:ext uri="{FF2B5EF4-FFF2-40B4-BE49-F238E27FC236}">
                <a16:creationId xmlns:a16="http://schemas.microsoft.com/office/drawing/2014/main" id="{F0C69E13-9401-DC1B-6038-FD52B3A59801}"/>
              </a:ext>
            </a:extLst>
          </p:cNvPr>
          <p:cNvSpPr txBox="1"/>
          <p:nvPr/>
        </p:nvSpPr>
        <p:spPr>
          <a:xfrm>
            <a:off x="6006164" y="3125729"/>
            <a:ext cx="3339966" cy="369332"/>
          </a:xfrm>
          <a:prstGeom prst="rect">
            <a:avLst/>
          </a:prstGeom>
          <a:noFill/>
        </p:spPr>
        <p:txBody>
          <a:bodyPr wrap="square" rtlCol="0">
            <a:spAutoFit/>
          </a:bodyPr>
          <a:lstStyle/>
          <a:p>
            <a:pPr algn="ctr"/>
            <a:r>
              <a:rPr lang="en-US" dirty="0"/>
              <a:t>Actual Values</a:t>
            </a:r>
            <a:endParaRPr lang="en-IN" dirty="0"/>
          </a:p>
        </p:txBody>
      </p:sp>
      <p:sp>
        <p:nvSpPr>
          <p:cNvPr id="7" name="TextBox 6">
            <a:extLst>
              <a:ext uri="{FF2B5EF4-FFF2-40B4-BE49-F238E27FC236}">
                <a16:creationId xmlns:a16="http://schemas.microsoft.com/office/drawing/2014/main" id="{C8BE687A-DD28-865D-A322-11CD199B3607}"/>
              </a:ext>
            </a:extLst>
          </p:cNvPr>
          <p:cNvSpPr txBox="1"/>
          <p:nvPr/>
        </p:nvSpPr>
        <p:spPr>
          <a:xfrm>
            <a:off x="6096000" y="3512888"/>
            <a:ext cx="3275206" cy="369332"/>
          </a:xfrm>
          <a:prstGeom prst="rect">
            <a:avLst/>
          </a:prstGeom>
          <a:noFill/>
        </p:spPr>
        <p:txBody>
          <a:bodyPr wrap="square" rtlCol="0">
            <a:spAutoFit/>
          </a:bodyPr>
          <a:lstStyle/>
          <a:p>
            <a:r>
              <a:rPr lang="en-US" dirty="0"/>
              <a:t>   Positive(1)	     Negative(0)</a:t>
            </a:r>
            <a:endParaRPr lang="en-IN" dirty="0"/>
          </a:p>
        </p:txBody>
      </p:sp>
      <p:sp>
        <p:nvSpPr>
          <p:cNvPr id="8" name="TextBox 7">
            <a:extLst>
              <a:ext uri="{FF2B5EF4-FFF2-40B4-BE49-F238E27FC236}">
                <a16:creationId xmlns:a16="http://schemas.microsoft.com/office/drawing/2014/main" id="{AEA5947A-73E2-B5DD-2168-AE9C94392DEB}"/>
              </a:ext>
            </a:extLst>
          </p:cNvPr>
          <p:cNvSpPr txBox="1"/>
          <p:nvPr/>
        </p:nvSpPr>
        <p:spPr>
          <a:xfrm rot="16200000">
            <a:off x="3574298" y="4618599"/>
            <a:ext cx="2233061" cy="369332"/>
          </a:xfrm>
          <a:prstGeom prst="rect">
            <a:avLst/>
          </a:prstGeom>
          <a:noFill/>
        </p:spPr>
        <p:txBody>
          <a:bodyPr wrap="square" rtlCol="0">
            <a:spAutoFit/>
          </a:bodyPr>
          <a:lstStyle/>
          <a:p>
            <a:r>
              <a:rPr lang="en-US" dirty="0"/>
              <a:t>Predicted Values</a:t>
            </a:r>
            <a:endParaRPr lang="en-IN" dirty="0"/>
          </a:p>
        </p:txBody>
      </p:sp>
      <p:sp>
        <p:nvSpPr>
          <p:cNvPr id="10" name="TextBox 9">
            <a:extLst>
              <a:ext uri="{FF2B5EF4-FFF2-40B4-BE49-F238E27FC236}">
                <a16:creationId xmlns:a16="http://schemas.microsoft.com/office/drawing/2014/main" id="{33B9E879-29DE-4FA2-F764-34048346D07E}"/>
              </a:ext>
            </a:extLst>
          </p:cNvPr>
          <p:cNvSpPr txBox="1"/>
          <p:nvPr/>
        </p:nvSpPr>
        <p:spPr>
          <a:xfrm>
            <a:off x="4817612" y="4291037"/>
            <a:ext cx="1379857" cy="369332"/>
          </a:xfrm>
          <a:prstGeom prst="rect">
            <a:avLst/>
          </a:prstGeom>
          <a:noFill/>
        </p:spPr>
        <p:txBody>
          <a:bodyPr wrap="square" rtlCol="0">
            <a:spAutoFit/>
          </a:bodyPr>
          <a:lstStyle/>
          <a:p>
            <a:r>
              <a:rPr lang="en-US" dirty="0"/>
              <a:t> Positive(1)</a:t>
            </a:r>
          </a:p>
        </p:txBody>
      </p:sp>
      <p:sp>
        <p:nvSpPr>
          <p:cNvPr id="11" name="TextBox 10">
            <a:extLst>
              <a:ext uri="{FF2B5EF4-FFF2-40B4-BE49-F238E27FC236}">
                <a16:creationId xmlns:a16="http://schemas.microsoft.com/office/drawing/2014/main" id="{B4A08CBF-E25C-3CF7-0E5F-FB1A679A02E8}"/>
              </a:ext>
            </a:extLst>
          </p:cNvPr>
          <p:cNvSpPr txBox="1"/>
          <p:nvPr/>
        </p:nvSpPr>
        <p:spPr>
          <a:xfrm>
            <a:off x="4783468" y="5260789"/>
            <a:ext cx="1379857" cy="646331"/>
          </a:xfrm>
          <a:prstGeom prst="rect">
            <a:avLst/>
          </a:prstGeom>
          <a:noFill/>
        </p:spPr>
        <p:txBody>
          <a:bodyPr wrap="square" rtlCol="0">
            <a:spAutoFit/>
          </a:bodyPr>
          <a:lstStyle/>
          <a:p>
            <a:r>
              <a:rPr lang="en-US" dirty="0"/>
              <a:t>Negative(0)</a:t>
            </a:r>
            <a:endParaRPr lang="en-IN" dirty="0"/>
          </a:p>
          <a:p>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CA93193-CDC5-208F-3AB6-C6B1F8D3E50F}"/>
                  </a:ext>
                </a:extLst>
              </p:cNvPr>
              <p:cNvSpPr txBox="1"/>
              <p:nvPr/>
            </p:nvSpPr>
            <p:spPr>
              <a:xfrm>
                <a:off x="327260" y="3244975"/>
                <a:ext cx="4491660" cy="669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 = </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den>
                      </m:f>
                    </m:oMath>
                  </m:oMathPara>
                </a14:m>
                <a:endParaRPr lang="en-IN" dirty="0"/>
              </a:p>
            </p:txBody>
          </p:sp>
        </mc:Choice>
        <mc:Fallback xmlns="">
          <p:sp>
            <p:nvSpPr>
              <p:cNvPr id="12" name="TextBox 11">
                <a:extLst>
                  <a:ext uri="{FF2B5EF4-FFF2-40B4-BE49-F238E27FC236}">
                    <a16:creationId xmlns:a16="http://schemas.microsoft.com/office/drawing/2014/main" id="{6CA93193-CDC5-208F-3AB6-C6B1F8D3E50F}"/>
                  </a:ext>
                </a:extLst>
              </p:cNvPr>
              <p:cNvSpPr txBox="1">
                <a:spLocks noRot="1" noChangeAspect="1" noMove="1" noResize="1" noEditPoints="1" noAdjustHandles="1" noChangeArrowheads="1" noChangeShapeType="1" noTextEdit="1"/>
              </p:cNvSpPr>
              <p:nvPr/>
            </p:nvSpPr>
            <p:spPr>
              <a:xfrm>
                <a:off x="327260" y="3244975"/>
                <a:ext cx="4491660" cy="66909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2C0806-70FE-5AAA-95F1-01AF21771B08}"/>
                  </a:ext>
                </a:extLst>
              </p:cNvPr>
              <p:cNvSpPr txBox="1"/>
              <p:nvPr/>
            </p:nvSpPr>
            <p:spPr>
              <a:xfrm>
                <a:off x="765376" y="4092649"/>
                <a:ext cx="2503121"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 </m:t>
                      </m:r>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den>
                      </m:f>
                    </m:oMath>
                  </m:oMathPara>
                </a14:m>
                <a:endParaRPr lang="en-IN" dirty="0"/>
              </a:p>
            </p:txBody>
          </p:sp>
        </mc:Choice>
        <mc:Fallback xmlns="">
          <p:sp>
            <p:nvSpPr>
              <p:cNvPr id="13" name="TextBox 12">
                <a:extLst>
                  <a:ext uri="{FF2B5EF4-FFF2-40B4-BE49-F238E27FC236}">
                    <a16:creationId xmlns:a16="http://schemas.microsoft.com/office/drawing/2014/main" id="{7E2C0806-70FE-5AAA-95F1-01AF21771B08}"/>
                  </a:ext>
                </a:extLst>
              </p:cNvPr>
              <p:cNvSpPr txBox="1">
                <a:spLocks noRot="1" noChangeAspect="1" noMove="1" noResize="1" noEditPoints="1" noAdjustHandles="1" noChangeArrowheads="1" noChangeShapeType="1" noTextEdit="1"/>
              </p:cNvSpPr>
              <p:nvPr/>
            </p:nvSpPr>
            <p:spPr>
              <a:xfrm>
                <a:off x="765376" y="4092649"/>
                <a:ext cx="2503121" cy="5677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C2AA22-41C8-53C8-F237-0B4D2CB2FB7A}"/>
                  </a:ext>
                </a:extLst>
              </p:cNvPr>
              <p:cNvSpPr txBox="1"/>
              <p:nvPr/>
            </p:nvSpPr>
            <p:spPr>
              <a:xfrm>
                <a:off x="765376" y="4838949"/>
                <a:ext cx="2189061"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 = </m:t>
                      </m:r>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den>
                      </m:f>
                    </m:oMath>
                  </m:oMathPara>
                </a14:m>
                <a:endParaRPr lang="en-IN" dirty="0"/>
              </a:p>
            </p:txBody>
          </p:sp>
        </mc:Choice>
        <mc:Fallback xmlns="">
          <p:sp>
            <p:nvSpPr>
              <p:cNvPr id="14" name="TextBox 13">
                <a:extLst>
                  <a:ext uri="{FF2B5EF4-FFF2-40B4-BE49-F238E27FC236}">
                    <a16:creationId xmlns:a16="http://schemas.microsoft.com/office/drawing/2014/main" id="{56C2AA22-41C8-53C8-F237-0B4D2CB2FB7A}"/>
                  </a:ext>
                </a:extLst>
              </p:cNvPr>
              <p:cNvSpPr txBox="1">
                <a:spLocks noRot="1" noChangeAspect="1" noMove="1" noResize="1" noEditPoints="1" noAdjustHandles="1" noChangeArrowheads="1" noChangeShapeType="1" noTextEdit="1"/>
              </p:cNvSpPr>
              <p:nvPr/>
            </p:nvSpPr>
            <p:spPr>
              <a:xfrm>
                <a:off x="765376" y="4838949"/>
                <a:ext cx="2189061" cy="5677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F068F-11F8-9D03-CFE5-D6B7E7E5574B}"/>
                  </a:ext>
                </a:extLst>
              </p:cNvPr>
              <p:cNvSpPr txBox="1"/>
              <p:nvPr/>
            </p:nvSpPr>
            <p:spPr>
              <a:xfrm>
                <a:off x="620759" y="5585249"/>
                <a:ext cx="2503121" cy="669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m:t>
                      </m:r>
                      <m:r>
                        <m:rPr>
                          <m:nor/>
                        </m:rPr>
                        <a:rPr lang="en-IN"/>
                        <m:t>−</m:t>
                      </m:r>
                      <m:r>
                        <a:rPr lang="en-US" b="0" i="1" smtClean="0">
                          <a:latin typeface="Cambria Math" panose="02040503050406030204" pitchFamily="18" charset="0"/>
                        </a:rPr>
                        <m:t>𝑆𝑐𝑜𝑟𝑒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r>
                            <m:rPr>
                              <m:nor/>
                            </m:rPr>
                            <a:rPr lang="en-IN"/>
                            <m:t>×</m:t>
                          </m:r>
                          <m:r>
                            <a:rPr lang="en-US" b="0" i="1" smtClean="0">
                              <a:latin typeface="Cambria Math" panose="02040503050406030204" pitchFamily="18" charset="0"/>
                            </a:rPr>
                            <m:t>(</m:t>
                          </m:r>
                          <m:r>
                            <a:rPr lang="en-US" b="0" i="1" smtClean="0">
                              <a:latin typeface="Cambria Math" panose="02040503050406030204" pitchFamily="18" charset="0"/>
                            </a:rPr>
                            <m:t>𝑃</m:t>
                          </m:r>
                          <m:r>
                            <m:rPr>
                              <m:nor/>
                            </m:rPr>
                            <a:rPr lang="en-IN"/>
                            <m:t>×</m:t>
                          </m:r>
                          <m:r>
                            <a:rPr lang="en-US" b="0" i="1" smtClean="0">
                              <a:latin typeface="Cambria Math" panose="02040503050406030204" pitchFamily="18" charset="0"/>
                            </a:rPr>
                            <m:t>𝑅</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den>
                      </m:f>
                    </m:oMath>
                  </m:oMathPara>
                </a14:m>
                <a:endParaRPr lang="en-IN" dirty="0"/>
              </a:p>
            </p:txBody>
          </p:sp>
        </mc:Choice>
        <mc:Fallback xmlns="">
          <p:sp>
            <p:nvSpPr>
              <p:cNvPr id="15" name="TextBox 14">
                <a:extLst>
                  <a:ext uri="{FF2B5EF4-FFF2-40B4-BE49-F238E27FC236}">
                    <a16:creationId xmlns:a16="http://schemas.microsoft.com/office/drawing/2014/main" id="{26DF068F-11F8-9D03-CFE5-D6B7E7E5574B}"/>
                  </a:ext>
                </a:extLst>
              </p:cNvPr>
              <p:cNvSpPr txBox="1">
                <a:spLocks noRot="1" noChangeAspect="1" noMove="1" noResize="1" noEditPoints="1" noAdjustHandles="1" noChangeArrowheads="1" noChangeShapeType="1" noTextEdit="1"/>
              </p:cNvSpPr>
              <p:nvPr/>
            </p:nvSpPr>
            <p:spPr>
              <a:xfrm>
                <a:off x="620759" y="5585249"/>
                <a:ext cx="2503121" cy="669094"/>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3689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9069-941A-88A2-9821-B1AB6BB0CEA7}"/>
              </a:ext>
            </a:extLst>
          </p:cNvPr>
          <p:cNvSpPr>
            <a:spLocks noGrp="1"/>
          </p:cNvSpPr>
          <p:nvPr>
            <p:ph type="title"/>
          </p:nvPr>
        </p:nvSpPr>
        <p:spPr>
          <a:xfrm>
            <a:off x="677334" y="609600"/>
            <a:ext cx="8596668" cy="968943"/>
          </a:xfrm>
        </p:spPr>
        <p:txBody>
          <a:bodyPr/>
          <a:lstStyle/>
          <a:p>
            <a:r>
              <a:rPr lang="en-US" dirty="0"/>
              <a:t>Contd…</a:t>
            </a:r>
            <a:endParaRPr lang="en-IN" dirty="0"/>
          </a:p>
        </p:txBody>
      </p:sp>
      <p:graphicFrame>
        <p:nvGraphicFramePr>
          <p:cNvPr id="4" name="Content Placeholder 3">
            <a:extLst>
              <a:ext uri="{FF2B5EF4-FFF2-40B4-BE49-F238E27FC236}">
                <a16:creationId xmlns:a16="http://schemas.microsoft.com/office/drawing/2014/main" id="{974EEF7A-5A12-726C-B6C9-AD8D3DCF38A0}"/>
              </a:ext>
            </a:extLst>
          </p:cNvPr>
          <p:cNvGraphicFramePr>
            <a:graphicFrameLocks noGrp="1"/>
          </p:cNvGraphicFramePr>
          <p:nvPr>
            <p:ph idx="1"/>
            <p:extLst>
              <p:ext uri="{D42A27DB-BD31-4B8C-83A1-F6EECF244321}">
                <p14:modId xmlns:p14="http://schemas.microsoft.com/office/powerpoint/2010/main" val="3782209708"/>
              </p:ext>
            </p:extLst>
          </p:nvPr>
        </p:nvGraphicFramePr>
        <p:xfrm>
          <a:off x="677863" y="1578543"/>
          <a:ext cx="8596312" cy="206540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90486250"/>
                    </a:ext>
                  </a:extLst>
                </a:gridCol>
                <a:gridCol w="4298156">
                  <a:extLst>
                    <a:ext uri="{9D8B030D-6E8A-4147-A177-3AD203B41FA5}">
                      <a16:colId xmlns:a16="http://schemas.microsoft.com/office/drawing/2014/main" val="3600324923"/>
                    </a:ext>
                  </a:extLst>
                </a:gridCol>
              </a:tblGrid>
              <a:tr h="516351">
                <a:tc>
                  <a:txBody>
                    <a:bodyPr/>
                    <a:lstStyle/>
                    <a:p>
                      <a:pPr algn="ctr"/>
                      <a:r>
                        <a:rPr lang="en-US"/>
                        <a:t>Algorithm</a:t>
                      </a:r>
                      <a:endParaRPr lang="en-IN" dirty="0"/>
                    </a:p>
                  </a:txBody>
                  <a:tcPr/>
                </a:tc>
                <a:tc>
                  <a:txBody>
                    <a:bodyPr/>
                    <a:lstStyle/>
                    <a:p>
                      <a:pPr algn="ctr"/>
                      <a:r>
                        <a:rPr lang="en-US"/>
                        <a:t>Accuracy</a:t>
                      </a:r>
                      <a:endParaRPr lang="en-IN" dirty="0"/>
                    </a:p>
                  </a:txBody>
                  <a:tcPr/>
                </a:tc>
                <a:extLst>
                  <a:ext uri="{0D108BD9-81ED-4DB2-BD59-A6C34878D82A}">
                    <a16:rowId xmlns:a16="http://schemas.microsoft.com/office/drawing/2014/main" val="3084647847"/>
                  </a:ext>
                </a:extLst>
              </a:tr>
              <a:tr h="516351">
                <a:tc>
                  <a:txBody>
                    <a:bodyPr/>
                    <a:lstStyle/>
                    <a:p>
                      <a:r>
                        <a:rPr lang="en-US"/>
                        <a:t>Logistic Regression</a:t>
                      </a:r>
                      <a:endParaRPr lang="en-US" dirty="0"/>
                    </a:p>
                  </a:txBody>
                  <a:tcPr/>
                </a:tc>
                <a:tc>
                  <a:txBody>
                    <a:bodyPr/>
                    <a:lstStyle/>
                    <a:p>
                      <a:r>
                        <a:rPr lang="en-US" dirty="0"/>
                        <a:t>94%</a:t>
                      </a:r>
                      <a:endParaRPr lang="en-IN" dirty="0"/>
                    </a:p>
                  </a:txBody>
                  <a:tcPr/>
                </a:tc>
                <a:extLst>
                  <a:ext uri="{0D108BD9-81ED-4DB2-BD59-A6C34878D82A}">
                    <a16:rowId xmlns:a16="http://schemas.microsoft.com/office/drawing/2014/main" val="777336714"/>
                  </a:ext>
                </a:extLst>
              </a:tr>
              <a:tr h="516351">
                <a:tc>
                  <a:txBody>
                    <a:bodyPr/>
                    <a:lstStyle/>
                    <a:p>
                      <a:r>
                        <a:rPr lang="en-US"/>
                        <a:t>K-Nearest Neighbor</a:t>
                      </a:r>
                      <a:endParaRPr lang="en-IN" dirty="0"/>
                    </a:p>
                  </a:txBody>
                  <a:tcPr/>
                </a:tc>
                <a:tc>
                  <a:txBody>
                    <a:bodyPr/>
                    <a:lstStyle/>
                    <a:p>
                      <a:r>
                        <a:rPr lang="en-US"/>
                        <a:t>93%</a:t>
                      </a:r>
                      <a:endParaRPr lang="en-IN" dirty="0"/>
                    </a:p>
                  </a:txBody>
                  <a:tcPr/>
                </a:tc>
                <a:extLst>
                  <a:ext uri="{0D108BD9-81ED-4DB2-BD59-A6C34878D82A}">
                    <a16:rowId xmlns:a16="http://schemas.microsoft.com/office/drawing/2014/main" val="444663710"/>
                  </a:ext>
                </a:extLst>
              </a:tr>
              <a:tr h="516351">
                <a:tc>
                  <a:txBody>
                    <a:bodyPr/>
                    <a:lstStyle/>
                    <a:p>
                      <a:r>
                        <a:rPr lang="en-US"/>
                        <a:t>Naïve Bayes </a:t>
                      </a:r>
                      <a:endParaRPr lang="en-IN" dirty="0"/>
                    </a:p>
                  </a:txBody>
                  <a:tcPr/>
                </a:tc>
                <a:tc>
                  <a:txBody>
                    <a:bodyPr/>
                    <a:lstStyle/>
                    <a:p>
                      <a:r>
                        <a:rPr lang="en-US" dirty="0"/>
                        <a:t>97%</a:t>
                      </a:r>
                      <a:endParaRPr lang="en-IN" dirty="0"/>
                    </a:p>
                  </a:txBody>
                  <a:tcPr/>
                </a:tc>
                <a:extLst>
                  <a:ext uri="{0D108BD9-81ED-4DB2-BD59-A6C34878D82A}">
                    <a16:rowId xmlns:a16="http://schemas.microsoft.com/office/drawing/2014/main" val="2950015406"/>
                  </a:ext>
                </a:extLst>
              </a:tr>
            </a:tbl>
          </a:graphicData>
        </a:graphic>
      </p:graphicFrame>
      <p:sp>
        <p:nvSpPr>
          <p:cNvPr id="5" name="TextBox 4">
            <a:extLst>
              <a:ext uri="{FF2B5EF4-FFF2-40B4-BE49-F238E27FC236}">
                <a16:creationId xmlns:a16="http://schemas.microsoft.com/office/drawing/2014/main" id="{2A561435-AAF2-69BE-FC12-17FD7D5F4CFD}"/>
              </a:ext>
            </a:extLst>
          </p:cNvPr>
          <p:cNvSpPr txBox="1"/>
          <p:nvPr/>
        </p:nvSpPr>
        <p:spPr>
          <a:xfrm>
            <a:off x="677335" y="4283242"/>
            <a:ext cx="8596668" cy="1477328"/>
          </a:xfrm>
          <a:prstGeom prst="rect">
            <a:avLst/>
          </a:prstGeom>
          <a:noFill/>
        </p:spPr>
        <p:txBody>
          <a:bodyPr wrap="square" rtlCol="0">
            <a:spAutoFit/>
          </a:bodyPr>
          <a:lstStyle/>
          <a:p>
            <a:r>
              <a:rPr lang="en-US" dirty="0"/>
              <a:t>We have implemented three algorithms on the given dataset for credit card fraud detection and it shows that Naïve Bayes outperforms other models. </a:t>
            </a:r>
          </a:p>
          <a:p>
            <a:r>
              <a:rPr lang="en-US" dirty="0"/>
              <a:t>The accuracy of Naïve Bayes is higher compared to other two classification algorithms.</a:t>
            </a:r>
            <a:endParaRPr lang="en-IN" dirty="0"/>
          </a:p>
          <a:p>
            <a:endParaRPr lang="en-IN" dirty="0"/>
          </a:p>
        </p:txBody>
      </p:sp>
    </p:spTree>
    <p:extLst>
      <p:ext uri="{BB962C8B-B14F-4D97-AF65-F5344CB8AC3E}">
        <p14:creationId xmlns:p14="http://schemas.microsoft.com/office/powerpoint/2010/main" val="223807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0469-0ABA-85B5-A3A1-C836597CAF25}"/>
              </a:ext>
            </a:extLst>
          </p:cNvPr>
          <p:cNvSpPr>
            <a:spLocks noGrp="1"/>
          </p:cNvSpPr>
          <p:nvPr>
            <p:ph type="title"/>
          </p:nvPr>
        </p:nvSpPr>
        <p:spPr>
          <a:xfrm>
            <a:off x="677334" y="609600"/>
            <a:ext cx="8596668" cy="93044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0A50420-E00B-2B11-8D56-A950504470B1}"/>
              </a:ext>
            </a:extLst>
          </p:cNvPr>
          <p:cNvSpPr>
            <a:spLocks noGrp="1"/>
          </p:cNvSpPr>
          <p:nvPr>
            <p:ph idx="1"/>
          </p:nvPr>
        </p:nvSpPr>
        <p:spPr>
          <a:xfrm>
            <a:off x="677334" y="1722923"/>
            <a:ext cx="8596668" cy="4318440"/>
          </a:xfrm>
        </p:spPr>
        <p:txBody>
          <a:bodyPr/>
          <a:lstStyle/>
          <a:p>
            <a:r>
              <a:rPr lang="en-US" dirty="0"/>
              <a:t>In short, our Credit Card Fraud Detection project is a strong tool against false information, using smart computer techniques. </a:t>
            </a:r>
          </a:p>
          <a:p>
            <a:r>
              <a:rPr lang="en-US" dirty="0"/>
              <a:t>Though it works well, we need to keep being careful, work together, and think about what's right when dealing with fraud detection. </a:t>
            </a:r>
          </a:p>
          <a:p>
            <a:r>
              <a:rPr lang="en-US" dirty="0"/>
              <a:t>This project is a small step in making the internet a better and more truthful place.</a:t>
            </a:r>
            <a:endParaRPr lang="en-IN" dirty="0"/>
          </a:p>
        </p:txBody>
      </p:sp>
    </p:spTree>
    <p:extLst>
      <p:ext uri="{BB962C8B-B14F-4D97-AF65-F5344CB8AC3E}">
        <p14:creationId xmlns:p14="http://schemas.microsoft.com/office/powerpoint/2010/main" val="278930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C78F-2035-42A1-73CA-F3F06F0F078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9C94250-765C-36F2-2CF2-CDDB5C2CC442}"/>
              </a:ext>
            </a:extLst>
          </p:cNvPr>
          <p:cNvSpPr>
            <a:spLocks noGrp="1"/>
          </p:cNvSpPr>
          <p:nvPr>
            <p:ph idx="1"/>
          </p:nvPr>
        </p:nvSpPr>
        <p:spPr>
          <a:xfrm>
            <a:off x="677334" y="1568918"/>
            <a:ext cx="8596668" cy="4581625"/>
          </a:xfrm>
        </p:spPr>
        <p:txBody>
          <a:bodyPr>
            <a:normAutofit fontScale="77500" lnSpcReduction="20000"/>
          </a:bodyPr>
          <a:lstStyle/>
          <a:p>
            <a:pPr marL="0" marR="0">
              <a:lnSpc>
                <a:spcPct val="107000"/>
              </a:lnSpc>
              <a:spcBef>
                <a:spcPts val="0"/>
              </a:spcBef>
              <a:spcAft>
                <a:spcPts val="800"/>
              </a:spcAft>
            </a:pP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Awoyemi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John O., Adebayo O.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Adetunmbi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and Samuel A.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Oluwadare</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"Credit card fraud detection using machine learning techniques: A comparative analysis." In </a:t>
            </a:r>
            <a:r>
              <a:rPr lang="en-IN" sz="1800" i="1"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2017 international conference on computing networking and informatics (ICCNI)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pp. 1-9. IEEE, 2017. </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Alammar</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Ahmad, Yazeed Al Moayed, and Nasir Ahmed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Algeelani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"DEBIT AND CREDIT CARD FRAUD DETECTION USING KNN IN MACHINE LEARNING."</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Dornadula</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Vaishnavi Nath, and Sa Geetha. "Credit card fraud detection using machine learning algorithms." </a:t>
            </a:r>
            <a:r>
              <a:rPr lang="en-IN" sz="1800" i="1"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Procedia computer science</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165 (2019): 631-641.</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Tiwari, Pooja, Simran Mehta, Nishtha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Sakhuja</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Jitendra Kumar, and Ashutosh Kumar Singh. "Credit card fraud detection using machine learning: a study." </a:t>
            </a:r>
            <a:r>
              <a:rPr lang="en-IN" sz="1800" i="1"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arXiv</a:t>
            </a:r>
            <a:r>
              <a:rPr lang="en-IN" sz="1800" i="1"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preprint arXiv:2108.10005</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(2021).</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Chaudhary,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Khyati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Jyoti Yadav, and Bhawna Mallick. "A review of fraud detection techniques: Credit card." </a:t>
            </a:r>
            <a:r>
              <a:rPr lang="en-IN" sz="1800" i="1"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International Journal of Computer Applications</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45, no. 1 (2012): 39-44.</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AlEmad</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M. Credit Card Fraud Detection Using Machine Learning.</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Patil,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Tejaswini</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and Kiran </a:t>
            </a:r>
            <a:r>
              <a:rPr lang="en-IN" sz="1800" kern="100" dirty="0" err="1">
                <a:solidFill>
                  <a:srgbClr val="222222"/>
                </a:solidFill>
                <a:effectLst/>
                <a:latin typeface="Arial" panose="020B0604020202020204" pitchFamily="34" charset="0"/>
                <a:ea typeface="Calibri" panose="020F0502020204030204" pitchFamily="34" charset="0"/>
                <a:cs typeface="Vrinda" panose="020B0502040204020203" pitchFamily="34" charset="0"/>
              </a:rPr>
              <a:t>Khadare</a:t>
            </a:r>
            <a:r>
              <a:rPr lang="en-IN" sz="1800" kern="100" dirty="0">
                <a:solidFill>
                  <a:srgbClr val="222222"/>
                </a:solidFill>
                <a:effectLst/>
                <a:latin typeface="Arial" panose="020B0604020202020204" pitchFamily="34" charset="0"/>
                <a:ea typeface="Calibri" panose="020F0502020204030204" pitchFamily="34" charset="0"/>
                <a:cs typeface="Vrinda" panose="020B0502040204020203" pitchFamily="34" charset="0"/>
              </a:rPr>
              <a:t>. "Credit Card Fraud Detection." (2023).</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Vrinda" panose="020B0502040204020203" pitchFamily="34" charset="0"/>
                <a:hlinkClick r:id="rId2"/>
              </a:rPr>
              <a:t>Fraud Detection in Transaction Data using KNN | Kaggle</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Vrinda" panose="020B0502040204020203" pitchFamily="34" charset="0"/>
                <a:hlinkClick r:id="rId3"/>
              </a:rPr>
              <a:t>https://www.kaggle.com/code/sashikantaparida/credit-card-fraud-knn-random-forest-logistic-reg</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Vrinda" panose="020B0502040204020203" pitchFamily="34" charset="0"/>
                <a:hlinkClick r:id="rId4"/>
              </a:rPr>
              <a:t>https://www.javatpoint.com/k-nearest-neighbor-algorithm-for-machine-learning</a:t>
            </a:r>
            <a:endParaRPr lang="en-US" dirty="0">
              <a:hlinkClick r:id="rId5"/>
            </a:endParaRPr>
          </a:p>
          <a:p>
            <a:r>
              <a:rPr lang="en-US" dirty="0">
                <a:hlinkClick r:id="rId5"/>
              </a:rPr>
              <a:t>Logistic Regression: Sigmoid Function and Threshold | by Mukesh Chaudhary | Medium</a:t>
            </a:r>
            <a:endParaRPr lang="en-US" dirty="0"/>
          </a:p>
          <a:p>
            <a:endParaRPr lang="en-IN" dirty="0"/>
          </a:p>
        </p:txBody>
      </p:sp>
    </p:spTree>
    <p:extLst>
      <p:ext uri="{BB962C8B-B14F-4D97-AF65-F5344CB8AC3E}">
        <p14:creationId xmlns:p14="http://schemas.microsoft.com/office/powerpoint/2010/main" val="919107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B14C1-5EA3-AC96-8426-31566A4924C1}"/>
              </a:ext>
            </a:extLst>
          </p:cNvPr>
          <p:cNvSpPr txBox="1"/>
          <p:nvPr/>
        </p:nvSpPr>
        <p:spPr>
          <a:xfrm>
            <a:off x="3240906" y="2921168"/>
            <a:ext cx="5710187" cy="1015663"/>
          </a:xfrm>
          <a:prstGeom prst="rect">
            <a:avLst/>
          </a:prstGeom>
          <a:noFill/>
        </p:spPr>
        <p:txBody>
          <a:bodyPr wrap="square">
            <a:spAutoFit/>
          </a:bodyPr>
          <a:lstStyle/>
          <a:p>
            <a:r>
              <a:rPr lang="en-IN"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IN" sz="6000" dirty="0"/>
          </a:p>
        </p:txBody>
      </p:sp>
    </p:spTree>
    <p:extLst>
      <p:ext uri="{BB962C8B-B14F-4D97-AF65-F5344CB8AC3E}">
        <p14:creationId xmlns:p14="http://schemas.microsoft.com/office/powerpoint/2010/main" val="152438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8B7E-E23C-4368-57C0-C31E368434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77CBA5A-C05F-3907-DFC0-7533833F1A2E}"/>
              </a:ext>
            </a:extLst>
          </p:cNvPr>
          <p:cNvSpPr>
            <a:spLocks noGrp="1"/>
          </p:cNvSpPr>
          <p:nvPr>
            <p:ph idx="1"/>
          </p:nvPr>
        </p:nvSpPr>
        <p:spPr>
          <a:xfrm>
            <a:off x="677334" y="1520793"/>
            <a:ext cx="8596668" cy="4520570"/>
          </a:xfrm>
        </p:spPr>
        <p:txBody>
          <a:bodyPr/>
          <a:lstStyle/>
          <a:p>
            <a:r>
              <a:rPr lang="en-US" b="1" dirty="0">
                <a:solidFill>
                  <a:schemeClr val="accent2">
                    <a:lumMod val="75000"/>
                  </a:schemeClr>
                </a:solidFill>
                <a:latin typeface="Arial" panose="020B0604020202020204" pitchFamily="34" charset="0"/>
                <a:cs typeface="Arial" panose="020B0604020202020204" pitchFamily="34" charset="0"/>
              </a:rPr>
              <a:t>Fraud</a:t>
            </a:r>
            <a:r>
              <a:rPr lang="en-US" dirty="0">
                <a:latin typeface="Arial" panose="020B0604020202020204" pitchFamily="34" charset="0"/>
                <a:cs typeface="Arial" panose="020B0604020202020204" pitchFamily="34" charset="0"/>
              </a:rPr>
              <a:t> is deceit or dishonesty with the intent to gain an unfair or unlawful advantage, often involving deception for financial or personal gain.</a:t>
            </a:r>
          </a:p>
          <a:p>
            <a:pPr>
              <a:lnSpc>
                <a:spcPct val="150000"/>
              </a:lnSpc>
            </a:pPr>
            <a:r>
              <a:rPr lang="en-US" b="1" dirty="0">
                <a:solidFill>
                  <a:schemeClr val="accent2">
                    <a:lumMod val="75000"/>
                  </a:schemeClr>
                </a:solidFill>
                <a:latin typeface="Arial" panose="020B0604020202020204" pitchFamily="34" charset="0"/>
                <a:cs typeface="Arial" panose="020B0604020202020204" pitchFamily="34" charset="0"/>
              </a:rPr>
              <a:t>Credit Card Fraud</a:t>
            </a:r>
          </a:p>
          <a:p>
            <a:pPr lvl="1"/>
            <a:r>
              <a:rPr lang="en-IN" dirty="0">
                <a:latin typeface="Arial" panose="020B0604020202020204" pitchFamily="34" charset="0"/>
                <a:cs typeface="Arial" panose="020B0604020202020204" pitchFamily="34" charset="0"/>
              </a:rPr>
              <a:t>Credit card fraud includes identity theft, where someone uses another person’s information, and card skimming, involving unauthorized copying of card details, both leading to fraudulent transactions.</a:t>
            </a:r>
          </a:p>
          <a:p>
            <a:pPr>
              <a:lnSpc>
                <a:spcPct val="150000"/>
              </a:lnSpc>
            </a:pPr>
            <a:r>
              <a:rPr lang="en-IN" b="1" dirty="0">
                <a:solidFill>
                  <a:schemeClr val="accent2">
                    <a:lumMod val="75000"/>
                  </a:schemeClr>
                </a:solidFill>
                <a:latin typeface="Arial" panose="020B0604020202020204" pitchFamily="34" charset="0"/>
                <a:cs typeface="Arial" panose="020B0604020202020204" pitchFamily="34" charset="0"/>
              </a:rPr>
              <a:t>How Frauds are Recognized</a:t>
            </a:r>
          </a:p>
          <a:p>
            <a:pPr lvl="1"/>
            <a:r>
              <a:rPr lang="en-IN" b="1" dirty="0">
                <a:solidFill>
                  <a:schemeClr val="accent2">
                    <a:lumMod val="75000"/>
                  </a:schemeClr>
                </a:solidFill>
                <a:latin typeface="Arial" panose="020B0604020202020204" pitchFamily="34" charset="0"/>
                <a:cs typeface="Arial" panose="020B0604020202020204" pitchFamily="34" charset="0"/>
              </a:rPr>
              <a:t>Anomaly Detection: </a:t>
            </a:r>
            <a:r>
              <a:rPr lang="en-IN" dirty="0">
                <a:latin typeface="Arial" panose="020B0604020202020204" pitchFamily="34" charset="0"/>
                <a:cs typeface="Arial" panose="020B0604020202020204" pitchFamily="34" charset="0"/>
              </a:rPr>
              <a:t>Identify unusual patterns or transactions that deviate from one’s typical spending behaviour.</a:t>
            </a:r>
          </a:p>
          <a:p>
            <a:pPr lvl="1"/>
            <a:r>
              <a:rPr lang="en-IN" b="1" dirty="0">
                <a:solidFill>
                  <a:schemeClr val="accent2">
                    <a:lumMod val="75000"/>
                  </a:schemeClr>
                </a:solidFill>
                <a:latin typeface="Arial" panose="020B0604020202020204" pitchFamily="34" charset="0"/>
                <a:cs typeface="Arial" panose="020B0604020202020204" pitchFamily="34" charset="0"/>
              </a:rPr>
              <a:t>Geographical Analysis: </a:t>
            </a:r>
            <a:r>
              <a:rPr lang="en-IN" dirty="0">
                <a:latin typeface="Arial" panose="020B0604020202020204" pitchFamily="34" charset="0"/>
                <a:cs typeface="Arial" panose="020B0604020202020204" pitchFamily="34" charset="0"/>
              </a:rPr>
              <a:t>Flagging transactions from unfamiliar locations or regions can signal potential fraud.</a:t>
            </a:r>
          </a:p>
          <a:p>
            <a:pPr lvl="1"/>
            <a:r>
              <a:rPr lang="en-IN" b="1" dirty="0">
                <a:solidFill>
                  <a:schemeClr val="accent2">
                    <a:lumMod val="75000"/>
                  </a:schemeClr>
                </a:solidFill>
                <a:latin typeface="Arial" panose="020B0604020202020204" pitchFamily="34" charset="0"/>
                <a:cs typeface="Arial" panose="020B0604020202020204" pitchFamily="34" charset="0"/>
              </a:rPr>
              <a:t>Transaction Monitoring: </a:t>
            </a:r>
            <a:r>
              <a:rPr lang="en-IN" dirty="0">
                <a:latin typeface="Arial" panose="020B0604020202020204" pitchFamily="34" charset="0"/>
                <a:cs typeface="Arial" panose="020B0604020202020204" pitchFamily="34" charset="0"/>
              </a:rPr>
              <a:t>Continuous real-time monitoring helps detect and respond to suspicious activities promptly.</a:t>
            </a:r>
          </a:p>
          <a:p>
            <a:pPr lvl="1"/>
            <a:endParaRPr lang="en-IN"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16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649E-90F1-ABAD-981F-F9790FF9E4C8}"/>
              </a:ext>
            </a:extLst>
          </p:cNvPr>
          <p:cNvSpPr>
            <a:spLocks noGrp="1"/>
          </p:cNvSpPr>
          <p:nvPr>
            <p:ph type="title"/>
          </p:nvPr>
        </p:nvSpPr>
        <p:spPr/>
        <p:txBody>
          <a:bodyPr/>
          <a:lstStyle/>
          <a:p>
            <a:r>
              <a:rPr lang="en-US" dirty="0"/>
              <a:t>Analyzing the Data</a:t>
            </a:r>
            <a:endParaRPr lang="en-IN" dirty="0"/>
          </a:p>
        </p:txBody>
      </p:sp>
      <p:sp>
        <p:nvSpPr>
          <p:cNvPr id="3" name="Content Placeholder 2">
            <a:extLst>
              <a:ext uri="{FF2B5EF4-FFF2-40B4-BE49-F238E27FC236}">
                <a16:creationId xmlns:a16="http://schemas.microsoft.com/office/drawing/2014/main" id="{B17E2AD1-3C22-DCE8-3DA3-380B92FC9F66}"/>
              </a:ext>
            </a:extLst>
          </p:cNvPr>
          <p:cNvSpPr>
            <a:spLocks noGrp="1"/>
          </p:cNvSpPr>
          <p:nvPr>
            <p:ph idx="1"/>
          </p:nvPr>
        </p:nvSpPr>
        <p:spPr>
          <a:xfrm>
            <a:off x="677334" y="1626669"/>
            <a:ext cx="8596668" cy="4414693"/>
          </a:xfrm>
        </p:spPr>
        <p:txBody>
          <a:bodyPr/>
          <a:lstStyle/>
          <a:p>
            <a:r>
              <a:rPr lang="en-US" dirty="0"/>
              <a:t>The dataset is acquired from </a:t>
            </a:r>
            <a:r>
              <a:rPr lang="en-US" dirty="0">
                <a:solidFill>
                  <a:schemeClr val="accent2">
                    <a:lumMod val="75000"/>
                  </a:schemeClr>
                </a:solidFill>
              </a:rPr>
              <a:t>Kaggle</a:t>
            </a:r>
          </a:p>
          <a:p>
            <a:r>
              <a:rPr lang="en-US" dirty="0"/>
              <a:t>The dataset contains </a:t>
            </a:r>
            <a:r>
              <a:rPr lang="en-US" dirty="0">
                <a:solidFill>
                  <a:schemeClr val="accent2">
                    <a:lumMod val="75000"/>
                  </a:schemeClr>
                </a:solidFill>
              </a:rPr>
              <a:t>31</a:t>
            </a:r>
            <a:r>
              <a:rPr lang="en-US" dirty="0"/>
              <a:t> features and </a:t>
            </a:r>
            <a:r>
              <a:rPr lang="en-US" dirty="0">
                <a:solidFill>
                  <a:schemeClr val="accent2">
                    <a:lumMod val="75000"/>
                  </a:schemeClr>
                </a:solidFill>
              </a:rPr>
              <a:t>2,84,807 </a:t>
            </a:r>
            <a:r>
              <a:rPr lang="en-US" dirty="0"/>
              <a:t>rows.</a:t>
            </a:r>
          </a:p>
          <a:p>
            <a:r>
              <a:rPr lang="en-US" dirty="0"/>
              <a:t>Out of which V1 to V28 have been transformed with Principal Component Analysis (PCA) for privacy of users.</a:t>
            </a:r>
          </a:p>
          <a:p>
            <a:r>
              <a:rPr lang="en-US" dirty="0"/>
              <a:t>The other three features are </a:t>
            </a:r>
            <a:r>
              <a:rPr lang="en-US" dirty="0">
                <a:solidFill>
                  <a:schemeClr val="accent2">
                    <a:lumMod val="75000"/>
                  </a:schemeClr>
                </a:solidFill>
              </a:rPr>
              <a:t>time</a:t>
            </a:r>
            <a:r>
              <a:rPr lang="en-US" dirty="0"/>
              <a:t>, </a:t>
            </a:r>
            <a:r>
              <a:rPr lang="en-US" dirty="0">
                <a:solidFill>
                  <a:schemeClr val="accent2">
                    <a:lumMod val="75000"/>
                  </a:schemeClr>
                </a:solidFill>
              </a:rPr>
              <a:t>amount</a:t>
            </a:r>
            <a:r>
              <a:rPr lang="en-US" dirty="0"/>
              <a:t> and </a:t>
            </a:r>
            <a:r>
              <a:rPr lang="en-US" dirty="0">
                <a:solidFill>
                  <a:schemeClr val="accent2">
                    <a:lumMod val="75000"/>
                  </a:schemeClr>
                </a:solidFill>
              </a:rPr>
              <a:t>class</a:t>
            </a:r>
            <a:r>
              <a:rPr lang="en-US" dirty="0"/>
              <a:t> either 1 for fraud and 0 otherwise.</a:t>
            </a:r>
          </a:p>
          <a:p>
            <a:endParaRPr lang="en-US" dirty="0"/>
          </a:p>
        </p:txBody>
      </p:sp>
      <p:pic>
        <p:nvPicPr>
          <p:cNvPr id="5" name="Picture 4">
            <a:extLst>
              <a:ext uri="{FF2B5EF4-FFF2-40B4-BE49-F238E27FC236}">
                <a16:creationId xmlns:a16="http://schemas.microsoft.com/office/drawing/2014/main" id="{A1000541-E6D6-637C-8CD5-6635829B3AB2}"/>
              </a:ext>
            </a:extLst>
          </p:cNvPr>
          <p:cNvPicPr>
            <a:picLocks noChangeAspect="1"/>
          </p:cNvPicPr>
          <p:nvPr/>
        </p:nvPicPr>
        <p:blipFill rotWithShape="1">
          <a:blip r:embed="rId2"/>
          <a:srcRect t="30812"/>
          <a:stretch/>
        </p:blipFill>
        <p:spPr>
          <a:xfrm>
            <a:off x="281450" y="4106292"/>
            <a:ext cx="9606013" cy="1642617"/>
          </a:xfrm>
          <a:prstGeom prst="rect">
            <a:avLst/>
          </a:prstGeom>
        </p:spPr>
      </p:pic>
      <p:pic>
        <p:nvPicPr>
          <p:cNvPr id="6" name="Picture 5">
            <a:extLst>
              <a:ext uri="{FF2B5EF4-FFF2-40B4-BE49-F238E27FC236}">
                <a16:creationId xmlns:a16="http://schemas.microsoft.com/office/drawing/2014/main" id="{9EFD1366-E157-D94D-8BD8-F337EF3DD149}"/>
              </a:ext>
            </a:extLst>
          </p:cNvPr>
          <p:cNvPicPr>
            <a:picLocks noChangeAspect="1"/>
          </p:cNvPicPr>
          <p:nvPr/>
        </p:nvPicPr>
        <p:blipFill>
          <a:blip r:embed="rId3"/>
          <a:stretch>
            <a:fillRect/>
          </a:stretch>
        </p:blipFill>
        <p:spPr>
          <a:xfrm>
            <a:off x="7623978" y="1428435"/>
            <a:ext cx="1650024" cy="1003930"/>
          </a:xfrm>
          <a:prstGeom prst="rect">
            <a:avLst/>
          </a:prstGeom>
        </p:spPr>
      </p:pic>
    </p:spTree>
    <p:extLst>
      <p:ext uri="{BB962C8B-B14F-4D97-AF65-F5344CB8AC3E}">
        <p14:creationId xmlns:p14="http://schemas.microsoft.com/office/powerpoint/2010/main" val="172227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3577-3667-2E45-BF90-474DDFC8B228}"/>
              </a:ext>
            </a:extLst>
          </p:cNvPr>
          <p:cNvSpPr>
            <a:spLocks noGrp="1"/>
          </p:cNvSpPr>
          <p:nvPr>
            <p:ph type="title"/>
          </p:nvPr>
        </p:nvSpPr>
        <p:spPr>
          <a:xfrm>
            <a:off x="677334" y="609600"/>
            <a:ext cx="8596668" cy="1045945"/>
          </a:xfrm>
        </p:spPr>
        <p:txBody>
          <a:bodyPr/>
          <a:lstStyle/>
          <a:p>
            <a:r>
              <a:rPr lang="en-US" dirty="0"/>
              <a:t>Analyzing the Data (</a:t>
            </a:r>
            <a:r>
              <a:rPr lang="en-US" dirty="0" err="1"/>
              <a:t>Contd</a:t>
            </a:r>
            <a:r>
              <a:rPr lang="en-US" dirty="0"/>
              <a:t>…)</a:t>
            </a:r>
            <a:endParaRPr lang="en-IN" dirty="0"/>
          </a:p>
        </p:txBody>
      </p:sp>
      <p:pic>
        <p:nvPicPr>
          <p:cNvPr id="9" name="Content Placeholder 8">
            <a:extLst>
              <a:ext uri="{FF2B5EF4-FFF2-40B4-BE49-F238E27FC236}">
                <a16:creationId xmlns:a16="http://schemas.microsoft.com/office/drawing/2014/main" id="{AF3CB8C5-42B3-6C33-7B52-8BB76359572A}"/>
              </a:ext>
            </a:extLst>
          </p:cNvPr>
          <p:cNvPicPr>
            <a:picLocks noGrp="1" noChangeAspect="1"/>
          </p:cNvPicPr>
          <p:nvPr>
            <p:ph idx="1"/>
          </p:nvPr>
        </p:nvPicPr>
        <p:blipFill>
          <a:blip r:embed="rId2"/>
          <a:stretch>
            <a:fillRect/>
          </a:stretch>
        </p:blipFill>
        <p:spPr>
          <a:xfrm>
            <a:off x="677863" y="1790300"/>
            <a:ext cx="8596139" cy="2945330"/>
          </a:xfrm>
        </p:spPr>
      </p:pic>
    </p:spTree>
    <p:extLst>
      <p:ext uri="{BB962C8B-B14F-4D97-AF65-F5344CB8AC3E}">
        <p14:creationId xmlns:p14="http://schemas.microsoft.com/office/powerpoint/2010/main" val="256165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9D2-6C8C-77E2-D1F7-CFC07B78AFD2}"/>
              </a:ext>
            </a:extLst>
          </p:cNvPr>
          <p:cNvSpPr>
            <a:spLocks noGrp="1"/>
          </p:cNvSpPr>
          <p:nvPr>
            <p:ph type="title"/>
          </p:nvPr>
        </p:nvSpPr>
        <p:spPr/>
        <p:txBody>
          <a:bodyPr/>
          <a:lstStyle/>
          <a:p>
            <a:r>
              <a:rPr lang="en-US" dirty="0"/>
              <a:t>Analyzing the Data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A9D1E0A-F42E-DC87-397E-42F71924ED9C}"/>
              </a:ext>
            </a:extLst>
          </p:cNvPr>
          <p:cNvSpPr>
            <a:spLocks noGrp="1"/>
          </p:cNvSpPr>
          <p:nvPr>
            <p:ph idx="1"/>
          </p:nvPr>
        </p:nvSpPr>
        <p:spPr>
          <a:xfrm>
            <a:off x="677334" y="1563823"/>
            <a:ext cx="8596668" cy="3880773"/>
          </a:xfrm>
        </p:spPr>
        <p:txBody>
          <a:bodyPr/>
          <a:lstStyle/>
          <a:p>
            <a:r>
              <a:rPr lang="en-US" dirty="0"/>
              <a:t>The data is highly skewed</a:t>
            </a:r>
            <a:r>
              <a:rPr lang="en-IN" dirty="0"/>
              <a:t> as </a:t>
            </a:r>
            <a:r>
              <a:rPr lang="en-US" dirty="0"/>
              <a:t>it consists of </a:t>
            </a:r>
            <a:r>
              <a:rPr lang="en-US" dirty="0">
                <a:solidFill>
                  <a:schemeClr val="accent2">
                    <a:lumMod val="75000"/>
                  </a:schemeClr>
                </a:solidFill>
              </a:rPr>
              <a:t>2,84,315</a:t>
            </a:r>
            <a:r>
              <a:rPr lang="en-US" dirty="0"/>
              <a:t> authentic transactions and </a:t>
            </a:r>
            <a:r>
              <a:rPr lang="en-US" dirty="0">
                <a:solidFill>
                  <a:schemeClr val="accent2">
                    <a:lumMod val="75000"/>
                  </a:schemeClr>
                </a:solidFill>
              </a:rPr>
              <a:t>492</a:t>
            </a:r>
            <a:r>
              <a:rPr lang="en-US" dirty="0"/>
              <a:t> fraudulent transactions which is approximately </a:t>
            </a:r>
            <a:r>
              <a:rPr lang="en-US" dirty="0">
                <a:solidFill>
                  <a:schemeClr val="accent2">
                    <a:lumMod val="75000"/>
                  </a:schemeClr>
                </a:solidFill>
              </a:rPr>
              <a:t>0.172%</a:t>
            </a:r>
            <a:r>
              <a:rPr lang="en-US" dirty="0"/>
              <a:t> of total transactions.</a:t>
            </a:r>
          </a:p>
          <a:p>
            <a:pPr marL="0" indent="0">
              <a:buNone/>
            </a:pPr>
            <a:endParaRPr lang="en-US" dirty="0"/>
          </a:p>
          <a:p>
            <a:endParaRPr lang="en-IN" dirty="0"/>
          </a:p>
        </p:txBody>
      </p:sp>
      <p:pic>
        <p:nvPicPr>
          <p:cNvPr id="7" name="Picture 6">
            <a:extLst>
              <a:ext uri="{FF2B5EF4-FFF2-40B4-BE49-F238E27FC236}">
                <a16:creationId xmlns:a16="http://schemas.microsoft.com/office/drawing/2014/main" id="{5568F33F-D361-7D4B-8A87-E6A2721B5B96}"/>
              </a:ext>
            </a:extLst>
          </p:cNvPr>
          <p:cNvPicPr>
            <a:picLocks noChangeAspect="1"/>
          </p:cNvPicPr>
          <p:nvPr/>
        </p:nvPicPr>
        <p:blipFill>
          <a:blip r:embed="rId2"/>
          <a:stretch>
            <a:fillRect/>
          </a:stretch>
        </p:blipFill>
        <p:spPr>
          <a:xfrm>
            <a:off x="3327048" y="2367368"/>
            <a:ext cx="6223320" cy="4356324"/>
          </a:xfrm>
          <a:prstGeom prst="rect">
            <a:avLst/>
          </a:prstGeom>
        </p:spPr>
      </p:pic>
      <p:pic>
        <p:nvPicPr>
          <p:cNvPr id="5" name="Picture 4">
            <a:extLst>
              <a:ext uri="{FF2B5EF4-FFF2-40B4-BE49-F238E27FC236}">
                <a16:creationId xmlns:a16="http://schemas.microsoft.com/office/drawing/2014/main" id="{7DC7E8DE-D8A6-BF66-099F-D5B22789B697}"/>
              </a:ext>
            </a:extLst>
          </p:cNvPr>
          <p:cNvPicPr>
            <a:picLocks noChangeAspect="1"/>
          </p:cNvPicPr>
          <p:nvPr/>
        </p:nvPicPr>
        <p:blipFill>
          <a:blip r:embed="rId3"/>
          <a:stretch>
            <a:fillRect/>
          </a:stretch>
        </p:blipFill>
        <p:spPr>
          <a:xfrm>
            <a:off x="881272" y="2502568"/>
            <a:ext cx="2241838" cy="1589759"/>
          </a:xfrm>
          <a:prstGeom prst="rect">
            <a:avLst/>
          </a:prstGeom>
        </p:spPr>
      </p:pic>
    </p:spTree>
    <p:extLst>
      <p:ext uri="{BB962C8B-B14F-4D97-AF65-F5344CB8AC3E}">
        <p14:creationId xmlns:p14="http://schemas.microsoft.com/office/powerpoint/2010/main" val="5031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0053-1B8E-CFBE-5366-F50539432AF5}"/>
              </a:ext>
            </a:extLst>
          </p:cNvPr>
          <p:cNvSpPr>
            <a:spLocks noGrp="1"/>
          </p:cNvSpPr>
          <p:nvPr>
            <p:ph type="title"/>
          </p:nvPr>
        </p:nvSpPr>
        <p:spPr>
          <a:xfrm>
            <a:off x="677334" y="609600"/>
            <a:ext cx="8596668" cy="699436"/>
          </a:xfrm>
        </p:spPr>
        <p:txBody>
          <a:bodyPr/>
          <a:lstStyle/>
          <a:p>
            <a:r>
              <a:rPr lang="en-US" dirty="0"/>
              <a:t>Experiment Methods</a:t>
            </a:r>
            <a:endParaRPr lang="en-IN" dirty="0"/>
          </a:p>
        </p:txBody>
      </p:sp>
      <p:pic>
        <p:nvPicPr>
          <p:cNvPr id="8" name="Content Placeholder 7">
            <a:extLst>
              <a:ext uri="{FF2B5EF4-FFF2-40B4-BE49-F238E27FC236}">
                <a16:creationId xmlns:a16="http://schemas.microsoft.com/office/drawing/2014/main" id="{105CCF21-F800-5575-A2DF-9D51BA1E01D9}"/>
              </a:ext>
            </a:extLst>
          </p:cNvPr>
          <p:cNvPicPr>
            <a:picLocks noGrp="1" noChangeAspect="1"/>
          </p:cNvPicPr>
          <p:nvPr>
            <p:ph sz="half" idx="2"/>
          </p:nvPr>
        </p:nvPicPr>
        <p:blipFill>
          <a:blip r:embed="rId2"/>
          <a:stretch>
            <a:fillRect/>
          </a:stretch>
        </p:blipFill>
        <p:spPr>
          <a:xfrm>
            <a:off x="4704515" y="2789985"/>
            <a:ext cx="4186618" cy="3086108"/>
          </a:xfrm>
        </p:spPr>
      </p:pic>
      <p:sp>
        <p:nvSpPr>
          <p:cNvPr id="10" name="TextBox 9">
            <a:extLst>
              <a:ext uri="{FF2B5EF4-FFF2-40B4-BE49-F238E27FC236}">
                <a16:creationId xmlns:a16="http://schemas.microsoft.com/office/drawing/2014/main" id="{56839668-8929-8F5C-C041-FBFB31B1A962}"/>
              </a:ext>
            </a:extLst>
          </p:cNvPr>
          <p:cNvSpPr txBox="1"/>
          <p:nvPr/>
        </p:nvSpPr>
        <p:spPr>
          <a:xfrm>
            <a:off x="677334" y="1727996"/>
            <a:ext cx="8213799" cy="646331"/>
          </a:xfrm>
          <a:prstGeom prst="rect">
            <a:avLst/>
          </a:prstGeom>
          <a:noFill/>
          <a:ln>
            <a:noFill/>
          </a:ln>
        </p:spPr>
        <p:txBody>
          <a:bodyPr wrap="square" rtlCol="0">
            <a:spAutoFit/>
          </a:bodyPr>
          <a:lstStyle/>
          <a:p>
            <a:r>
              <a:rPr lang="en-US" b="1" dirty="0">
                <a:solidFill>
                  <a:schemeClr val="accent2">
                    <a:lumMod val="75000"/>
                  </a:schemeClr>
                </a:solidFill>
              </a:rPr>
              <a:t>Resampling: </a:t>
            </a:r>
            <a:r>
              <a:rPr lang="en-US" dirty="0"/>
              <a:t>To adjust the class distribution of the data as the minority class is not equally represented we performed </a:t>
            </a:r>
            <a:r>
              <a:rPr lang="en-US" dirty="0">
                <a:solidFill>
                  <a:schemeClr val="accent2">
                    <a:lumMod val="75000"/>
                  </a:schemeClr>
                </a:solidFill>
              </a:rPr>
              <a:t>Undersampling</a:t>
            </a:r>
            <a:r>
              <a:rPr lang="en-US" b="1" dirty="0">
                <a:solidFill>
                  <a:schemeClr val="accent2">
                    <a:lumMod val="75000"/>
                  </a:schemeClr>
                </a:solidFill>
              </a:rPr>
              <a:t>.</a:t>
            </a:r>
            <a:endParaRPr lang="en-IN" b="1" dirty="0">
              <a:solidFill>
                <a:schemeClr val="accent2">
                  <a:lumMod val="75000"/>
                </a:schemeClr>
              </a:solidFill>
            </a:endParaRPr>
          </a:p>
        </p:txBody>
      </p:sp>
      <p:pic>
        <p:nvPicPr>
          <p:cNvPr id="14" name="Content Placeholder 13">
            <a:extLst>
              <a:ext uri="{FF2B5EF4-FFF2-40B4-BE49-F238E27FC236}">
                <a16:creationId xmlns:a16="http://schemas.microsoft.com/office/drawing/2014/main" id="{721FA911-0F1F-82D6-A0FD-5F7083322EF4}"/>
              </a:ext>
            </a:extLst>
          </p:cNvPr>
          <p:cNvPicPr>
            <a:picLocks noGrp="1" noChangeAspect="1"/>
          </p:cNvPicPr>
          <p:nvPr>
            <p:ph sz="half" idx="1"/>
          </p:nvPr>
        </p:nvPicPr>
        <p:blipFill>
          <a:blip r:embed="rId3"/>
          <a:stretch>
            <a:fillRect/>
          </a:stretch>
        </p:blipFill>
        <p:spPr>
          <a:xfrm>
            <a:off x="600163" y="2963239"/>
            <a:ext cx="4104352" cy="2465645"/>
          </a:xfrm>
        </p:spPr>
      </p:pic>
    </p:spTree>
    <p:extLst>
      <p:ext uri="{BB962C8B-B14F-4D97-AF65-F5344CB8AC3E}">
        <p14:creationId xmlns:p14="http://schemas.microsoft.com/office/powerpoint/2010/main" val="235787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F96C-5237-479B-5247-B6C27109A6E7}"/>
              </a:ext>
            </a:extLst>
          </p:cNvPr>
          <p:cNvSpPr>
            <a:spLocks noGrp="1"/>
          </p:cNvSpPr>
          <p:nvPr>
            <p:ph type="title"/>
          </p:nvPr>
        </p:nvSpPr>
        <p:spPr>
          <a:xfrm>
            <a:off x="677334" y="609600"/>
            <a:ext cx="8596668" cy="795688"/>
          </a:xfrm>
          <a:effectLst>
            <a:glow rad="63500">
              <a:schemeClr val="accent2">
                <a:satMod val="175000"/>
                <a:alpha val="40000"/>
              </a:schemeClr>
            </a:glow>
          </a:effectLst>
        </p:spPr>
        <p:txBody>
          <a:bodyPr/>
          <a:lstStyle/>
          <a:p>
            <a:r>
              <a:rPr lang="en-US" dirty="0"/>
              <a:t>Logistic Regression Classifier</a:t>
            </a:r>
            <a:endParaRPr lang="en-IN" dirty="0"/>
          </a:p>
        </p:txBody>
      </p:sp>
      <p:sp>
        <p:nvSpPr>
          <p:cNvPr id="3" name="Content Placeholder 2">
            <a:extLst>
              <a:ext uri="{FF2B5EF4-FFF2-40B4-BE49-F238E27FC236}">
                <a16:creationId xmlns:a16="http://schemas.microsoft.com/office/drawing/2014/main" id="{B7D62845-A534-3CF2-DD02-CD36CA0E3023}"/>
              </a:ext>
            </a:extLst>
          </p:cNvPr>
          <p:cNvSpPr>
            <a:spLocks noGrp="1"/>
          </p:cNvSpPr>
          <p:nvPr>
            <p:ph idx="1"/>
          </p:nvPr>
        </p:nvSpPr>
        <p:spPr>
          <a:xfrm>
            <a:off x="677334" y="1632016"/>
            <a:ext cx="8596668" cy="3880773"/>
          </a:xfrm>
        </p:spPr>
        <p:txBody>
          <a:bodyPr>
            <a:normAutofit/>
          </a:bodyPr>
          <a:lstStyle/>
          <a:p>
            <a:r>
              <a:rPr lang="en-US" b="1" dirty="0">
                <a:solidFill>
                  <a:schemeClr val="accent2">
                    <a:lumMod val="50000"/>
                  </a:schemeClr>
                </a:solidFill>
              </a:rPr>
              <a:t>Binary Classification: </a:t>
            </a:r>
            <a:r>
              <a:rPr lang="en-US" dirty="0"/>
              <a:t>Logistic Regression is a statistical method used for binary classification problems, where the outcome variables has two categories or classes.</a:t>
            </a:r>
            <a:endParaRPr lang="en-US" sz="800" dirty="0"/>
          </a:p>
          <a:p>
            <a:endParaRPr lang="en-US" dirty="0"/>
          </a:p>
        </p:txBody>
      </p:sp>
      <p:pic>
        <p:nvPicPr>
          <p:cNvPr id="10" name="Picture 9">
            <a:extLst>
              <a:ext uri="{FF2B5EF4-FFF2-40B4-BE49-F238E27FC236}">
                <a16:creationId xmlns:a16="http://schemas.microsoft.com/office/drawing/2014/main" id="{AC743D8A-7FB8-859C-C975-E645C8B9CA51}"/>
              </a:ext>
            </a:extLst>
          </p:cNvPr>
          <p:cNvPicPr>
            <a:picLocks noChangeAspect="1"/>
          </p:cNvPicPr>
          <p:nvPr/>
        </p:nvPicPr>
        <p:blipFill>
          <a:blip r:embed="rId2"/>
          <a:stretch>
            <a:fillRect/>
          </a:stretch>
        </p:blipFill>
        <p:spPr>
          <a:xfrm>
            <a:off x="2743729" y="2819400"/>
            <a:ext cx="4463878" cy="3429000"/>
          </a:xfrm>
          <a:prstGeom prst="rect">
            <a:avLst/>
          </a:prstGeom>
        </p:spPr>
      </p:pic>
      <p:pic>
        <p:nvPicPr>
          <p:cNvPr id="12" name="Picture 11">
            <a:extLst>
              <a:ext uri="{FF2B5EF4-FFF2-40B4-BE49-F238E27FC236}">
                <a16:creationId xmlns:a16="http://schemas.microsoft.com/office/drawing/2014/main" id="{FD9614C4-B2E7-615E-D4F5-B29E8174A119}"/>
              </a:ext>
            </a:extLst>
          </p:cNvPr>
          <p:cNvPicPr>
            <a:picLocks noChangeAspect="1"/>
          </p:cNvPicPr>
          <p:nvPr/>
        </p:nvPicPr>
        <p:blipFill>
          <a:blip r:embed="rId3"/>
          <a:stretch>
            <a:fillRect/>
          </a:stretch>
        </p:blipFill>
        <p:spPr>
          <a:xfrm>
            <a:off x="2077972" y="2483318"/>
            <a:ext cx="5705137" cy="4119613"/>
          </a:xfrm>
          <a:prstGeom prst="rect">
            <a:avLst/>
          </a:prstGeom>
        </p:spPr>
      </p:pic>
      <p:sp>
        <p:nvSpPr>
          <p:cNvPr id="5" name="TextBox 4">
            <a:extLst>
              <a:ext uri="{FF2B5EF4-FFF2-40B4-BE49-F238E27FC236}">
                <a16:creationId xmlns:a16="http://schemas.microsoft.com/office/drawing/2014/main" id="{AF656476-3A36-10D3-28F4-448CFEA615BD}"/>
              </a:ext>
            </a:extLst>
          </p:cNvPr>
          <p:cNvSpPr txBox="1"/>
          <p:nvPr/>
        </p:nvSpPr>
        <p:spPr>
          <a:xfrm>
            <a:off x="4734307" y="6356710"/>
            <a:ext cx="6097604" cy="246221"/>
          </a:xfrm>
          <a:prstGeom prst="rect">
            <a:avLst/>
          </a:prstGeom>
          <a:noFill/>
        </p:spPr>
        <p:txBody>
          <a:bodyPr wrap="square">
            <a:spAutoFit/>
          </a:bodyPr>
          <a:lstStyle/>
          <a:p>
            <a:r>
              <a:rPr lang="en-IN" sz="1000" dirty="0">
                <a:solidFill>
                  <a:schemeClr val="accent2">
                    <a:lumMod val="50000"/>
                  </a:schemeClr>
                </a:solidFill>
              </a:rPr>
              <a:t>https://miro.medium.com/max/1280/1*iKo3KI4kqkZ47W7pmmH4cw.png</a:t>
            </a:r>
          </a:p>
        </p:txBody>
      </p:sp>
    </p:spTree>
    <p:extLst>
      <p:ext uri="{BB962C8B-B14F-4D97-AF65-F5344CB8AC3E}">
        <p14:creationId xmlns:p14="http://schemas.microsoft.com/office/powerpoint/2010/main" val="105073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784E-8CF3-E428-F496-97031292DEFB}"/>
              </a:ext>
            </a:extLst>
          </p:cNvPr>
          <p:cNvSpPr>
            <a:spLocks noGrp="1"/>
          </p:cNvSpPr>
          <p:nvPr>
            <p:ph type="title"/>
          </p:nvPr>
        </p:nvSpPr>
        <p:spPr>
          <a:xfrm>
            <a:off x="677334" y="609600"/>
            <a:ext cx="8596668" cy="805314"/>
          </a:xfrm>
        </p:spPr>
        <p:txBody>
          <a:bodyPr/>
          <a:lstStyle/>
          <a:p>
            <a:r>
              <a:rPr lang="en-US" dirty="0"/>
              <a:t>Working of Logistic Regression Model</a:t>
            </a:r>
            <a:endParaRPr lang="en-IN" dirty="0"/>
          </a:p>
        </p:txBody>
      </p:sp>
      <p:pic>
        <p:nvPicPr>
          <p:cNvPr id="7" name="Content Placeholder 6">
            <a:extLst>
              <a:ext uri="{FF2B5EF4-FFF2-40B4-BE49-F238E27FC236}">
                <a16:creationId xmlns:a16="http://schemas.microsoft.com/office/drawing/2014/main" id="{7A83A86F-FEC2-8189-C6BA-5EE68044C482}"/>
              </a:ext>
            </a:extLst>
          </p:cNvPr>
          <p:cNvPicPr>
            <a:picLocks noGrp="1" noChangeAspect="1"/>
          </p:cNvPicPr>
          <p:nvPr>
            <p:ph idx="1"/>
          </p:nvPr>
        </p:nvPicPr>
        <p:blipFill>
          <a:blip r:embed="rId2"/>
          <a:stretch>
            <a:fillRect/>
          </a:stretch>
        </p:blipFill>
        <p:spPr>
          <a:xfrm>
            <a:off x="927329" y="1925053"/>
            <a:ext cx="8235922" cy="3753852"/>
          </a:xfrm>
        </p:spPr>
      </p:pic>
      <p:sp>
        <p:nvSpPr>
          <p:cNvPr id="4" name="TextBox 3">
            <a:extLst>
              <a:ext uri="{FF2B5EF4-FFF2-40B4-BE49-F238E27FC236}">
                <a16:creationId xmlns:a16="http://schemas.microsoft.com/office/drawing/2014/main" id="{3DC683F9-BD3D-7B6A-0555-C0E34BB2955E}"/>
              </a:ext>
            </a:extLst>
          </p:cNvPr>
          <p:cNvSpPr txBox="1"/>
          <p:nvPr/>
        </p:nvSpPr>
        <p:spPr>
          <a:xfrm>
            <a:off x="2885173" y="5678905"/>
            <a:ext cx="6114449" cy="246221"/>
          </a:xfrm>
          <a:prstGeom prst="rect">
            <a:avLst/>
          </a:prstGeom>
          <a:noFill/>
        </p:spPr>
        <p:txBody>
          <a:bodyPr wrap="square">
            <a:spAutoFit/>
          </a:bodyPr>
          <a:lstStyle/>
          <a:p>
            <a:r>
              <a:rPr lang="en-US" sz="1000" dirty="0">
                <a:solidFill>
                  <a:srgbClr val="729D51"/>
                </a:solidFill>
                <a:hlinkClick r:id="rId3">
                  <a:extLst>
                    <a:ext uri="{A12FA001-AC4F-418D-AE19-62706E023703}">
                      <ahyp:hlinkClr xmlns:ahyp="http://schemas.microsoft.com/office/drawing/2018/hyperlinkcolor" val="tx"/>
                    </a:ext>
                  </a:extLst>
                </a:hlinkClick>
              </a:rPr>
              <a:t>Visualization of a Logistic Regression classifier. | Download Scientific Diagram (researchgate.net)</a:t>
            </a:r>
            <a:endParaRPr lang="en-IN" sz="1000" dirty="0">
              <a:solidFill>
                <a:srgbClr val="729D51"/>
              </a:solidFill>
            </a:endParaRPr>
          </a:p>
        </p:txBody>
      </p:sp>
    </p:spTree>
    <p:extLst>
      <p:ext uri="{BB962C8B-B14F-4D97-AF65-F5344CB8AC3E}">
        <p14:creationId xmlns:p14="http://schemas.microsoft.com/office/powerpoint/2010/main" val="2734250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639</TotalTime>
  <Words>1558</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Aptos Display</vt:lpstr>
      <vt:lpstr>Arial</vt:lpstr>
      <vt:lpstr>Arial Black</vt:lpstr>
      <vt:lpstr>Bahnschrift SemiBold</vt:lpstr>
      <vt:lpstr>Calibri</vt:lpstr>
      <vt:lpstr>Cambria Math</vt:lpstr>
      <vt:lpstr>Edwardian Script ITC</vt:lpstr>
      <vt:lpstr>Times New Roman</vt:lpstr>
      <vt:lpstr>Trebuchet MS</vt:lpstr>
      <vt:lpstr>Wingdings 3</vt:lpstr>
      <vt:lpstr>Facet</vt:lpstr>
      <vt:lpstr>Credit Card Fraudulent Transaction Detection</vt:lpstr>
      <vt:lpstr>Index</vt:lpstr>
      <vt:lpstr>Introduction</vt:lpstr>
      <vt:lpstr>Analyzing the Data</vt:lpstr>
      <vt:lpstr>Analyzing the Data (Contd…)</vt:lpstr>
      <vt:lpstr>Analyzing the Data (Contd…)</vt:lpstr>
      <vt:lpstr>Experiment Methods</vt:lpstr>
      <vt:lpstr>Logistic Regression Classifier</vt:lpstr>
      <vt:lpstr>Working of Logistic Regression Model</vt:lpstr>
      <vt:lpstr>Contd…</vt:lpstr>
      <vt:lpstr>Contd…</vt:lpstr>
      <vt:lpstr>Output</vt:lpstr>
      <vt:lpstr>Contd…</vt:lpstr>
      <vt:lpstr>K-Nearest Neighbor</vt:lpstr>
      <vt:lpstr>Features Of K-NN</vt:lpstr>
      <vt:lpstr>Need Of K-NN</vt:lpstr>
      <vt:lpstr>Working Of K-NN</vt:lpstr>
      <vt:lpstr>Result</vt:lpstr>
      <vt:lpstr>Navïe Bayes </vt:lpstr>
      <vt:lpstr>Why is it called Naïve Bayes?</vt:lpstr>
      <vt:lpstr>Implementation steps of Naïve Bayes algorithm:</vt:lpstr>
      <vt:lpstr>Need of Naïve Bayes algorithm:</vt:lpstr>
      <vt:lpstr>Result</vt:lpstr>
      <vt:lpstr>Performance Evaluation and Results</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Fraudulent Transaction Detection</dc:title>
  <dc:creator>Mouli Dutta</dc:creator>
  <cp:lastModifiedBy>Mouli Dutta</cp:lastModifiedBy>
  <cp:revision>3</cp:revision>
  <dcterms:created xsi:type="dcterms:W3CDTF">2024-01-23T02:32:19Z</dcterms:created>
  <dcterms:modified xsi:type="dcterms:W3CDTF">2024-01-25T00:16:42Z</dcterms:modified>
</cp:coreProperties>
</file>