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7" r:id="rId5"/>
    <p:sldId id="259" r:id="rId6"/>
    <p:sldId id="278" r:id="rId7"/>
    <p:sldId id="273" r:id="rId8"/>
    <p:sldId id="274" r:id="rId9"/>
    <p:sldId id="280" r:id="rId10"/>
    <p:sldId id="281" r:id="rId11"/>
    <p:sldId id="283" r:id="rId12"/>
    <p:sldId id="284" r:id="rId13"/>
    <p:sldId id="282" r:id="rId14"/>
    <p:sldId id="261" r:id="rId15"/>
    <p:sldId id="272" r:id="rId16"/>
    <p:sldId id="270" r:id="rId17"/>
    <p:sldId id="271" r:id="rId18"/>
    <p:sldId id="262" r:id="rId19"/>
    <p:sldId id="269" r:id="rId20"/>
    <p:sldId id="263" r:id="rId21"/>
    <p:sldId id="268" r:id="rId22"/>
    <p:sldId id="264" r:id="rId23"/>
    <p:sldId id="265" r:id="rId24"/>
    <p:sldId id="266" r:id="rId25"/>
    <p:sldId id="267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74" d="100"/>
          <a:sy n="74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C1AFF-4DF2-402A-A02F-E398BAE407BB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975A5-47E0-45FB-B170-FEE80721C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975A5-47E0-45FB-B170-FEE80721C7D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95800"/>
            <a:ext cx="4876800" cy="12192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53100"/>
            <a:ext cx="64008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C000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420E-5A6A-4A6F-AA31-1C007C7893D6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707-2EA9-4950-83FE-50C3A916DB11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203-BFE8-4EBF-B0CD-BF2BD9088D01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1"/>
            <a:ext cx="8458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45275"/>
            <a:ext cx="2133600" cy="212725"/>
          </a:xfrm>
        </p:spPr>
        <p:txBody>
          <a:bodyPr/>
          <a:lstStyle/>
          <a:p>
            <a:fld id="{C21C2B6F-0726-43C9-BAE6-9F953D32709F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19800"/>
            <a:ext cx="533400" cy="38100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777C014-618A-4D27-BB9C-91EC68D91E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B5CC-A401-4D35-9B22-C9DDC5607CC4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4038600" cy="42672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1"/>
            <a:ext cx="4038600" cy="42672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27A8-0795-4153-A1D7-5E43EB88C85C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487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8112"/>
            <a:ext cx="4040188" cy="3646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487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8112"/>
            <a:ext cx="4041775" cy="3646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E688-C808-4BCC-8FF3-1F5E70DAF386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15E3-9943-4FEB-A636-2044115F3B9E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B89A-0A50-437A-8CF5-0C1A08E4699E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E06D-80A2-465E-AA5D-C9FBE22AAE01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664A-F57F-4A64-A61F-6DEF144B699E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56F2A-0676-4D95-AAC1-2463A5047E60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C014-618A-4D27-BB9C-91EC68D91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icfox.com/arduino-hall-effect-sensor-measuring-speed-of-rotation/" TargetMode="External"/><Relationship Id="rId2" Type="http://schemas.openxmlformats.org/officeDocument/2006/relationships/hyperlink" Target="https://www.instructables.com/id/Arduino-RF-Communication-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tomechatronics.com/tutorials/arduino/lcd-tutorial/" TargetMode="External"/><Relationship Id="rId4" Type="http://schemas.openxmlformats.org/officeDocument/2006/relationships/hyperlink" Target="https://www.instructables.com/id/Speedometer-Using-Arduino-and-Processin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soyoo.com/2017/07/28/arduino-lesson-hall-effect-sensor-module/" TargetMode="External"/><Relationship Id="rId2" Type="http://schemas.openxmlformats.org/officeDocument/2006/relationships/hyperlink" Target="https://www.instructables.com/id/Fan-RPM-With-Internal-Hall-Effect-Sensor-and-Ardu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b5C9SPVlU4U&amp;t=914s" TargetMode="External"/><Relationship Id="rId4" Type="http://schemas.openxmlformats.org/officeDocument/2006/relationships/hyperlink" Target="http://adam-meyer.com/arduino/Various_Hall_Effect_Sensor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AboutEE/Adafruit_ESP8266/tree/master" TargetMode="External"/><Relationship Id="rId2" Type="http://schemas.openxmlformats.org/officeDocument/2006/relationships/hyperlink" Target="https://arduino.stackexchange.com/questions/19234/print-string-and-integer-lc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iles.amperka.ru/store-media/products/troyka-hall-sensor/media/SS49e_Hall_Sensor_Datasheet.pdf" TargetMode="External"/><Relationship Id="rId4" Type="http://schemas.openxmlformats.org/officeDocument/2006/relationships/hyperlink" Target="http://smartmicrocontroller.com/how-to-control-an-lcd-display-arduino-tutorial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hub.org/send-an-email-using-esp8266/" TargetMode="External"/><Relationship Id="rId2" Type="http://schemas.openxmlformats.org/officeDocument/2006/relationships/hyperlink" Target="http://files.amperka.ru/store-media/products/troyka-hall-sensor/media/SS49e_Hall_Sensor_Datasheet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P\Desktop\VID-20181209-WA0000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67200"/>
            <a:ext cx="4876800" cy="1219200"/>
          </a:xfrm>
        </p:spPr>
        <p:txBody>
          <a:bodyPr/>
          <a:lstStyle/>
          <a:p>
            <a:r>
              <a:rPr lang="en-US" dirty="0" smtClean="0"/>
              <a:t>Vehicle Speed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67350"/>
            <a:ext cx="6400800" cy="139065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Course NO. : CSE 3200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Course Title : System Development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</a:t>
            </a:r>
            <a:r>
              <a:rPr lang="en-US" dirty="0" err="1" smtClean="0"/>
              <a:t>Hardwares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04" y="2340112"/>
            <a:ext cx="1328591" cy="189247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4800" y="2057401"/>
            <a:ext cx="2362200" cy="2457893"/>
          </a:xfrm>
          <a:prstGeom prst="ellipse">
            <a:avLst/>
          </a:prstGeom>
          <a:noFill/>
          <a:ln w="85725" cmpd="thinThick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25" y="2686494"/>
            <a:ext cx="1951070" cy="122547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971800" y="2057400"/>
            <a:ext cx="2362200" cy="2457893"/>
          </a:xfrm>
          <a:prstGeom prst="ellipse">
            <a:avLst/>
          </a:prstGeom>
          <a:noFill/>
          <a:ln w="85725" cmpd="thinThick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86494"/>
            <a:ext cx="2054180" cy="1225473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638800" y="2057399"/>
            <a:ext cx="2362200" cy="2457893"/>
          </a:xfrm>
          <a:prstGeom prst="ellipse">
            <a:avLst/>
          </a:prstGeom>
          <a:noFill/>
          <a:ln w="85725" cmpd="thinThick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91200" y="453526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Hall </a:t>
            </a:r>
            <a:r>
              <a:rPr lang="en-US" b="1" dirty="0"/>
              <a:t>effect </a:t>
            </a:r>
            <a:r>
              <a:rPr lang="en-US" b="1" dirty="0" smtClean="0"/>
              <a:t>module</a:t>
            </a:r>
          </a:p>
          <a:p>
            <a:r>
              <a:rPr lang="en-US" b="1" dirty="0" smtClean="0"/>
              <a:t>LM393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453526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433 MHz RF </a:t>
            </a:r>
            <a:r>
              <a:rPr lang="en-US" b="1" dirty="0" smtClean="0"/>
              <a:t>Transmitter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09900" y="454235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433 MHz RF </a:t>
            </a:r>
            <a:r>
              <a:rPr lang="en-US" b="1" dirty="0" smtClean="0"/>
              <a:t>Receiver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12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</a:t>
            </a:r>
            <a:r>
              <a:rPr lang="en-US" dirty="0" err="1" smtClean="0"/>
              <a:t>Hardwares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0100" y="45668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Arduino UNO</a:t>
            </a:r>
            <a:endParaRPr lang="en-US" b="1" dirty="0"/>
          </a:p>
        </p:txBody>
      </p:sp>
      <p:pic>
        <p:nvPicPr>
          <p:cNvPr id="13" name="Picture 12" descr="Image result for ardui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t="9826" r="1962" b="14971"/>
          <a:stretch/>
        </p:blipFill>
        <p:spPr bwMode="auto">
          <a:xfrm>
            <a:off x="599427" y="2611709"/>
            <a:ext cx="1925346" cy="131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381000" y="2057400"/>
            <a:ext cx="2362200" cy="2457893"/>
          </a:xfrm>
          <a:prstGeom prst="ellipse">
            <a:avLst/>
          </a:prstGeom>
          <a:noFill/>
          <a:ln w="85725" cmpd="thinThick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78" y="2642470"/>
            <a:ext cx="1999976" cy="1165372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2966892" y="2057400"/>
            <a:ext cx="2362200" cy="2457893"/>
          </a:xfrm>
          <a:prstGeom prst="ellipse">
            <a:avLst/>
          </a:prstGeom>
          <a:noFill/>
          <a:ln w="85725" cmpd="thinThick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84" y="2443354"/>
            <a:ext cx="1558253" cy="1683186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552784" y="2057399"/>
            <a:ext cx="2362200" cy="2457893"/>
          </a:xfrm>
          <a:prstGeom prst="ellipse">
            <a:avLst/>
          </a:prstGeom>
          <a:noFill/>
          <a:ln w="85725" cmpd="thinThick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13066" y="45152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LCD monitor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15357" y="4545407"/>
            <a:ext cx="203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10k Potentiometer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</a:t>
            </a:r>
            <a:r>
              <a:rPr lang="en-US" dirty="0" err="1"/>
              <a:t>Hardwares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0" y="2590274"/>
            <a:ext cx="1946680" cy="139214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81000" y="2057400"/>
            <a:ext cx="2362200" cy="2457893"/>
          </a:xfrm>
          <a:prstGeom prst="ellipse">
            <a:avLst/>
          </a:prstGeom>
          <a:noFill/>
          <a:ln w="85725" cmpd="thinThick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86" y="2353433"/>
            <a:ext cx="1219200" cy="1865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573098"/>
            <a:ext cx="1905000" cy="14001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966892" y="2057400"/>
            <a:ext cx="2362200" cy="2457893"/>
          </a:xfrm>
          <a:prstGeom prst="ellipse">
            <a:avLst/>
          </a:prstGeom>
          <a:noFill/>
          <a:ln w="85725" cmpd="thinThick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2784" y="2057399"/>
            <a:ext cx="2362200" cy="2457893"/>
          </a:xfrm>
          <a:prstGeom prst="ellipse">
            <a:avLst/>
          </a:prstGeom>
          <a:noFill/>
          <a:ln w="85725" cmpd="thinThick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0100" y="45668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Arduino UNO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59778" y="4566804"/>
            <a:ext cx="118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9V Battery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456680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9V Battery Clipper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78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9800"/>
            <a:ext cx="4876800" cy="27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required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60656" y="1905000"/>
            <a:ext cx="8458200" cy="4267200"/>
          </a:xfrm>
        </p:spPr>
        <p:txBody>
          <a:bodyPr/>
          <a:lstStyle/>
          <a:p>
            <a:r>
              <a:rPr lang="en-US" b="1" dirty="0" smtClean="0"/>
              <a:t>RF modules: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dirty="0" smtClean="0"/>
              <a:t>A 433 MHz RF transmitter and receiver is used for communication between a vehicle and a </a:t>
            </a:r>
            <a:r>
              <a:rPr lang="en-US" sz="2200" dirty="0"/>
              <a:t>roadside </a:t>
            </a:r>
            <a:r>
              <a:rPr lang="en-US" sz="2200" dirty="0" smtClean="0"/>
              <a:t>pillar RF </a:t>
            </a:r>
            <a:r>
              <a:rPr lang="en-US" sz="2200" dirty="0"/>
              <a:t>signals travel in the transmitter and receiver even when there is an obstruction. It operates at a specific frequency of 433MHz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in this project a 3 pin RF module is </a:t>
            </a:r>
            <a:r>
              <a:rPr lang="en-US" sz="2200" dirty="0"/>
              <a:t>used </a:t>
            </a:r>
            <a:r>
              <a:rPr lang="en-US" sz="2200" dirty="0" smtClean="0"/>
              <a:t>as there </a:t>
            </a:r>
            <a:r>
              <a:rPr lang="en-US" sz="2200" dirty="0"/>
              <a:t>is no need of any encoder and </a:t>
            </a:r>
            <a:r>
              <a:rPr lang="en-US" sz="2200" dirty="0" smtClean="0"/>
              <a:t>decoder in sending </a:t>
            </a:r>
            <a:r>
              <a:rPr lang="en-US" sz="2200" dirty="0"/>
              <a:t>the secrete information.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0"/>
            <a:ext cx="4762500" cy="182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0" y="594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5943600"/>
            <a:ext cx="1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transmitter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3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Hall effect </a:t>
            </a:r>
            <a:r>
              <a:rPr lang="en-US" b="1" dirty="0" smtClean="0"/>
              <a:t>sensor: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transducer </a:t>
            </a:r>
            <a:r>
              <a:rPr lang="en-US" dirty="0"/>
              <a:t>that varies its </a:t>
            </a:r>
            <a:r>
              <a:rPr lang="en-US" dirty="0" smtClean="0"/>
              <a:t>output voltage in </a:t>
            </a:r>
            <a:r>
              <a:rPr lang="en-US" dirty="0"/>
              <a:t>response to a </a:t>
            </a:r>
            <a:r>
              <a:rPr lang="en-US" dirty="0" smtClean="0"/>
              <a:t>magnetic field. In this project a linear hall effect sensor is used. It can detect a magnetic field when a north pole is near. Advantages of this sensor is that it does not need a south pole to make it’s voltage neutral again. It is easy to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495800"/>
            <a:ext cx="3476834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hall effect module lm393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6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722" y="381000"/>
            <a:ext cx="5732756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Problems </a:t>
            </a:r>
            <a:r>
              <a:rPr lang="en-US" dirty="0">
                <a:effectLst/>
              </a:rPr>
              <a:t>have been </a:t>
            </a:r>
            <a:r>
              <a:rPr lang="en-US" dirty="0" smtClean="0">
                <a:effectLst/>
              </a:rPr>
              <a:t>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various types of Hall effect sensors. At first we bought a latching hall effect without knowing these facts. It did not work. </a:t>
            </a:r>
          </a:p>
          <a:p>
            <a:pPr>
              <a:buNone/>
            </a:pPr>
            <a:r>
              <a:rPr lang="en-US" dirty="0" smtClean="0"/>
              <a:t>		-  Linear Hall effect sensor ‘LM393’ is used.</a:t>
            </a:r>
          </a:p>
          <a:p>
            <a:r>
              <a:rPr lang="en-US" dirty="0" smtClean="0"/>
              <a:t>We wanted to use raspberry pi for this project but there is rarely any library for RF communication. </a:t>
            </a:r>
          </a:p>
          <a:p>
            <a:pPr>
              <a:buNone/>
            </a:pPr>
            <a:r>
              <a:rPr lang="en-US" dirty="0" smtClean="0"/>
              <a:t>		-  We used Arduino.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6388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Problems have been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Hall effect sensor works using interrupts. Some features                  (e.g. serial communication) of the Arduino could not                            be used because of it.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dirty="0" smtClean="0"/>
              <a:t>- We avoided using serial communication commands                  like serial.begin(), serial.print();</a:t>
            </a:r>
          </a:p>
          <a:p>
            <a:r>
              <a:rPr lang="en-US" dirty="0" smtClean="0"/>
              <a:t>Arduino cannot connect to a network alone, it needs a Wi-Fi module. Used ESP8266 esp-01 to connect arduino to a   network to solve this problem.  But it still didn’t work.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600" dirty="0" smtClean="0"/>
              <a:t>This project will keep driver always conscious about speed limit.</a:t>
            </a:r>
          </a:p>
          <a:p>
            <a:pPr lvl="0"/>
            <a:r>
              <a:rPr lang="en-US" sz="2600" dirty="0" smtClean="0"/>
              <a:t>Decreases the rate of Road Accident.</a:t>
            </a:r>
            <a:endParaRPr lang="en-US" sz="2600" dirty="0"/>
          </a:p>
          <a:p>
            <a:pPr lvl="0"/>
            <a:r>
              <a:rPr lang="en-US" sz="2600" dirty="0"/>
              <a:t>“Not sufficient traffic police” problem can be partially </a:t>
            </a:r>
            <a:r>
              <a:rPr lang="en-US" sz="2600" dirty="0" smtClean="0"/>
              <a:t>solved.</a:t>
            </a:r>
            <a:endParaRPr lang="en-US" sz="2600" dirty="0"/>
          </a:p>
          <a:p>
            <a:pPr lvl="0"/>
            <a:r>
              <a:rPr lang="en-US" sz="2600" dirty="0"/>
              <a:t>This project is less expensive</a:t>
            </a:r>
            <a:r>
              <a:rPr lang="en-US" sz="2600" dirty="0" smtClean="0"/>
              <a:t>.</a:t>
            </a:r>
          </a:p>
          <a:p>
            <a:pPr lvl="0"/>
            <a:r>
              <a:rPr lang="en-US" sz="2600" dirty="0" smtClean="0"/>
              <a:t>Authority can change the speed limit for any                certain time.</a:t>
            </a:r>
            <a:endParaRPr lang="en-US" sz="26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600" dirty="0"/>
              <a:t>RF signal can be obstructed by any Aluminum plate.</a:t>
            </a:r>
          </a:p>
          <a:p>
            <a:pPr lvl="0"/>
            <a:r>
              <a:rPr lang="en-US" sz="2600" dirty="0"/>
              <a:t>At present the project is less secured.</a:t>
            </a:r>
          </a:p>
          <a:p>
            <a:pPr lvl="0"/>
            <a:r>
              <a:rPr lang="en-US" sz="2600" dirty="0"/>
              <a:t>This project includes two types of </a:t>
            </a:r>
            <a:r>
              <a:rPr lang="en-US" sz="2600" dirty="0" smtClean="0"/>
              <a:t>expenses.					- The </a:t>
            </a:r>
            <a:r>
              <a:rPr lang="en-US" sz="2600" dirty="0"/>
              <a:t>road side </a:t>
            </a:r>
            <a:r>
              <a:rPr lang="en-US" sz="2600" dirty="0" smtClean="0"/>
              <a:t>unit module. 					- The </a:t>
            </a:r>
            <a:r>
              <a:rPr lang="en-US" sz="2600" dirty="0"/>
              <a:t>module in the </a:t>
            </a:r>
            <a:r>
              <a:rPr lang="en-US" sz="2600" dirty="0" smtClean="0"/>
              <a:t>vehicles.</a:t>
            </a:r>
            <a:endParaRPr lang="en-US" sz="26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Supervised by: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Md. Shamimur Rahman</a:t>
            </a:r>
          </a:p>
          <a:p>
            <a:pPr marL="0" indent="0">
              <a:buNone/>
            </a:pPr>
            <a:r>
              <a:rPr lang="en-US" sz="1800" dirty="0"/>
              <a:t>Lecturer</a:t>
            </a:r>
          </a:p>
          <a:p>
            <a:pPr marL="0" indent="0">
              <a:buNone/>
            </a:pPr>
            <a:r>
              <a:rPr lang="en-US" sz="1800" dirty="0"/>
              <a:t>Department of Computer Science &amp; Engineering</a:t>
            </a:r>
          </a:p>
          <a:p>
            <a:pPr marL="0" indent="0">
              <a:buNone/>
            </a:pPr>
            <a:r>
              <a:rPr lang="en-US" sz="1800" dirty="0"/>
              <a:t>Khulna University of Engineering &amp; </a:t>
            </a:r>
            <a:r>
              <a:rPr lang="en-US" sz="1800" dirty="0" smtClean="0"/>
              <a:t>Technology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1" u="sng" dirty="0" smtClean="0"/>
              <a:t>Presented </a:t>
            </a:r>
            <a:r>
              <a:rPr lang="en-US" b="1" u="sng" dirty="0"/>
              <a:t>by:</a:t>
            </a: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Name : Tasmia Tahnim                     Name : Md. Main Uddin Munna</a:t>
            </a:r>
          </a:p>
          <a:p>
            <a:pPr marL="0" indent="0">
              <a:buNone/>
            </a:pPr>
            <a:r>
              <a:rPr lang="en-US" sz="1800" dirty="0" smtClean="0"/>
              <a:t>Roll : 1507085                                    Roll : 1507087</a:t>
            </a:r>
          </a:p>
          <a:p>
            <a:pPr marL="0" indent="0">
              <a:buNone/>
            </a:pPr>
            <a:r>
              <a:rPr lang="en-US" sz="1800" dirty="0" smtClean="0"/>
              <a:t>Section : B                                           Section : B 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camera can be added to the module in the car, when car is exceeding the speed limit, it will capture a photo of the driver and send it to police station. Thus if it check if it is the driver whose information is sending to the police station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We can vibrate the driver’s seat continuously for exceeding the speed limit. That will mentally force him to control the speed. 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Road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side unit can send the area’s postal code with the speed limit. So device in the vehicle can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send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the message to the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police		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station in that postal area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200" dirty="0"/>
              <a:t>Even it may sense the activity of the driver and also </a:t>
            </a:r>
            <a:r>
              <a:rPr lang="en-US" sz="2200" dirty="0" smtClean="0"/>
              <a:t>all                       the people </a:t>
            </a:r>
            <a:r>
              <a:rPr lang="en-US" sz="2200" dirty="0"/>
              <a:t>in the vehicle, so that many more </a:t>
            </a:r>
            <a:r>
              <a:rPr lang="en-US" sz="2200" dirty="0" smtClean="0"/>
              <a:t>crime		         can be identified </a:t>
            </a:r>
            <a:r>
              <a:rPr lang="en-US" sz="2200" dirty="0"/>
              <a:t>and get immediate help</a:t>
            </a:r>
            <a:r>
              <a:rPr lang="en-US" sz="2000" dirty="0" smtClean="0"/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Though </a:t>
            </a:r>
            <a:r>
              <a:rPr lang="en-US" dirty="0"/>
              <a:t>it may seem to be smaller project, but it may be proved as a good system for a country like Bangladesh. It does </a:t>
            </a:r>
            <a:r>
              <a:rPr lang="en-US" dirty="0" smtClean="0"/>
              <a:t>not reduce the speed of a vehicle, </a:t>
            </a:r>
            <a:r>
              <a:rPr lang="en-US" dirty="0"/>
              <a:t>it mentally forces a driver to keep the speed below the maximum speed limit. </a:t>
            </a:r>
          </a:p>
          <a:p>
            <a:pPr>
              <a:buNone/>
            </a:pPr>
            <a:r>
              <a:rPr lang="en-US" dirty="0" smtClean="0"/>
              <a:t>	 	In </a:t>
            </a:r>
            <a:r>
              <a:rPr lang="en-US" dirty="0"/>
              <a:t>future this project can be </a:t>
            </a:r>
            <a:r>
              <a:rPr lang="en-US" dirty="0" smtClean="0"/>
              <a:t>extended </a:t>
            </a:r>
            <a:r>
              <a:rPr lang="en-US" dirty="0"/>
              <a:t>more and </a:t>
            </a:r>
            <a:r>
              <a:rPr lang="en-US" dirty="0" smtClean="0"/>
              <a:t>more if </a:t>
            </a:r>
            <a:r>
              <a:rPr lang="en-US" dirty="0"/>
              <a:t>more </a:t>
            </a:r>
            <a:r>
              <a:rPr lang="en-US" dirty="0" smtClean="0"/>
              <a:t>time and </a:t>
            </a:r>
            <a:r>
              <a:rPr lang="en-US" dirty="0"/>
              <a:t>resource could have </a:t>
            </a:r>
            <a:r>
              <a:rPr lang="en-US" dirty="0" smtClean="0"/>
              <a:t>been </a:t>
            </a:r>
            <a:r>
              <a:rPr lang="en-US" dirty="0"/>
              <a:t>applied to it</a:t>
            </a:r>
            <a:r>
              <a:rPr lang="en-US" dirty="0" smtClean="0"/>
              <a:t>.		 </a:t>
            </a:r>
            <a:r>
              <a:rPr lang="en-US" dirty="0"/>
              <a:t>So </a:t>
            </a:r>
            <a:r>
              <a:rPr lang="en-US" dirty="0" smtClean="0"/>
              <a:t>this project can add a new dimension in our country’s     traffic system.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RF Communication Tutorial		</a:t>
            </a: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https://www.instructables.com/id/Arduino-RF-Communication-Tutorial/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+ Hall effect sensor (measuring speed of rotation)	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http://academicfox.com/arduino-hall-effect-sensor-measuring-speed-of-rotation/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Speedometer Using Arduino and Processing	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https://www.instructables.com/id/Speedometer-Using-Arduino-and-Processing/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LCD Tutorial			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https://howtomechatronics.com/tutorials/arduino/lcd-tutorial/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RPM With Internal Hall Effect Sensor and Arduino (Intro to Hardware Interrupt and LCD Display)					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://www.instructables.com/id/Fan-RPM-With-Internal-Hall-Effect-Sensor-and-Ardui/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lesson – Hall Effect Sensor module		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http://osoyoo.com/2017/07/28/arduino-lesson-hall-effect-sensor-module/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Hall Effect Sensors							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://adam-meyer.com/arduino/Various_Hall_Effect_Sensors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Inexpensive 433 MHz RF Modules with Arduino	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www.youtube.com/watch?v=b5C9SPVlU4U&amp;t=914s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string and integer LCD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https://arduino.stackexchange.com/questions/19234/print-string-and-integer-   lcd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Adafruit_ESP8266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https://github.com/AllAboutEE/Adafruit_ESP8266/tree/master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control an LCD Display – Arduino Tutorial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http://smartmicrocontroller.com/how-to-control-an-lcd-display-arduino-tutorial/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sheet for linear hall effect sensor SS49E		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http://files.amperka.ru/store-media/products/troyka-hall-sensor/media/SS49e_Hall_Sensor_Datasheet.pdf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sheet for linear hall effect sensor SS49E			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http://files.amperka.ru/store-media/products/troyka-hall-sensor/media/SS49e_Hall_Sensor_Datasheet.pdf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Send an Email using ESP8266 Wi-Fi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Module?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://www.electronicshub.org/send-an-email-using-esp8266/#comments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9000"/>
            <a:ext cx="4876800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Thank you…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5181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 accident is one of the biggest problem in our country.</a:t>
            </a:r>
          </a:p>
          <a:p>
            <a:r>
              <a:rPr lang="en-US" dirty="0"/>
              <a:t>The annual wastage occasioned by traffic accidents is estimated to be in the order of 2 to 3 percent of the GDP. </a:t>
            </a:r>
            <a:endParaRPr lang="en-US" dirty="0" smtClean="0"/>
          </a:p>
          <a:p>
            <a:r>
              <a:rPr lang="en-US" dirty="0"/>
              <a:t>Each year there are at least 3,000 fatalities and 3,000 </a:t>
            </a:r>
            <a:r>
              <a:rPr lang="en-US" dirty="0" smtClean="0"/>
              <a:t>grievous.</a:t>
            </a:r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of the major reason is reckless driving and over </a:t>
            </a:r>
            <a:r>
              <a:rPr lang="en-US" dirty="0" smtClean="0"/>
              <a:t>     speeding by </a:t>
            </a:r>
            <a:r>
              <a:rPr lang="en-US" dirty="0"/>
              <a:t>the driver. </a:t>
            </a:r>
            <a:endParaRPr lang="en-US" dirty="0" smtClean="0"/>
          </a:p>
          <a:p>
            <a:r>
              <a:rPr lang="en-US" dirty="0" smtClean="0"/>
              <a:t>And also while driving the driver may not focus on the        speed limit written on the small pillar.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4864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 descr="street-71397_128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28800"/>
            <a:ext cx="9144000" cy="47244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project we want to notify the driver about the speed limit of the road through digital process.</a:t>
            </a:r>
          </a:p>
          <a:p>
            <a:r>
              <a:rPr lang="en-US" dirty="0" smtClean="0"/>
              <a:t>As well as </a:t>
            </a:r>
            <a:r>
              <a:rPr lang="en-US" dirty="0"/>
              <a:t>we </a:t>
            </a:r>
            <a:r>
              <a:rPr lang="en-US" dirty="0" smtClean="0"/>
              <a:t>are </a:t>
            </a:r>
            <a:r>
              <a:rPr lang="en-US" dirty="0"/>
              <a:t>forcing the driver to follow the Speed </a:t>
            </a:r>
            <a:r>
              <a:rPr lang="en-US" dirty="0" smtClean="0"/>
              <a:t>Limit    of a </a:t>
            </a:r>
            <a:r>
              <a:rPr lang="en-US" dirty="0"/>
              <a:t>certain </a:t>
            </a:r>
            <a:r>
              <a:rPr lang="en-US" dirty="0" smtClean="0"/>
              <a:t>road.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pture3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 Side Unit transmits the maximum speed limit of the road continuously.</a:t>
            </a:r>
          </a:p>
          <a:p>
            <a:r>
              <a:rPr lang="en-US" dirty="0"/>
              <a:t>Every vehicles will be provided with a module that measures the speed of that </a:t>
            </a:r>
            <a:r>
              <a:rPr lang="en-US" dirty="0" smtClean="0"/>
              <a:t>car. And receives transmitted data </a:t>
            </a:r>
            <a:r>
              <a:rPr lang="en-US" dirty="0"/>
              <a:t>and displays </a:t>
            </a:r>
            <a:r>
              <a:rPr lang="en-US" dirty="0" smtClean="0"/>
              <a:t>it </a:t>
            </a:r>
            <a:r>
              <a:rPr lang="en-US" dirty="0"/>
              <a:t>along with measured data. </a:t>
            </a:r>
            <a:endParaRPr lang="en-US" dirty="0" smtClean="0"/>
          </a:p>
          <a:p>
            <a:r>
              <a:rPr lang="en-US" dirty="0"/>
              <a:t>The speed of the car is compared with the speed limit </a:t>
            </a:r>
            <a:r>
              <a:rPr lang="en-US" dirty="0" smtClean="0"/>
              <a:t>of         </a:t>
            </a:r>
            <a:r>
              <a:rPr lang="en-US" dirty="0"/>
              <a:t>the car. If the speed exceed the maximum speed </a:t>
            </a:r>
            <a:r>
              <a:rPr lang="en-US" dirty="0" smtClean="0"/>
              <a:t>limit                  it warns </a:t>
            </a:r>
            <a:r>
              <a:rPr lang="en-US" dirty="0"/>
              <a:t>driver by displaying a massage and </a:t>
            </a:r>
            <a:r>
              <a:rPr lang="en-US" dirty="0" smtClean="0"/>
              <a:t>lighting                      a </a:t>
            </a:r>
            <a:r>
              <a:rPr lang="en-US" dirty="0"/>
              <a:t>bright light.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wait for some moment to check if driver is decreasing the speed or not. If not another bright light will be lit up so warn the driver again. A message will be send to nearby police station along with the driver’s license and vehicle’s number.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pic>
        <p:nvPicPr>
          <p:cNvPr id="4" name="VID-20181209-WA0000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C014-618A-4D27-BB9C-91EC68D91E2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677</Words>
  <Application>Microsoft Office PowerPoint</Application>
  <PresentationFormat>On-screen Show (4:3)</PresentationFormat>
  <Paragraphs>130</Paragraphs>
  <Slides>26</Slides>
  <Notes>1</Notes>
  <HiddenSlides>2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Vehicle Speed Controller</vt:lpstr>
      <vt:lpstr>PowerPoint Presentation</vt:lpstr>
      <vt:lpstr>Introduction</vt:lpstr>
      <vt:lpstr>Introduction</vt:lpstr>
      <vt:lpstr>Project Details</vt:lpstr>
      <vt:lpstr>PowerPoint Presentation</vt:lpstr>
      <vt:lpstr>Project Details</vt:lpstr>
      <vt:lpstr>Project Details</vt:lpstr>
      <vt:lpstr>Project Details</vt:lpstr>
      <vt:lpstr>Required Hardwares</vt:lpstr>
      <vt:lpstr>Required Hardwares</vt:lpstr>
      <vt:lpstr>Required Hardwares</vt:lpstr>
      <vt:lpstr>Required Software</vt:lpstr>
      <vt:lpstr>Components required</vt:lpstr>
      <vt:lpstr>Components required</vt:lpstr>
      <vt:lpstr>Problems have been faced</vt:lpstr>
      <vt:lpstr>Problems have been faced</vt:lpstr>
      <vt:lpstr>Advantages</vt:lpstr>
      <vt:lpstr>Limitations</vt:lpstr>
      <vt:lpstr>Future Plan</vt:lpstr>
      <vt:lpstr>Conclusion</vt:lpstr>
      <vt:lpstr>References</vt:lpstr>
      <vt:lpstr>References</vt:lpstr>
      <vt:lpstr>References</vt:lpstr>
      <vt:lpstr>References</vt:lpstr>
      <vt:lpstr>Thank you…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titans</dc:creator>
  <cp:lastModifiedBy>Tasmia Tahnim</cp:lastModifiedBy>
  <cp:revision>45</cp:revision>
  <dcterms:created xsi:type="dcterms:W3CDTF">2013-09-17T15:02:28Z</dcterms:created>
  <dcterms:modified xsi:type="dcterms:W3CDTF">2019-01-27T15:01:50Z</dcterms:modified>
</cp:coreProperties>
</file>