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ouli4401/VOIS_AICTE_Oct_2025_Mouli/"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460683" y="4141999"/>
            <a:ext cx="5252278" cy="861497"/>
          </a:xfrm>
        </p:spPr>
        <p:txBody>
          <a:bodyPr>
            <a:normAutofit fontScale="92500" lnSpcReduction="20000"/>
          </a:bodyPr>
          <a:lstStyle/>
          <a:p>
            <a:pPr algn="r"/>
            <a:r>
              <a:rPr lang="en-US" sz="3200" dirty="0">
                <a:solidFill>
                  <a:schemeClr val="tx1"/>
                </a:solidFill>
              </a:rPr>
              <a:t>Mouli Duggirala</a:t>
            </a:r>
          </a:p>
          <a:p>
            <a:pPr algn="r"/>
            <a:r>
              <a:rPr lang="en-IN"/>
              <a:t>INTERNSHIP_17546440516895be537820f  </a:t>
            </a:r>
            <a:endParaRPr lang="en-US"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943846" y="2853025"/>
            <a:ext cx="6512118" cy="743448"/>
          </a:xfrm>
        </p:spPr>
        <p:txBody>
          <a:bodyPr>
            <a:normAutofit fontScale="90000"/>
          </a:bodyPr>
          <a:lstStyle/>
          <a:p>
            <a:r>
              <a:rPr lang="en-IN" sz="3200" b="1" dirty="0"/>
              <a:t>AIRBNB HOTEL BOOKING ANALYSIS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F80F439E-06ED-980E-E1CB-0EE32A2CD34F}"/>
              </a:ext>
            </a:extLst>
          </p:cNvPr>
          <p:cNvPicPr>
            <a:picLocks noChangeAspect="1"/>
          </p:cNvPicPr>
          <p:nvPr/>
        </p:nvPicPr>
        <p:blipFill>
          <a:blip r:embed="rId3"/>
          <a:stretch>
            <a:fillRect/>
          </a:stretch>
        </p:blipFill>
        <p:spPr>
          <a:xfrm>
            <a:off x="1133157" y="1809829"/>
            <a:ext cx="8672975" cy="495486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95F9DEA8-3828-AD24-0B38-471903A2DC7E}"/>
              </a:ext>
            </a:extLst>
          </p:cNvPr>
          <p:cNvPicPr>
            <a:picLocks noChangeAspect="1"/>
          </p:cNvPicPr>
          <p:nvPr/>
        </p:nvPicPr>
        <p:blipFill>
          <a:blip r:embed="rId3"/>
          <a:stretch>
            <a:fillRect/>
          </a:stretch>
        </p:blipFill>
        <p:spPr>
          <a:xfrm>
            <a:off x="782598" y="1340684"/>
            <a:ext cx="9876259" cy="4864173"/>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954263" y="1840395"/>
            <a:ext cx="11340000" cy="2222722"/>
          </a:xfrm>
          <a:prstGeom prst="rect">
            <a:avLst/>
          </a:prstGeom>
        </p:spPr>
        <p:txBody>
          <a:bodyPr anchor="ctr">
            <a:normAutofit/>
          </a:bodyPr>
          <a:lstStyle/>
          <a:p>
            <a:pPr algn="ctr"/>
            <a:r>
              <a:rPr lang="en-US" sz="80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0000" lnSpcReduction="20000"/>
          </a:bodyPr>
          <a:lstStyle/>
          <a:p>
            <a:pPr>
              <a:lnSpc>
                <a:spcPct val="150000"/>
              </a:lnSpc>
            </a:pPr>
            <a:r>
              <a:rPr lang="en-US" sz="2800" dirty="0" err="1"/>
              <a:t>Airbnb</a:t>
            </a:r>
            <a:r>
              <a:rPr lang="en-US" sz="2800" dirty="0"/>
              <a:t>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communication quality with guests.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pPr algn="just"/>
            <a:r>
              <a:rPr lang="en-GB" dirty="0"/>
              <a:t>Project-Description</a:t>
            </a:r>
            <a:br>
              <a:rPr lang="en-GB" dirty="0"/>
            </a:br>
            <a:br>
              <a:rPr lang="en-GB" dirty="0"/>
            </a:br>
            <a:r>
              <a:rPr lang="en-US" sz="2200" dirty="0"/>
              <a:t>This project focuses on building a machine learning model to predict the price of </a:t>
            </a:r>
            <a:r>
              <a:rPr lang="en-US" sz="2200" dirty="0" err="1"/>
              <a:t>Airbnb</a:t>
            </a:r>
            <a:r>
              <a:rPr lang="en-US" sz="2200" dirty="0"/>
              <a:t> listings. Pricing an </a:t>
            </a:r>
            <a:r>
              <a:rPr lang="en-US" sz="2200" dirty="0" err="1"/>
              <a:t>Airbnb</a:t>
            </a:r>
            <a:r>
              <a:rPr lang="en-US" sz="2200" dirty="0"/>
              <a:t> property correctly is crucial for both hosts and travelers: hosts want to maximize occupancy and earnings, while travelers want fair and competitive prices. Using historical </a:t>
            </a:r>
            <a:r>
              <a:rPr lang="en-US" sz="2200" dirty="0" err="1"/>
              <a:t>Airbnb</a:t>
            </a:r>
            <a:r>
              <a:rPr lang="en-US" sz="2200" dirty="0"/>
              <a:t> data, the project develops a regression model that learns relationships between listing attributes (such as number of bedrooms, bathrooms, and guest ratings) and the price </a:t>
            </a:r>
            <a:r>
              <a:rPr lang="en-US" sz="2200" dirty="0" err="1"/>
              <a:t>charged.The</a:t>
            </a:r>
            <a:r>
              <a:rPr lang="en-US" sz="2200" dirty="0"/>
              <a:t> model can then be used to predict prices for new or hypothetical listings, helping property owners make informed pricing decisions.</a:t>
            </a:r>
            <a:endParaRPr lang="en-IN" sz="22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47500" lnSpcReduction="20000"/>
          </a:bodyPr>
          <a:lstStyle/>
          <a:p>
            <a:pPr algn="just">
              <a:lnSpc>
                <a:spcPct val="150000"/>
              </a:lnSpc>
            </a:pPr>
            <a:r>
              <a:rPr lang="en-US" sz="3600" dirty="0" err="1"/>
              <a:t>Airbnb</a:t>
            </a:r>
            <a:r>
              <a:rPr lang="en-US" sz="3600" dirty="0"/>
              <a:t> Hosts</a:t>
            </a:r>
          </a:p>
          <a:p>
            <a:pPr algn="just">
              <a:lnSpc>
                <a:spcPct val="150000"/>
              </a:lnSpc>
            </a:pPr>
            <a:r>
              <a:rPr lang="en-US" sz="3600" dirty="0"/>
              <a:t>To optimize pricing of their listings based on property features and guest reviews.</a:t>
            </a:r>
          </a:p>
          <a:p>
            <a:pPr algn="just">
              <a:lnSpc>
                <a:spcPct val="150000"/>
              </a:lnSpc>
            </a:pPr>
            <a:r>
              <a:rPr lang="en-US" sz="3600" dirty="0"/>
              <a:t>Travelers</a:t>
            </a:r>
          </a:p>
          <a:p>
            <a:pPr algn="just">
              <a:lnSpc>
                <a:spcPct val="150000"/>
              </a:lnSpc>
            </a:pPr>
            <a:r>
              <a:rPr lang="en-US" sz="3600" dirty="0"/>
              <a:t>To evaluate whether a listing is overpriced or reasonably priced.</a:t>
            </a:r>
          </a:p>
          <a:p>
            <a:pPr algn="just">
              <a:lnSpc>
                <a:spcPct val="150000"/>
              </a:lnSpc>
            </a:pPr>
            <a:r>
              <a:rPr lang="en-US" sz="3600" dirty="0" err="1"/>
              <a:t>Airbnb</a:t>
            </a:r>
            <a:r>
              <a:rPr lang="en-US" sz="3600" dirty="0"/>
              <a:t> Platform Analysts</a:t>
            </a:r>
          </a:p>
          <a:p>
            <a:pPr algn="just">
              <a:lnSpc>
                <a:spcPct val="150000"/>
              </a:lnSpc>
            </a:pPr>
            <a:r>
              <a:rPr lang="en-US" sz="3600" dirty="0"/>
              <a:t>To improve automated pricing suggestions and increase platform trust.</a:t>
            </a:r>
          </a:p>
          <a:p>
            <a:pPr algn="just">
              <a:lnSpc>
                <a:spcPct val="150000"/>
              </a:lnSpc>
            </a:pPr>
            <a:r>
              <a:rPr lang="en-US" sz="3600" dirty="0"/>
              <a:t>Researchers/Students</a:t>
            </a:r>
          </a:p>
          <a:p>
            <a:pPr algn="just">
              <a:lnSpc>
                <a:spcPct val="150000"/>
              </a:lnSpc>
            </a:pPr>
            <a:r>
              <a:rPr lang="en-US" sz="3600" dirty="0"/>
              <a:t>To study the impact of property features and reviews on rental pricing.</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b="1" dirty="0"/>
              <a:t>Python</a:t>
            </a:r>
            <a:r>
              <a:rPr lang="en-IN" dirty="0"/>
              <a:t>-Core programming language</a:t>
            </a:r>
          </a:p>
          <a:p>
            <a:pPr lvl="1">
              <a:lnSpc>
                <a:spcPct val="150000"/>
              </a:lnSpc>
            </a:pPr>
            <a:r>
              <a:rPr lang="en-IN" b="1" dirty="0"/>
              <a:t>Pandas &amp; </a:t>
            </a:r>
            <a:r>
              <a:rPr lang="en-IN" b="1" dirty="0" err="1"/>
              <a:t>NumPy</a:t>
            </a:r>
            <a:r>
              <a:rPr lang="en-IN" dirty="0"/>
              <a:t>-Data cleaning and </a:t>
            </a:r>
            <a:r>
              <a:rPr lang="en-IN" dirty="0" err="1"/>
              <a:t>preprocessing</a:t>
            </a:r>
            <a:endParaRPr lang="en-IN" dirty="0"/>
          </a:p>
          <a:p>
            <a:pPr lvl="1">
              <a:lnSpc>
                <a:spcPct val="150000"/>
              </a:lnSpc>
            </a:pPr>
            <a:r>
              <a:rPr lang="en-IN" b="1" dirty="0" err="1"/>
              <a:t>Scikit</a:t>
            </a:r>
            <a:r>
              <a:rPr lang="en-IN" b="1" dirty="0"/>
              <a:t>-learn</a:t>
            </a:r>
            <a:r>
              <a:rPr lang="en-IN" dirty="0"/>
              <a:t>-Machine learning (model training, regression, evaluation)</a:t>
            </a:r>
          </a:p>
          <a:p>
            <a:pPr lvl="1">
              <a:lnSpc>
                <a:spcPct val="150000"/>
              </a:lnSpc>
            </a:pPr>
            <a:r>
              <a:rPr lang="en-IN" b="1" dirty="0" err="1"/>
              <a:t>Matplotlib</a:t>
            </a:r>
            <a:r>
              <a:rPr lang="en-IN" b="1" dirty="0"/>
              <a:t>/</a:t>
            </a:r>
            <a:r>
              <a:rPr lang="en-IN" b="1" dirty="0" err="1"/>
              <a:t>Seaborn</a:t>
            </a:r>
            <a:r>
              <a:rPr lang="en-IN" dirty="0"/>
              <a:t>-Data visualization and feature importance</a:t>
            </a:r>
          </a:p>
          <a:p>
            <a:pPr lvl="1">
              <a:lnSpc>
                <a:spcPct val="150000"/>
              </a:lnSpc>
            </a:pPr>
            <a:r>
              <a:rPr lang="en-IN" b="1" dirty="0"/>
              <a:t>Google </a:t>
            </a:r>
            <a:r>
              <a:rPr lang="en-IN" b="1" dirty="0" err="1"/>
              <a:t>Colab</a:t>
            </a:r>
            <a:r>
              <a:rPr lang="en-IN" dirty="0"/>
              <a:t>-Cloud-based environment for running the project</a:t>
            </a:r>
          </a:p>
          <a:p>
            <a:pPr lvl="1">
              <a:lnSpc>
                <a:spcPct val="150000"/>
              </a:lnSpc>
            </a:pPr>
            <a:r>
              <a:rPr lang="en-IN" b="1" dirty="0"/>
              <a:t>File handling libraries</a:t>
            </a:r>
            <a:r>
              <a:rPr lang="en-IN" dirty="0"/>
              <a:t>-</a:t>
            </a:r>
            <a:r>
              <a:rPr lang="en-IN" dirty="0" err="1"/>
              <a:t>openpyxi</a:t>
            </a:r>
            <a:r>
              <a:rPr lang="en-IN" dirty="0"/>
              <a:t> (for Excel) and built-in CSV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798248"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61" y="1174976"/>
            <a:ext cx="7372678" cy="47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21" y="1343765"/>
            <a:ext cx="8325093" cy="4131039"/>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59" y="1192689"/>
            <a:ext cx="8790206" cy="4428883"/>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485126" y="1062827"/>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422959" y="2234317"/>
            <a:ext cx="8412480" cy="2546476"/>
          </a:xfrm>
        </p:spPr>
        <p:txBody>
          <a:bodyPr vert="horz" lIns="91440" tIns="45720" rIns="91440" bIns="45720" rtlCol="0" anchor="t">
            <a:normAutofit/>
          </a:bodyPr>
          <a:lstStyle/>
          <a:p>
            <a:pPr marL="0" indent="0">
              <a:buNone/>
            </a:pPr>
            <a:r>
              <a:rPr lang="en-US" dirty="0">
                <a:hlinkClick r:id="rId3"/>
              </a:rPr>
              <a:t>https://github.com/mouli4401/VOIS_AICTE_Oct_2025_Mouli/</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636</TotalTime>
  <Words>328</Words>
  <Application>Microsoft Office PowerPoint</Application>
  <PresentationFormat>Widescreen</PresentationFormat>
  <Paragraphs>33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vt:lpstr>
      <vt:lpstr>PROBLEM  STATEMENT</vt:lpstr>
      <vt:lpstr>Project-Description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charged.The model can then be used to predict prices for new or hypothetical listings, helping property owners make informed pricing decisions.</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Mouli Duggirala</cp:lastModifiedBy>
  <cp:revision>112</cp:revision>
  <dcterms:created xsi:type="dcterms:W3CDTF">2021-07-11T13:13:15Z</dcterms:created>
  <dcterms:modified xsi:type="dcterms:W3CDTF">2025-10-08T11:57:42Z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