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dirty="0" sz="2400" lang="en-US"/>
              <a:t>M</a:t>
            </a:r>
            <a:r>
              <a:rPr dirty="0" sz="2400" lang="en-US"/>
              <a:t>O</a:t>
            </a:r>
            <a:r>
              <a:rPr dirty="0" sz="2400" lang="en-US"/>
              <a:t>U</a:t>
            </a:r>
            <a:r>
              <a:rPr dirty="0" sz="2400" lang="en-US"/>
              <a:t>L</a:t>
            </a:r>
            <a:r>
              <a:rPr dirty="0" sz="2400" lang="en-US"/>
              <a:t>I</a:t>
            </a:r>
            <a:r>
              <a:rPr dirty="0" sz="2400" lang="en-US"/>
              <a:t>DHARAN </a:t>
            </a:r>
            <a:r>
              <a:rPr dirty="0" sz="2400" lang="en-US"/>
              <a:t>C</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5</a:t>
            </a:r>
            <a:r>
              <a:rPr dirty="0" sz="2400" lang="en-US"/>
              <a:t>9</a:t>
            </a:r>
            <a:r>
              <a:rPr dirty="0" sz="2400" lang="en-US"/>
              <a:t>2</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rot="8664">
            <a:off x="2896624" y="3784384"/>
            <a:ext cx="6323913" cy="307352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2918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51206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5585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2611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22250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3807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2025-09-10T03:51:11Z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f200459913bc4fd4ada8ea4dba835937</vt:lpwstr>
  </property>
</Properties>
</file>