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03" r:id="rId3"/>
  </p:sldMasterIdLst>
  <p:notesMasterIdLst>
    <p:notesMasterId r:id="rId5"/>
  </p:notesMasterIdLst>
  <p:sldIdLst>
    <p:sldId id="256" r:id="rId4"/>
    <p:sldId id="257" r:id="rId6"/>
    <p:sldId id="258" r:id="rId7"/>
    <p:sldId id="260" r:id="rId8"/>
    <p:sldId id="261" r:id="rId9"/>
    <p:sldId id="262" r:id="rId10"/>
    <p:sldId id="263" r:id="rId11"/>
    <p:sldId id="334" r:id="rId12"/>
    <p:sldId id="336" r:id="rId13"/>
  </p:sldIdLst>
  <p:sldSz cx="9144000" cy="5143500"/>
  <p:notesSz cx="6858000" cy="9144000"/>
  <p:embeddedFontLst>
    <p:embeddedFont>
      <p:font typeface="Ubuntu" panose="020B0504030602030204"/>
      <p:regular r:id="rId17"/>
    </p:embeddedFont>
    <p:embeddedFont>
      <p:font typeface="Roboto Mono Light" panose="00000009000000000000"/>
      <p:regular r:id="rId18"/>
    </p:embeddedFont>
    <p:embeddedFont>
      <p:font typeface="Roboto Mono" panose="00000009000000000000"/>
      <p:regular r:id="rId19"/>
    </p:embeddedFont>
    <p:embeddedFont>
      <p:font typeface="Proxima Nova Semibold" panose="02000506030000020004"/>
      <p:regular r:id="rId20"/>
    </p:embeddedFont>
    <p:embeddedFont>
      <p:font typeface="Proxima Nova" panose="02000506030000020004"/>
      <p:regular r:id="rId21"/>
    </p:embeddedFont>
    <p:embeddedFont>
      <p:font typeface="Bahnschrift Light" panose="020B0502040204020203" charset="0"/>
      <p:regular r:id="rId22"/>
    </p:embeddedFont>
    <p:embeddedFont>
      <p:font typeface="Bahnschrift SemiCondensed" panose="020B0502040204020203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64" userDrawn="1">
          <p15:clr>
            <a:srgbClr val="9AA0A6"/>
          </p15:clr>
        </p15:guide>
        <p15:guide id="2" pos="288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56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3dc9dd315_0_9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3dc9dd315_0_9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3dc9dd315_1_9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3dc9dd315_1_9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3dc9dd315_1_9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3dc9dd315_1_9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3dc9dd315_1_13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3dc9dd315_1_13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3dc9dd315_1_13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3dc9dd315_1_13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3dc9dd315_1_13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3dc9dd315_1_13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3dc9dd315_1_13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3dc9dd315_1_13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3dc9dd315_1_13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3dc9dd315_1_13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822375" y="593625"/>
            <a:ext cx="3481800" cy="3481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074225" y="1856275"/>
            <a:ext cx="29955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243900" y="1495550"/>
            <a:ext cx="26562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subTitle" idx="1"/>
          </p:nvPr>
        </p:nvSpPr>
        <p:spPr>
          <a:xfrm>
            <a:off x="1065975" y="2919900"/>
            <a:ext cx="67119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0" y="0"/>
            <a:ext cx="5176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3"/>
          <p:cNvSpPr/>
          <p:nvPr/>
        </p:nvSpPr>
        <p:spPr>
          <a:xfrm>
            <a:off x="713225" y="1385200"/>
            <a:ext cx="821700" cy="696300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713225" y="2436613"/>
            <a:ext cx="821700" cy="696300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713225" y="3501127"/>
            <a:ext cx="821700" cy="696300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713225" y="667950"/>
            <a:ext cx="63072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Google Shape;54;p13"/>
          <p:cNvSpPr txBox="1"/>
          <p:nvPr>
            <p:ph type="subTitle" idx="1"/>
          </p:nvPr>
        </p:nvSpPr>
        <p:spPr>
          <a:xfrm flipH="1">
            <a:off x="1727375" y="1407237"/>
            <a:ext cx="4032000" cy="3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type="subTitle" idx="2"/>
          </p:nvPr>
        </p:nvSpPr>
        <p:spPr>
          <a:xfrm>
            <a:off x="1726000" y="1612350"/>
            <a:ext cx="28272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type="title" idx="3" hasCustomPrompt="1"/>
          </p:nvPr>
        </p:nvSpPr>
        <p:spPr>
          <a:xfrm>
            <a:off x="867825" y="1385200"/>
            <a:ext cx="508500" cy="7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type="subTitle" idx="4"/>
          </p:nvPr>
        </p:nvSpPr>
        <p:spPr>
          <a:xfrm flipH="1">
            <a:off x="1727375" y="2265700"/>
            <a:ext cx="40320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type="subTitle" idx="5"/>
          </p:nvPr>
        </p:nvSpPr>
        <p:spPr>
          <a:xfrm>
            <a:off x="1726000" y="2666847"/>
            <a:ext cx="28272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3"/>
          <p:cNvSpPr txBox="1"/>
          <p:nvPr>
            <p:ph type="title" idx="6" hasCustomPrompt="1"/>
          </p:nvPr>
        </p:nvSpPr>
        <p:spPr>
          <a:xfrm>
            <a:off x="867825" y="3502825"/>
            <a:ext cx="508500" cy="7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type="subTitle" idx="7"/>
          </p:nvPr>
        </p:nvSpPr>
        <p:spPr>
          <a:xfrm flipH="1">
            <a:off x="1727375" y="3254900"/>
            <a:ext cx="40320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type="subTitle" idx="8"/>
          </p:nvPr>
        </p:nvSpPr>
        <p:spPr>
          <a:xfrm>
            <a:off x="1726000" y="3714550"/>
            <a:ext cx="28272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3"/>
          <p:cNvSpPr txBox="1"/>
          <p:nvPr>
            <p:ph type="title" idx="9" hasCustomPrompt="1"/>
          </p:nvPr>
        </p:nvSpPr>
        <p:spPr>
          <a:xfrm>
            <a:off x="867825" y="2437325"/>
            <a:ext cx="508500" cy="7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771200"/>
            <a:ext cx="9144000" cy="337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14"/>
          <p:cNvSpPr/>
          <p:nvPr/>
        </p:nvSpPr>
        <p:spPr>
          <a:xfrm>
            <a:off x="898575" y="2249675"/>
            <a:ext cx="821700" cy="821700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646613" y="2249675"/>
            <a:ext cx="821700" cy="821700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394650" y="2249675"/>
            <a:ext cx="821700" cy="821700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1342800" y="670350"/>
            <a:ext cx="6458400" cy="359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p14"/>
          <p:cNvSpPr txBox="1"/>
          <p:nvPr>
            <p:ph type="subTitle" idx="1"/>
          </p:nvPr>
        </p:nvSpPr>
        <p:spPr>
          <a:xfrm flipH="1">
            <a:off x="797475" y="3177900"/>
            <a:ext cx="22158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type="subTitle" idx="2"/>
          </p:nvPr>
        </p:nvSpPr>
        <p:spPr>
          <a:xfrm>
            <a:off x="796450" y="3690258"/>
            <a:ext cx="22158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4"/>
          <p:cNvSpPr txBox="1"/>
          <p:nvPr>
            <p:ph type="title" idx="3" hasCustomPrompt="1"/>
          </p:nvPr>
        </p:nvSpPr>
        <p:spPr>
          <a:xfrm>
            <a:off x="898575" y="2253250"/>
            <a:ext cx="8217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/>
          <p:nvPr>
            <p:ph type="subTitle" idx="4"/>
          </p:nvPr>
        </p:nvSpPr>
        <p:spPr>
          <a:xfrm flipH="1">
            <a:off x="3545401" y="3177900"/>
            <a:ext cx="22149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subTitle" idx="5"/>
          </p:nvPr>
        </p:nvSpPr>
        <p:spPr>
          <a:xfrm>
            <a:off x="3544501" y="3690258"/>
            <a:ext cx="2214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4"/>
          <p:cNvSpPr txBox="1"/>
          <p:nvPr>
            <p:ph type="title" idx="6" hasCustomPrompt="1"/>
          </p:nvPr>
        </p:nvSpPr>
        <p:spPr>
          <a:xfrm>
            <a:off x="6394775" y="2253250"/>
            <a:ext cx="8217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/>
          <p:nvPr>
            <p:ph type="subTitle" idx="7"/>
          </p:nvPr>
        </p:nvSpPr>
        <p:spPr>
          <a:xfrm flipH="1">
            <a:off x="6293425" y="3177900"/>
            <a:ext cx="22149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quada One" panose="02000000000000000000"/>
              <a:buNone/>
              <a:defRPr sz="18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type="subTitle" idx="8"/>
          </p:nvPr>
        </p:nvSpPr>
        <p:spPr>
          <a:xfrm>
            <a:off x="6292525" y="3690258"/>
            <a:ext cx="2214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7" name="Google Shape;77;p14"/>
          <p:cNvSpPr txBox="1"/>
          <p:nvPr>
            <p:ph type="title" idx="9" hasCustomPrompt="1"/>
          </p:nvPr>
        </p:nvSpPr>
        <p:spPr>
          <a:xfrm>
            <a:off x="3646612" y="2253250"/>
            <a:ext cx="8217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Ubuntu" panose="020B0504030602030204"/>
              <a:buNone/>
              <a:defRPr sz="26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 flipH="1">
            <a:off x="3967500" y="0"/>
            <a:ext cx="5176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 flipH="1">
            <a:off x="4992115" y="1722250"/>
            <a:ext cx="2920500" cy="16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81" name="Google Shape;81;p15"/>
          <p:cNvSpPr txBox="1"/>
          <p:nvPr>
            <p:ph type="subTitle" idx="1"/>
          </p:nvPr>
        </p:nvSpPr>
        <p:spPr>
          <a:xfrm flipH="1">
            <a:off x="5010775" y="3286600"/>
            <a:ext cx="29205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1962025" y="1270275"/>
            <a:ext cx="34779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type="subTitle" idx="1"/>
          </p:nvPr>
        </p:nvSpPr>
        <p:spPr>
          <a:xfrm>
            <a:off x="1962021" y="3354307"/>
            <a:ext cx="33528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7">
    <p:bg>
      <p:bgPr>
        <a:solidFill>
          <a:schemeClr val="dk1"/>
        </a:solidFill>
        <a:effectLst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2"/>
          <a:srcRect l="32276"/>
          <a:stretch>
            <a:fillRect/>
          </a:stretch>
        </p:blipFill>
        <p:spPr>
          <a:xfrm>
            <a:off x="0" y="1"/>
            <a:ext cx="61916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3169775" y="2323425"/>
            <a:ext cx="5488200" cy="12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type="subTitle" idx="1"/>
          </p:nvPr>
        </p:nvSpPr>
        <p:spPr>
          <a:xfrm>
            <a:off x="3169775" y="3546325"/>
            <a:ext cx="5488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3967500" y="0"/>
            <a:ext cx="5176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4585725" y="3059550"/>
            <a:ext cx="36900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AutoNum type="romanLcPeriod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type="subTitle" idx="1"/>
          </p:nvPr>
        </p:nvSpPr>
        <p:spPr>
          <a:xfrm>
            <a:off x="5050475" y="3821800"/>
            <a:ext cx="3379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10_1_1_2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 flipH="1">
            <a:off x="0" y="0"/>
            <a:ext cx="6034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9"/>
          <p:cNvSpPr/>
          <p:nvPr/>
        </p:nvSpPr>
        <p:spPr>
          <a:xfrm flipH="1">
            <a:off x="8595400" y="0"/>
            <a:ext cx="548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823650" y="2283238"/>
            <a:ext cx="3796200" cy="7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AutoNum type="alphaLcPeriod"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AutoNum type="romanLcPeriod"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AutoNum type="arabicPeriod"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AutoNum type="alphaLcPeriod"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AutoNum type="romanLcPeriod"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AutoNum type="arabicPeriod"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AutoNum type="alphaLcPeriod"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AutoNum type="romanLcPeriod"/>
              <a:defRPr sz="4000"/>
            </a:lvl9pPr>
          </a:lstStyle>
          <a:p/>
        </p:txBody>
      </p:sp>
      <p:sp>
        <p:nvSpPr>
          <p:cNvPr id="98" name="Google Shape;98;p19"/>
          <p:cNvSpPr txBox="1"/>
          <p:nvPr>
            <p:ph type="subTitle" idx="1"/>
          </p:nvPr>
        </p:nvSpPr>
        <p:spPr>
          <a:xfrm>
            <a:off x="823650" y="2987389"/>
            <a:ext cx="37962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0_1_1_2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10325" y="0"/>
            <a:ext cx="5176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823650" y="1106850"/>
            <a:ext cx="3796200" cy="8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2" name="Google Shape;102;p20"/>
          <p:cNvSpPr txBox="1"/>
          <p:nvPr>
            <p:ph type="subTitle" idx="1"/>
          </p:nvPr>
        </p:nvSpPr>
        <p:spPr>
          <a:xfrm>
            <a:off x="823650" y="1995753"/>
            <a:ext cx="3796200" cy="20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5280100" y="1303075"/>
            <a:ext cx="3481800" cy="3481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5608975" y="2729525"/>
            <a:ext cx="2821800" cy="10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type="title" idx="2" hasCustomPrompt="1"/>
          </p:nvPr>
        </p:nvSpPr>
        <p:spPr>
          <a:xfrm>
            <a:off x="5608975" y="1959625"/>
            <a:ext cx="28218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6144625" y="3891825"/>
            <a:ext cx="22863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2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1324925" y="1833568"/>
            <a:ext cx="1768800" cy="14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0" y="822300"/>
            <a:ext cx="9144000" cy="349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22"/>
          <p:cNvSpPr txBox="1"/>
          <p:nvPr>
            <p:ph type="title"/>
          </p:nvPr>
        </p:nvSpPr>
        <p:spPr>
          <a:xfrm>
            <a:off x="713225" y="2296900"/>
            <a:ext cx="31326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type="title" idx="2"/>
          </p:nvPr>
        </p:nvSpPr>
        <p:spPr>
          <a:xfrm>
            <a:off x="5914975" y="1102800"/>
            <a:ext cx="25158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type="subTitle" idx="1"/>
          </p:nvPr>
        </p:nvSpPr>
        <p:spPr>
          <a:xfrm>
            <a:off x="5914975" y="1720175"/>
            <a:ext cx="2515800" cy="9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0" name="Google Shape;110;p22"/>
          <p:cNvSpPr txBox="1"/>
          <p:nvPr>
            <p:ph type="title" idx="3"/>
          </p:nvPr>
        </p:nvSpPr>
        <p:spPr>
          <a:xfrm>
            <a:off x="5914975" y="2473525"/>
            <a:ext cx="25158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type="subTitle" idx="4"/>
          </p:nvPr>
        </p:nvSpPr>
        <p:spPr>
          <a:xfrm>
            <a:off x="5914975" y="3090900"/>
            <a:ext cx="2515800" cy="9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100" y="466800"/>
            <a:ext cx="9144000" cy="46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23"/>
          <p:cNvSpPr txBox="1"/>
          <p:nvPr>
            <p:ph type="title"/>
          </p:nvPr>
        </p:nvSpPr>
        <p:spPr>
          <a:xfrm>
            <a:off x="981000" y="638725"/>
            <a:ext cx="71820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type="title" idx="2"/>
          </p:nvPr>
        </p:nvSpPr>
        <p:spPr>
          <a:xfrm>
            <a:off x="916014" y="1388700"/>
            <a:ext cx="36072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type="subTitle" idx="1"/>
          </p:nvPr>
        </p:nvSpPr>
        <p:spPr>
          <a:xfrm>
            <a:off x="916013" y="2006075"/>
            <a:ext cx="3607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 panose="00000009000000000000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Char char="○"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Char char="■"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Char char="●"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Char char="○"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Char char="■"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Char char="●"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Char char="○"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Char char="■"/>
              <a:defRPr sz="1100"/>
            </a:lvl9pPr>
          </a:lstStyle>
          <a:p/>
        </p:txBody>
      </p:sp>
      <p:sp>
        <p:nvSpPr>
          <p:cNvPr id="117" name="Google Shape;117;p23"/>
          <p:cNvSpPr txBox="1"/>
          <p:nvPr>
            <p:ph type="title" idx="3"/>
          </p:nvPr>
        </p:nvSpPr>
        <p:spPr>
          <a:xfrm>
            <a:off x="4620787" y="1388700"/>
            <a:ext cx="36072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type="subTitle" idx="4"/>
          </p:nvPr>
        </p:nvSpPr>
        <p:spPr>
          <a:xfrm>
            <a:off x="4620786" y="2006075"/>
            <a:ext cx="3607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3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100" y="466800"/>
            <a:ext cx="9144000" cy="46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981000" y="670350"/>
            <a:ext cx="7182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type="title" idx="2"/>
          </p:nvPr>
        </p:nvSpPr>
        <p:spPr>
          <a:xfrm>
            <a:off x="918487" y="1388700"/>
            <a:ext cx="36072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type="subTitle" idx="1"/>
          </p:nvPr>
        </p:nvSpPr>
        <p:spPr>
          <a:xfrm>
            <a:off x="918486" y="2006075"/>
            <a:ext cx="3607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 panose="00000009000000000000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Char char="○"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Char char="■"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Char char="●"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Char char="○"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Char char="■"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Char char="●"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Char char="○"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0" y="1771575"/>
            <a:ext cx="9144000" cy="337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176800" y="2101000"/>
            <a:ext cx="8766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type="title" idx="2"/>
          </p:nvPr>
        </p:nvSpPr>
        <p:spPr>
          <a:xfrm>
            <a:off x="1007147" y="2564775"/>
            <a:ext cx="26349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8" name="Google Shape;128;p25"/>
          <p:cNvSpPr txBox="1"/>
          <p:nvPr>
            <p:ph type="subTitle" idx="1"/>
          </p:nvPr>
        </p:nvSpPr>
        <p:spPr>
          <a:xfrm>
            <a:off x="1007150" y="3182150"/>
            <a:ext cx="23244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9" name="Google Shape;129;p25"/>
          <p:cNvSpPr txBox="1"/>
          <p:nvPr>
            <p:ph type="title" idx="3"/>
          </p:nvPr>
        </p:nvSpPr>
        <p:spPr>
          <a:xfrm>
            <a:off x="3675147" y="2564775"/>
            <a:ext cx="26349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0" name="Google Shape;130;p25"/>
          <p:cNvSpPr txBox="1"/>
          <p:nvPr>
            <p:ph type="subTitle" idx="4"/>
          </p:nvPr>
        </p:nvSpPr>
        <p:spPr>
          <a:xfrm>
            <a:off x="3675150" y="3182150"/>
            <a:ext cx="23244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1" name="Google Shape;131;p25"/>
          <p:cNvSpPr txBox="1"/>
          <p:nvPr>
            <p:ph type="title" idx="5"/>
          </p:nvPr>
        </p:nvSpPr>
        <p:spPr>
          <a:xfrm>
            <a:off x="6343147" y="2564775"/>
            <a:ext cx="26349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2" name="Google Shape;132;p25"/>
          <p:cNvSpPr txBox="1"/>
          <p:nvPr>
            <p:ph type="subTitle" idx="6"/>
          </p:nvPr>
        </p:nvSpPr>
        <p:spPr>
          <a:xfrm>
            <a:off x="6343150" y="3182150"/>
            <a:ext cx="23244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_1_1">
    <p:bg>
      <p:bgPr>
        <a:solidFill>
          <a:schemeClr val="dk1"/>
        </a:solidFill>
        <a:effectLst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 rotWithShape="1">
          <a:blip r:embed="rId2"/>
          <a:srcRect l="22446" r="45368"/>
          <a:stretch>
            <a:fillRect/>
          </a:stretch>
        </p:blipFill>
        <p:spPr>
          <a:xfrm>
            <a:off x="890226" y="0"/>
            <a:ext cx="29426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/>
          <p:nvPr/>
        </p:nvSpPr>
        <p:spPr>
          <a:xfrm>
            <a:off x="713225" y="1819200"/>
            <a:ext cx="3453600" cy="150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5341375" y="2204280"/>
            <a:ext cx="3089400" cy="4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7" name="Google Shape;137;p26"/>
          <p:cNvSpPr txBox="1"/>
          <p:nvPr>
            <p:ph type="subTitle" idx="1"/>
          </p:nvPr>
        </p:nvSpPr>
        <p:spPr>
          <a:xfrm>
            <a:off x="5341375" y="2519375"/>
            <a:ext cx="3089400" cy="56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" name="Google Shape;138;p26"/>
          <p:cNvSpPr txBox="1"/>
          <p:nvPr>
            <p:ph type="title" idx="2"/>
          </p:nvPr>
        </p:nvSpPr>
        <p:spPr>
          <a:xfrm>
            <a:off x="5341375" y="3524509"/>
            <a:ext cx="3089400" cy="4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" name="Google Shape;139;p26"/>
          <p:cNvSpPr txBox="1"/>
          <p:nvPr>
            <p:ph type="subTitle" idx="3"/>
          </p:nvPr>
        </p:nvSpPr>
        <p:spPr>
          <a:xfrm>
            <a:off x="5341375" y="3839627"/>
            <a:ext cx="3089400" cy="56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0" name="Google Shape;140;p26"/>
          <p:cNvSpPr txBox="1"/>
          <p:nvPr>
            <p:ph type="title" idx="4"/>
          </p:nvPr>
        </p:nvSpPr>
        <p:spPr>
          <a:xfrm>
            <a:off x="713225" y="2330550"/>
            <a:ext cx="3453600" cy="482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6"/>
          <p:cNvSpPr txBox="1"/>
          <p:nvPr>
            <p:ph type="title" idx="5"/>
          </p:nvPr>
        </p:nvSpPr>
        <p:spPr>
          <a:xfrm>
            <a:off x="5341375" y="738073"/>
            <a:ext cx="3089400" cy="4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2" name="Google Shape;142;p26"/>
          <p:cNvSpPr txBox="1"/>
          <p:nvPr>
            <p:ph type="subTitle" idx="6"/>
          </p:nvPr>
        </p:nvSpPr>
        <p:spPr>
          <a:xfrm>
            <a:off x="5341375" y="1053148"/>
            <a:ext cx="3089400" cy="56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2"/>
          <a:srcRect t="25176" b="49996"/>
          <a:stretch>
            <a:fillRect/>
          </a:stretch>
        </p:blipFill>
        <p:spPr>
          <a:xfrm>
            <a:off x="25" y="1277225"/>
            <a:ext cx="9144005" cy="129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/>
          <p:nvPr/>
        </p:nvSpPr>
        <p:spPr>
          <a:xfrm>
            <a:off x="713173" y="1790400"/>
            <a:ext cx="1765800" cy="156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27"/>
          <p:cNvSpPr/>
          <p:nvPr/>
        </p:nvSpPr>
        <p:spPr>
          <a:xfrm>
            <a:off x="6664974" y="1790400"/>
            <a:ext cx="1765800" cy="156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7"/>
          <p:cNvSpPr/>
          <p:nvPr/>
        </p:nvSpPr>
        <p:spPr>
          <a:xfrm>
            <a:off x="2697107" y="1790400"/>
            <a:ext cx="1765800" cy="156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27"/>
          <p:cNvSpPr/>
          <p:nvPr/>
        </p:nvSpPr>
        <p:spPr>
          <a:xfrm>
            <a:off x="4681040" y="1790400"/>
            <a:ext cx="1765800" cy="15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188725" y="663300"/>
            <a:ext cx="8766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27"/>
          <p:cNvSpPr txBox="1"/>
          <p:nvPr>
            <p:ph type="title" idx="2"/>
          </p:nvPr>
        </p:nvSpPr>
        <p:spPr>
          <a:xfrm>
            <a:off x="713223" y="2867450"/>
            <a:ext cx="1765800" cy="3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3" name="Google Shape;153;p27"/>
          <p:cNvSpPr txBox="1"/>
          <p:nvPr>
            <p:ph type="subTitle" idx="1"/>
          </p:nvPr>
        </p:nvSpPr>
        <p:spPr>
          <a:xfrm>
            <a:off x="713348" y="3457825"/>
            <a:ext cx="17658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4" name="Google Shape;154;p27"/>
          <p:cNvSpPr txBox="1"/>
          <p:nvPr>
            <p:ph type="title" idx="3"/>
          </p:nvPr>
        </p:nvSpPr>
        <p:spPr>
          <a:xfrm>
            <a:off x="2697627" y="2867450"/>
            <a:ext cx="1765800" cy="3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5" name="Google Shape;155;p27"/>
          <p:cNvSpPr txBox="1"/>
          <p:nvPr>
            <p:ph type="subTitle" idx="4"/>
          </p:nvPr>
        </p:nvSpPr>
        <p:spPr>
          <a:xfrm>
            <a:off x="2697623" y="3457825"/>
            <a:ext cx="17658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6" name="Google Shape;156;p27"/>
          <p:cNvSpPr txBox="1"/>
          <p:nvPr>
            <p:ph type="title" idx="5"/>
          </p:nvPr>
        </p:nvSpPr>
        <p:spPr>
          <a:xfrm>
            <a:off x="4681302" y="2867450"/>
            <a:ext cx="1765800" cy="3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7" name="Google Shape;157;p27"/>
          <p:cNvSpPr txBox="1"/>
          <p:nvPr>
            <p:ph type="subTitle" idx="6"/>
          </p:nvPr>
        </p:nvSpPr>
        <p:spPr>
          <a:xfrm>
            <a:off x="4681298" y="3457825"/>
            <a:ext cx="17658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8" name="Google Shape;158;p27"/>
          <p:cNvSpPr txBox="1"/>
          <p:nvPr>
            <p:ph type="title" idx="7"/>
          </p:nvPr>
        </p:nvSpPr>
        <p:spPr>
          <a:xfrm>
            <a:off x="6664977" y="2867450"/>
            <a:ext cx="1765800" cy="3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9" name="Google Shape;159;p27"/>
          <p:cNvSpPr txBox="1"/>
          <p:nvPr>
            <p:ph type="subTitle" idx="8"/>
          </p:nvPr>
        </p:nvSpPr>
        <p:spPr>
          <a:xfrm>
            <a:off x="6664974" y="3457825"/>
            <a:ext cx="17658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6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 rotWithShape="1">
          <a:blip r:embed="rId2"/>
          <a:srcRect t="68651" b="11575"/>
          <a:stretch>
            <a:fillRect/>
          </a:stretch>
        </p:blipFill>
        <p:spPr>
          <a:xfrm>
            <a:off x="825" y="4126475"/>
            <a:ext cx="9142550" cy="101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3"/>
          <a:srcRect b="73695"/>
          <a:stretch>
            <a:fillRect/>
          </a:stretch>
        </p:blipFill>
        <p:spPr>
          <a:xfrm>
            <a:off x="825" y="0"/>
            <a:ext cx="9142550" cy="135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/>
          <p:nvPr/>
        </p:nvSpPr>
        <p:spPr>
          <a:xfrm>
            <a:off x="100" y="462600"/>
            <a:ext cx="9144000" cy="42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28"/>
          <p:cNvSpPr txBox="1"/>
          <p:nvPr>
            <p:ph type="title"/>
          </p:nvPr>
        </p:nvSpPr>
        <p:spPr>
          <a:xfrm>
            <a:off x="1082850" y="660775"/>
            <a:ext cx="6978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type="subTitle" idx="1"/>
          </p:nvPr>
        </p:nvSpPr>
        <p:spPr>
          <a:xfrm>
            <a:off x="951700" y="2079178"/>
            <a:ext cx="3005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6" name="Google Shape;166;p28"/>
          <p:cNvSpPr txBox="1"/>
          <p:nvPr>
            <p:ph type="subTitle" idx="2"/>
          </p:nvPr>
        </p:nvSpPr>
        <p:spPr>
          <a:xfrm>
            <a:off x="951700" y="1715100"/>
            <a:ext cx="3005400" cy="385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type="subTitle" idx="3"/>
          </p:nvPr>
        </p:nvSpPr>
        <p:spPr>
          <a:xfrm>
            <a:off x="5186900" y="2079178"/>
            <a:ext cx="3005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8" name="Google Shape;168;p28"/>
          <p:cNvSpPr txBox="1"/>
          <p:nvPr>
            <p:ph type="subTitle" idx="4"/>
          </p:nvPr>
        </p:nvSpPr>
        <p:spPr>
          <a:xfrm>
            <a:off x="5186900" y="1715100"/>
            <a:ext cx="3005400" cy="385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type="subTitle" idx="5"/>
          </p:nvPr>
        </p:nvSpPr>
        <p:spPr>
          <a:xfrm>
            <a:off x="951700" y="3566301"/>
            <a:ext cx="3005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0" name="Google Shape;170;p28"/>
          <p:cNvSpPr txBox="1"/>
          <p:nvPr>
            <p:ph type="subTitle" idx="6"/>
          </p:nvPr>
        </p:nvSpPr>
        <p:spPr>
          <a:xfrm>
            <a:off x="951700" y="3202223"/>
            <a:ext cx="3005400" cy="385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type="subTitle" idx="7"/>
          </p:nvPr>
        </p:nvSpPr>
        <p:spPr>
          <a:xfrm>
            <a:off x="5186900" y="3566301"/>
            <a:ext cx="3005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2" name="Google Shape;172;p28"/>
          <p:cNvSpPr txBox="1"/>
          <p:nvPr>
            <p:ph type="subTitle" idx="8"/>
          </p:nvPr>
        </p:nvSpPr>
        <p:spPr>
          <a:xfrm>
            <a:off x="5186900" y="3202223"/>
            <a:ext cx="3005400" cy="385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0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10325" y="0"/>
            <a:ext cx="5176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29"/>
          <p:cNvSpPr txBox="1"/>
          <p:nvPr>
            <p:ph type="title"/>
          </p:nvPr>
        </p:nvSpPr>
        <p:spPr>
          <a:xfrm>
            <a:off x="823650" y="1188625"/>
            <a:ext cx="2920500" cy="14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6" name="Google Shape;176;p29"/>
          <p:cNvSpPr txBox="1"/>
          <p:nvPr>
            <p:ph type="subTitle" idx="1"/>
          </p:nvPr>
        </p:nvSpPr>
        <p:spPr>
          <a:xfrm>
            <a:off x="823650" y="2532264"/>
            <a:ext cx="2920500" cy="14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">
    <p:bg>
      <p:bgPr>
        <a:solidFill>
          <a:schemeClr val="dk1"/>
        </a:solidFill>
        <a:effectLst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550100" y="664513"/>
            <a:ext cx="2820300" cy="13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662551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Livvic"/>
              <a:buAutoNum type="arabicPeriod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AutoNum type="alphaLcPeriod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AutoNum type="romanLcPeriod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AutoNum type="arabicPeriod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AutoNum type="alphaLcPeriod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AutoNum type="romanLcPeriod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AutoNum type="arabicPeriod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AutoNum type="alphaLcPeriod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Font typeface="Roboto Condensed Light"/>
              <a:buAutoNum type="romanLcPeriod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20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/>
          <p:nvPr/>
        </p:nvSpPr>
        <p:spPr>
          <a:xfrm>
            <a:off x="0" y="1576350"/>
            <a:ext cx="9144000" cy="199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510750" y="1678525"/>
            <a:ext cx="8122500" cy="1299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182" name="Google Shape;182;p31"/>
          <p:cNvSpPr txBox="1"/>
          <p:nvPr>
            <p:ph type="subTitle" idx="1"/>
          </p:nvPr>
        </p:nvSpPr>
        <p:spPr>
          <a:xfrm>
            <a:off x="2595300" y="2749100"/>
            <a:ext cx="3953400" cy="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/>
        </p:nvSpPr>
        <p:spPr>
          <a:xfrm>
            <a:off x="3109300" y="0"/>
            <a:ext cx="6034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32"/>
          <p:cNvSpPr/>
          <p:nvPr/>
        </p:nvSpPr>
        <p:spPr>
          <a:xfrm>
            <a:off x="0" y="0"/>
            <a:ext cx="548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32"/>
          <p:cNvSpPr txBox="1"/>
          <p:nvPr>
            <p:ph type="title"/>
          </p:nvPr>
        </p:nvSpPr>
        <p:spPr>
          <a:xfrm>
            <a:off x="3135075" y="666950"/>
            <a:ext cx="5295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5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3"/>
          <p:cNvPicPr preferRelativeResize="0"/>
          <p:nvPr/>
        </p:nvPicPr>
        <p:blipFill rotWithShape="1">
          <a:blip r:embed="rId2"/>
          <a:srcRect l="29830" r="36162"/>
          <a:stretch>
            <a:fillRect/>
          </a:stretch>
        </p:blipFill>
        <p:spPr>
          <a:xfrm flipH="1">
            <a:off x="5620776" y="0"/>
            <a:ext cx="3109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3"/>
          <p:cNvSpPr/>
          <p:nvPr/>
        </p:nvSpPr>
        <p:spPr>
          <a:xfrm flipH="1">
            <a:off x="0" y="0"/>
            <a:ext cx="6034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33"/>
          <p:cNvSpPr/>
          <p:nvPr/>
        </p:nvSpPr>
        <p:spPr>
          <a:xfrm flipH="1">
            <a:off x="8595400" y="0"/>
            <a:ext cx="548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33"/>
          <p:cNvSpPr txBox="1"/>
          <p:nvPr>
            <p:ph type="title"/>
          </p:nvPr>
        </p:nvSpPr>
        <p:spPr>
          <a:xfrm flipH="1">
            <a:off x="704525" y="672900"/>
            <a:ext cx="4791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5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/>
          <p:nvPr/>
        </p:nvSpPr>
        <p:spPr>
          <a:xfrm>
            <a:off x="100" y="466800"/>
            <a:ext cx="9144000" cy="46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34"/>
          <p:cNvSpPr txBox="1"/>
          <p:nvPr>
            <p:ph type="title"/>
          </p:nvPr>
        </p:nvSpPr>
        <p:spPr>
          <a:xfrm>
            <a:off x="1082850" y="677104"/>
            <a:ext cx="6978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4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5" y="4"/>
            <a:ext cx="91425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5"/>
          <p:cNvPicPr preferRelativeResize="0"/>
          <p:nvPr/>
        </p:nvPicPr>
        <p:blipFill rotWithShape="1">
          <a:blip r:embed="rId3"/>
          <a:srcRect l="7853" r="75170"/>
          <a:stretch>
            <a:fillRect/>
          </a:stretch>
        </p:blipFill>
        <p:spPr>
          <a:xfrm>
            <a:off x="7707075" y="0"/>
            <a:ext cx="1447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5"/>
          <p:cNvSpPr txBox="1"/>
          <p:nvPr>
            <p:ph type="title"/>
          </p:nvPr>
        </p:nvSpPr>
        <p:spPr>
          <a:xfrm>
            <a:off x="1082850" y="677104"/>
            <a:ext cx="6978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36"/>
          <p:cNvSpPr txBox="1"/>
          <p:nvPr>
            <p:ph type="title"/>
          </p:nvPr>
        </p:nvSpPr>
        <p:spPr>
          <a:xfrm>
            <a:off x="998600" y="669450"/>
            <a:ext cx="7182000" cy="3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6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7"/>
          <p:cNvPicPr preferRelativeResize="0"/>
          <p:nvPr/>
        </p:nvPicPr>
        <p:blipFill rotWithShape="1">
          <a:blip r:embed="rId2"/>
          <a:srcRect l="34898" r="25061"/>
          <a:stretch>
            <a:fillRect/>
          </a:stretch>
        </p:blipFill>
        <p:spPr>
          <a:xfrm flipH="1">
            <a:off x="140399" y="0"/>
            <a:ext cx="3661277" cy="51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7"/>
          <p:cNvSpPr/>
          <p:nvPr/>
        </p:nvSpPr>
        <p:spPr>
          <a:xfrm>
            <a:off x="3109300" y="0"/>
            <a:ext cx="6034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37"/>
          <p:cNvSpPr/>
          <p:nvPr/>
        </p:nvSpPr>
        <p:spPr>
          <a:xfrm>
            <a:off x="0" y="0"/>
            <a:ext cx="548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37"/>
          <p:cNvSpPr txBox="1"/>
          <p:nvPr>
            <p:ph type="title"/>
          </p:nvPr>
        </p:nvSpPr>
        <p:spPr>
          <a:xfrm>
            <a:off x="3647975" y="670950"/>
            <a:ext cx="5052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6_2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8"/>
          <p:cNvPicPr preferRelativeResize="0"/>
          <p:nvPr/>
        </p:nvPicPr>
        <p:blipFill rotWithShape="1">
          <a:blip r:embed="rId2"/>
          <a:srcRect l="34898" r="25061"/>
          <a:stretch>
            <a:fillRect/>
          </a:stretch>
        </p:blipFill>
        <p:spPr>
          <a:xfrm>
            <a:off x="5342425" y="0"/>
            <a:ext cx="3661277" cy="51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8"/>
          <p:cNvSpPr/>
          <p:nvPr/>
        </p:nvSpPr>
        <p:spPr>
          <a:xfrm flipH="1">
            <a:off x="0" y="0"/>
            <a:ext cx="6034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38"/>
          <p:cNvSpPr/>
          <p:nvPr/>
        </p:nvSpPr>
        <p:spPr>
          <a:xfrm flipH="1">
            <a:off x="8595400" y="0"/>
            <a:ext cx="548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38"/>
          <p:cNvSpPr txBox="1"/>
          <p:nvPr>
            <p:ph type="title"/>
          </p:nvPr>
        </p:nvSpPr>
        <p:spPr>
          <a:xfrm flipH="1">
            <a:off x="444125" y="670950"/>
            <a:ext cx="5052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100" y="466800"/>
            <a:ext cx="9144000" cy="46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39"/>
          <p:cNvSpPr txBox="1"/>
          <p:nvPr>
            <p:ph type="title"/>
          </p:nvPr>
        </p:nvSpPr>
        <p:spPr>
          <a:xfrm>
            <a:off x="1082850" y="667350"/>
            <a:ext cx="6978300" cy="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/>
          <p:nvPr/>
        </p:nvSpPr>
        <p:spPr>
          <a:xfrm>
            <a:off x="0" y="1768500"/>
            <a:ext cx="9144000" cy="337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40"/>
          <p:cNvSpPr txBox="1"/>
          <p:nvPr>
            <p:ph type="title"/>
          </p:nvPr>
        </p:nvSpPr>
        <p:spPr>
          <a:xfrm>
            <a:off x="1132350" y="670700"/>
            <a:ext cx="6879300" cy="578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998600" y="659400"/>
            <a:ext cx="71820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 idx="2"/>
          </p:nvPr>
        </p:nvSpPr>
        <p:spPr>
          <a:xfrm>
            <a:off x="1472875" y="2122213"/>
            <a:ext cx="25158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1"/>
          </p:nvPr>
        </p:nvSpPr>
        <p:spPr>
          <a:xfrm>
            <a:off x="1472874" y="2731163"/>
            <a:ext cx="25158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" name="Google Shape;27;p5"/>
          <p:cNvSpPr txBox="1"/>
          <p:nvPr>
            <p:ph type="title" idx="3"/>
          </p:nvPr>
        </p:nvSpPr>
        <p:spPr>
          <a:xfrm>
            <a:off x="5155325" y="2122213"/>
            <a:ext cx="25158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subTitle" idx="4"/>
          </p:nvPr>
        </p:nvSpPr>
        <p:spPr>
          <a:xfrm>
            <a:off x="5155324" y="2731163"/>
            <a:ext cx="25158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/>
          <p:nvPr/>
        </p:nvSpPr>
        <p:spPr>
          <a:xfrm>
            <a:off x="0" y="0"/>
            <a:ext cx="5176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41"/>
          <p:cNvSpPr txBox="1"/>
          <p:nvPr>
            <p:ph type="title" hasCustomPrompt="1"/>
          </p:nvPr>
        </p:nvSpPr>
        <p:spPr>
          <a:xfrm>
            <a:off x="623400" y="836675"/>
            <a:ext cx="54093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222" name="Google Shape;222;p41"/>
          <p:cNvSpPr txBox="1"/>
          <p:nvPr>
            <p:ph type="subTitle" idx="1"/>
          </p:nvPr>
        </p:nvSpPr>
        <p:spPr>
          <a:xfrm>
            <a:off x="623400" y="1570707"/>
            <a:ext cx="50985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D9D9D9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3" name="Google Shape;223;p41"/>
          <p:cNvSpPr txBox="1"/>
          <p:nvPr>
            <p:ph type="title" idx="2" hasCustomPrompt="1"/>
          </p:nvPr>
        </p:nvSpPr>
        <p:spPr>
          <a:xfrm>
            <a:off x="623400" y="1984225"/>
            <a:ext cx="40944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224" name="Google Shape;224;p41"/>
          <p:cNvSpPr txBox="1"/>
          <p:nvPr>
            <p:ph type="subTitle" idx="3"/>
          </p:nvPr>
        </p:nvSpPr>
        <p:spPr>
          <a:xfrm>
            <a:off x="623400" y="2718257"/>
            <a:ext cx="50985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D9D9D9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41"/>
          <p:cNvSpPr txBox="1"/>
          <p:nvPr>
            <p:ph type="title" idx="4" hasCustomPrompt="1"/>
          </p:nvPr>
        </p:nvSpPr>
        <p:spPr>
          <a:xfrm>
            <a:off x="623400" y="3169875"/>
            <a:ext cx="40944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226" name="Google Shape;226;p41"/>
          <p:cNvSpPr txBox="1"/>
          <p:nvPr>
            <p:ph type="subTitle" idx="5"/>
          </p:nvPr>
        </p:nvSpPr>
        <p:spPr>
          <a:xfrm>
            <a:off x="623400" y="3903907"/>
            <a:ext cx="50985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D9D9D9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8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/>
          <p:nvPr/>
        </p:nvSpPr>
        <p:spPr>
          <a:xfrm>
            <a:off x="100" y="466800"/>
            <a:ext cx="9144000" cy="46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42"/>
          <p:cNvSpPr/>
          <p:nvPr/>
        </p:nvSpPr>
        <p:spPr>
          <a:xfrm>
            <a:off x="5192912" y="1605204"/>
            <a:ext cx="265877" cy="393602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42"/>
          <p:cNvSpPr/>
          <p:nvPr/>
        </p:nvSpPr>
        <p:spPr>
          <a:xfrm>
            <a:off x="5192912" y="2412867"/>
            <a:ext cx="265877" cy="393602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42"/>
          <p:cNvSpPr/>
          <p:nvPr/>
        </p:nvSpPr>
        <p:spPr>
          <a:xfrm>
            <a:off x="5192912" y="3220554"/>
            <a:ext cx="265877" cy="393602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42"/>
          <p:cNvSpPr/>
          <p:nvPr/>
        </p:nvSpPr>
        <p:spPr>
          <a:xfrm>
            <a:off x="5192912" y="3999204"/>
            <a:ext cx="265877" cy="393602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42"/>
          <p:cNvSpPr txBox="1"/>
          <p:nvPr>
            <p:ph type="title"/>
          </p:nvPr>
        </p:nvSpPr>
        <p:spPr>
          <a:xfrm>
            <a:off x="5651075" y="1308753"/>
            <a:ext cx="2634900" cy="4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4" name="Google Shape;234;p42"/>
          <p:cNvSpPr txBox="1"/>
          <p:nvPr>
            <p:ph type="subTitle" idx="1"/>
          </p:nvPr>
        </p:nvSpPr>
        <p:spPr>
          <a:xfrm>
            <a:off x="5651075" y="1713975"/>
            <a:ext cx="28587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5" name="Google Shape;235;p42"/>
          <p:cNvSpPr txBox="1"/>
          <p:nvPr>
            <p:ph type="title" idx="2"/>
          </p:nvPr>
        </p:nvSpPr>
        <p:spPr>
          <a:xfrm>
            <a:off x="5651075" y="2116428"/>
            <a:ext cx="2634900" cy="4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6" name="Google Shape;236;p42"/>
          <p:cNvSpPr txBox="1"/>
          <p:nvPr>
            <p:ph type="subTitle" idx="3"/>
          </p:nvPr>
        </p:nvSpPr>
        <p:spPr>
          <a:xfrm>
            <a:off x="5651075" y="2521650"/>
            <a:ext cx="28587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7" name="Google Shape;237;p42"/>
          <p:cNvSpPr txBox="1"/>
          <p:nvPr>
            <p:ph type="title" idx="4"/>
          </p:nvPr>
        </p:nvSpPr>
        <p:spPr>
          <a:xfrm>
            <a:off x="5651075" y="2924103"/>
            <a:ext cx="2634900" cy="4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8" name="Google Shape;238;p42"/>
          <p:cNvSpPr txBox="1"/>
          <p:nvPr>
            <p:ph type="subTitle" idx="5"/>
          </p:nvPr>
        </p:nvSpPr>
        <p:spPr>
          <a:xfrm>
            <a:off x="5651075" y="3329325"/>
            <a:ext cx="28587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9" name="Google Shape;239;p42"/>
          <p:cNvSpPr txBox="1"/>
          <p:nvPr>
            <p:ph type="title" idx="6"/>
          </p:nvPr>
        </p:nvSpPr>
        <p:spPr>
          <a:xfrm>
            <a:off x="5651075" y="3702753"/>
            <a:ext cx="2634900" cy="4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0" name="Google Shape;240;p42"/>
          <p:cNvSpPr txBox="1"/>
          <p:nvPr>
            <p:ph type="subTitle" idx="7"/>
          </p:nvPr>
        </p:nvSpPr>
        <p:spPr>
          <a:xfrm>
            <a:off x="5651075" y="4107975"/>
            <a:ext cx="28587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1" name="Google Shape;241;p42"/>
          <p:cNvSpPr txBox="1"/>
          <p:nvPr>
            <p:ph type="title" idx="8"/>
          </p:nvPr>
        </p:nvSpPr>
        <p:spPr>
          <a:xfrm>
            <a:off x="5192900" y="667225"/>
            <a:ext cx="3372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CUSTOM_2_1_2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/>
          <p:nvPr/>
        </p:nvSpPr>
        <p:spPr>
          <a:xfrm>
            <a:off x="3967500" y="0"/>
            <a:ext cx="5176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43"/>
          <p:cNvSpPr txBox="1"/>
          <p:nvPr>
            <p:ph type="title"/>
          </p:nvPr>
        </p:nvSpPr>
        <p:spPr>
          <a:xfrm>
            <a:off x="4898075" y="2896425"/>
            <a:ext cx="36900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AutoNum type="romanLcPeriod"/>
              <a:defRPr/>
            </a:lvl9pPr>
          </a:lstStyle>
          <a:p/>
        </p:txBody>
      </p:sp>
      <p:sp>
        <p:nvSpPr>
          <p:cNvPr id="245" name="Google Shape;245;p43"/>
          <p:cNvSpPr txBox="1"/>
          <p:nvPr>
            <p:ph type="subTitle" idx="1"/>
          </p:nvPr>
        </p:nvSpPr>
        <p:spPr>
          <a:xfrm>
            <a:off x="4898075" y="3658675"/>
            <a:ext cx="348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6_1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44"/>
          <p:cNvSpPr/>
          <p:nvPr/>
        </p:nvSpPr>
        <p:spPr>
          <a:xfrm flipH="1">
            <a:off x="4888700" y="1644425"/>
            <a:ext cx="3295500" cy="1471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44"/>
          <p:cNvSpPr/>
          <p:nvPr/>
        </p:nvSpPr>
        <p:spPr>
          <a:xfrm flipH="1">
            <a:off x="959800" y="3344500"/>
            <a:ext cx="3295500" cy="1471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44"/>
          <p:cNvSpPr/>
          <p:nvPr/>
        </p:nvSpPr>
        <p:spPr>
          <a:xfrm flipH="1">
            <a:off x="4888875" y="3344500"/>
            <a:ext cx="3295500" cy="1471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44"/>
          <p:cNvSpPr/>
          <p:nvPr/>
        </p:nvSpPr>
        <p:spPr>
          <a:xfrm flipH="1">
            <a:off x="959625" y="1644425"/>
            <a:ext cx="3295500" cy="1471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44"/>
          <p:cNvSpPr txBox="1"/>
          <p:nvPr>
            <p:ph type="title"/>
          </p:nvPr>
        </p:nvSpPr>
        <p:spPr>
          <a:xfrm flipH="1">
            <a:off x="687750" y="670350"/>
            <a:ext cx="77685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253" name="Google Shape;253;p44"/>
          <p:cNvSpPr txBox="1"/>
          <p:nvPr>
            <p:ph type="subTitle" idx="1"/>
          </p:nvPr>
        </p:nvSpPr>
        <p:spPr>
          <a:xfrm>
            <a:off x="1548074" y="2163713"/>
            <a:ext cx="21186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4" name="Google Shape;254;p44"/>
          <p:cNvSpPr txBox="1"/>
          <p:nvPr>
            <p:ph type="subTitle" idx="2"/>
          </p:nvPr>
        </p:nvSpPr>
        <p:spPr>
          <a:xfrm>
            <a:off x="1548074" y="1815725"/>
            <a:ext cx="21186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18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type="subTitle" idx="3"/>
          </p:nvPr>
        </p:nvSpPr>
        <p:spPr>
          <a:xfrm>
            <a:off x="5477149" y="2163713"/>
            <a:ext cx="21186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6" name="Google Shape;256;p44"/>
          <p:cNvSpPr txBox="1"/>
          <p:nvPr>
            <p:ph type="subTitle" idx="4"/>
          </p:nvPr>
        </p:nvSpPr>
        <p:spPr>
          <a:xfrm>
            <a:off x="5477149" y="1815725"/>
            <a:ext cx="21186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  <p:sp>
        <p:nvSpPr>
          <p:cNvPr id="257" name="Google Shape;257;p44"/>
          <p:cNvSpPr txBox="1"/>
          <p:nvPr>
            <p:ph type="subTitle" idx="5"/>
          </p:nvPr>
        </p:nvSpPr>
        <p:spPr>
          <a:xfrm>
            <a:off x="1548074" y="3951975"/>
            <a:ext cx="21186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8" name="Google Shape;258;p44"/>
          <p:cNvSpPr txBox="1"/>
          <p:nvPr>
            <p:ph type="subTitle" idx="6"/>
          </p:nvPr>
        </p:nvSpPr>
        <p:spPr>
          <a:xfrm>
            <a:off x="1548074" y="3600222"/>
            <a:ext cx="21186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  <p:sp>
        <p:nvSpPr>
          <p:cNvPr id="259" name="Google Shape;259;p44"/>
          <p:cNvSpPr txBox="1"/>
          <p:nvPr>
            <p:ph type="subTitle" idx="7"/>
          </p:nvPr>
        </p:nvSpPr>
        <p:spPr>
          <a:xfrm>
            <a:off x="5477149" y="3951975"/>
            <a:ext cx="21186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44"/>
          <p:cNvSpPr txBox="1"/>
          <p:nvPr>
            <p:ph type="subTitle" idx="8"/>
          </p:nvPr>
        </p:nvSpPr>
        <p:spPr>
          <a:xfrm>
            <a:off x="5477149" y="3600222"/>
            <a:ext cx="21186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18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7_1">
    <p:bg>
      <p:bgPr>
        <a:solidFill>
          <a:schemeClr val="dk1"/>
        </a:solidFill>
        <a:effectLst/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4894750" y="646350"/>
            <a:ext cx="33726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6_1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/>
          <p:nvPr/>
        </p:nvSpPr>
        <p:spPr>
          <a:xfrm flipH="1">
            <a:off x="0" y="0"/>
            <a:ext cx="6034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46"/>
          <p:cNvSpPr/>
          <p:nvPr/>
        </p:nvSpPr>
        <p:spPr>
          <a:xfrm flipH="1">
            <a:off x="8595400" y="0"/>
            <a:ext cx="548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" name="Google Shape;266;p46"/>
          <p:cNvSpPr txBox="1"/>
          <p:nvPr>
            <p:ph type="title"/>
          </p:nvPr>
        </p:nvSpPr>
        <p:spPr>
          <a:xfrm flipH="1">
            <a:off x="713250" y="646225"/>
            <a:ext cx="4730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267" name="Google Shape;267;p46"/>
          <p:cNvSpPr txBox="1"/>
          <p:nvPr>
            <p:ph type="subTitle" idx="1"/>
          </p:nvPr>
        </p:nvSpPr>
        <p:spPr>
          <a:xfrm>
            <a:off x="713231" y="217980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8" name="Google Shape;268;p46"/>
          <p:cNvSpPr txBox="1"/>
          <p:nvPr>
            <p:ph type="subTitle" idx="2"/>
          </p:nvPr>
        </p:nvSpPr>
        <p:spPr>
          <a:xfrm>
            <a:off x="713231" y="1815713"/>
            <a:ext cx="17427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  <p:sp>
        <p:nvSpPr>
          <p:cNvPr id="269" name="Google Shape;269;p46"/>
          <p:cNvSpPr txBox="1"/>
          <p:nvPr>
            <p:ph type="subTitle" idx="3"/>
          </p:nvPr>
        </p:nvSpPr>
        <p:spPr>
          <a:xfrm>
            <a:off x="3700656" y="217980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0" name="Google Shape;270;p46"/>
          <p:cNvSpPr txBox="1"/>
          <p:nvPr>
            <p:ph type="subTitle" idx="4"/>
          </p:nvPr>
        </p:nvSpPr>
        <p:spPr>
          <a:xfrm>
            <a:off x="3700656" y="1815713"/>
            <a:ext cx="17427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  <p:sp>
        <p:nvSpPr>
          <p:cNvPr id="271" name="Google Shape;271;p46"/>
          <p:cNvSpPr txBox="1"/>
          <p:nvPr>
            <p:ph type="subTitle" idx="5"/>
          </p:nvPr>
        </p:nvSpPr>
        <p:spPr>
          <a:xfrm>
            <a:off x="713231" y="3968063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2" name="Google Shape;272;p46"/>
          <p:cNvSpPr txBox="1"/>
          <p:nvPr>
            <p:ph type="subTitle" idx="6"/>
          </p:nvPr>
        </p:nvSpPr>
        <p:spPr>
          <a:xfrm>
            <a:off x="713231" y="3600210"/>
            <a:ext cx="17427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  <p:sp>
        <p:nvSpPr>
          <p:cNvPr id="273" name="Google Shape;273;p46"/>
          <p:cNvSpPr txBox="1"/>
          <p:nvPr>
            <p:ph type="subTitle" idx="7"/>
          </p:nvPr>
        </p:nvSpPr>
        <p:spPr>
          <a:xfrm>
            <a:off x="3700656" y="3968063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4" name="Google Shape;274;p46"/>
          <p:cNvSpPr txBox="1"/>
          <p:nvPr>
            <p:ph type="subTitle" idx="8"/>
          </p:nvPr>
        </p:nvSpPr>
        <p:spPr>
          <a:xfrm>
            <a:off x="3700656" y="3600210"/>
            <a:ext cx="17427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bg>
      <p:bgPr>
        <a:solidFill>
          <a:schemeClr val="dk1"/>
        </a:solidFill>
        <a:effectLst/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/>
          <p:nvPr/>
        </p:nvSpPr>
        <p:spPr>
          <a:xfrm flipH="1">
            <a:off x="2352076" y="0"/>
            <a:ext cx="2458200" cy="514350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77" name="Google Shape;277;p47"/>
          <p:cNvPicPr preferRelativeResize="0"/>
          <p:nvPr/>
        </p:nvPicPr>
        <p:blipFill rotWithShape="1">
          <a:blip r:embed="rId2"/>
          <a:srcRect l="36884" t="10051" b="33698"/>
          <a:stretch>
            <a:fillRect/>
          </a:stretch>
        </p:blipFill>
        <p:spPr>
          <a:xfrm flipH="1">
            <a:off x="3372773" y="0"/>
            <a:ext cx="577122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7"/>
          <p:cNvSpPr txBox="1"/>
          <p:nvPr>
            <p:ph type="title"/>
          </p:nvPr>
        </p:nvSpPr>
        <p:spPr>
          <a:xfrm flipH="1">
            <a:off x="724575" y="2729500"/>
            <a:ext cx="2821800" cy="10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9" name="Google Shape;279;p47"/>
          <p:cNvSpPr txBox="1"/>
          <p:nvPr>
            <p:ph type="title" idx="2" hasCustomPrompt="1"/>
          </p:nvPr>
        </p:nvSpPr>
        <p:spPr>
          <a:xfrm flipH="1">
            <a:off x="724575" y="1959600"/>
            <a:ext cx="28218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2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200"/>
              <a:buNone/>
              <a:defRPr sz="7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200"/>
              <a:buNone/>
              <a:defRPr sz="7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200"/>
              <a:buNone/>
              <a:defRPr sz="7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200"/>
              <a:buNone/>
              <a:defRPr sz="7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200"/>
              <a:buNone/>
              <a:defRPr sz="7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200"/>
              <a:buNone/>
              <a:defRPr sz="7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200"/>
              <a:buNone/>
              <a:defRPr sz="7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200"/>
              <a:buNone/>
              <a:defRPr sz="72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47"/>
          <p:cNvSpPr txBox="1"/>
          <p:nvPr>
            <p:ph type="subTitle" idx="1"/>
          </p:nvPr>
        </p:nvSpPr>
        <p:spPr>
          <a:xfrm flipH="1">
            <a:off x="724425" y="3891800"/>
            <a:ext cx="22863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9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/>
          <p:nvPr/>
        </p:nvSpPr>
        <p:spPr>
          <a:xfrm>
            <a:off x="100" y="466800"/>
            <a:ext cx="9144000" cy="46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p48"/>
          <p:cNvSpPr txBox="1"/>
          <p:nvPr>
            <p:ph type="title"/>
          </p:nvPr>
        </p:nvSpPr>
        <p:spPr>
          <a:xfrm>
            <a:off x="1082850" y="672275"/>
            <a:ext cx="69783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284" name="Google Shape;284;p48"/>
          <p:cNvSpPr txBox="1"/>
          <p:nvPr>
            <p:ph type="subTitle" idx="1"/>
          </p:nvPr>
        </p:nvSpPr>
        <p:spPr>
          <a:xfrm>
            <a:off x="713231" y="217980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5" name="Google Shape;285;p48"/>
          <p:cNvSpPr txBox="1"/>
          <p:nvPr>
            <p:ph type="subTitle" idx="2"/>
          </p:nvPr>
        </p:nvSpPr>
        <p:spPr>
          <a:xfrm>
            <a:off x="713231" y="1815713"/>
            <a:ext cx="17427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  <p:sp>
        <p:nvSpPr>
          <p:cNvPr id="286" name="Google Shape;286;p48"/>
          <p:cNvSpPr txBox="1"/>
          <p:nvPr>
            <p:ph type="subTitle" idx="3"/>
          </p:nvPr>
        </p:nvSpPr>
        <p:spPr>
          <a:xfrm>
            <a:off x="3700656" y="217980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7" name="Google Shape;287;p48"/>
          <p:cNvSpPr txBox="1"/>
          <p:nvPr>
            <p:ph type="subTitle" idx="4"/>
          </p:nvPr>
        </p:nvSpPr>
        <p:spPr>
          <a:xfrm>
            <a:off x="3700656" y="1815713"/>
            <a:ext cx="17427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  <p:sp>
        <p:nvSpPr>
          <p:cNvPr id="288" name="Google Shape;288;p48"/>
          <p:cNvSpPr txBox="1"/>
          <p:nvPr>
            <p:ph type="subTitle" idx="5"/>
          </p:nvPr>
        </p:nvSpPr>
        <p:spPr>
          <a:xfrm>
            <a:off x="6688081" y="217980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9" name="Google Shape;289;p48"/>
          <p:cNvSpPr txBox="1"/>
          <p:nvPr>
            <p:ph type="subTitle" idx="6"/>
          </p:nvPr>
        </p:nvSpPr>
        <p:spPr>
          <a:xfrm>
            <a:off x="6688081" y="1815713"/>
            <a:ext cx="17427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  <p:sp>
        <p:nvSpPr>
          <p:cNvPr id="290" name="Google Shape;290;p48"/>
          <p:cNvSpPr txBox="1"/>
          <p:nvPr>
            <p:ph type="subTitle" idx="7"/>
          </p:nvPr>
        </p:nvSpPr>
        <p:spPr>
          <a:xfrm>
            <a:off x="713231" y="3968063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1" name="Google Shape;291;p48"/>
          <p:cNvSpPr txBox="1"/>
          <p:nvPr>
            <p:ph type="subTitle" idx="8"/>
          </p:nvPr>
        </p:nvSpPr>
        <p:spPr>
          <a:xfrm>
            <a:off x="713231" y="3600210"/>
            <a:ext cx="17427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  <p:sp>
        <p:nvSpPr>
          <p:cNvPr id="292" name="Google Shape;292;p48"/>
          <p:cNvSpPr txBox="1"/>
          <p:nvPr>
            <p:ph type="subTitle" idx="9"/>
          </p:nvPr>
        </p:nvSpPr>
        <p:spPr>
          <a:xfrm>
            <a:off x="3700656" y="3968063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3" name="Google Shape;293;p48"/>
          <p:cNvSpPr txBox="1"/>
          <p:nvPr>
            <p:ph type="subTitle" idx="13"/>
          </p:nvPr>
        </p:nvSpPr>
        <p:spPr>
          <a:xfrm>
            <a:off x="3700656" y="3600210"/>
            <a:ext cx="17427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  <p:sp>
        <p:nvSpPr>
          <p:cNvPr id="294" name="Google Shape;294;p48"/>
          <p:cNvSpPr txBox="1"/>
          <p:nvPr>
            <p:ph type="subTitle" idx="14"/>
          </p:nvPr>
        </p:nvSpPr>
        <p:spPr>
          <a:xfrm>
            <a:off x="6688081" y="3968063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5" name="Google Shape;295;p48"/>
          <p:cNvSpPr txBox="1"/>
          <p:nvPr>
            <p:ph type="subTitle" idx="15"/>
          </p:nvPr>
        </p:nvSpPr>
        <p:spPr>
          <a:xfrm>
            <a:off x="6688081" y="3600210"/>
            <a:ext cx="17427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18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Ubuntu" panose="020B0504030602030204"/>
              <a:buNone/>
              <a:defRPr sz="3000" b="1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/>
          <p:nvPr/>
        </p:nvSpPr>
        <p:spPr>
          <a:xfrm>
            <a:off x="0" y="0"/>
            <a:ext cx="9144000" cy="337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" name="Google Shape;298;p49"/>
          <p:cNvSpPr txBox="1"/>
          <p:nvPr>
            <p:ph type="title"/>
          </p:nvPr>
        </p:nvSpPr>
        <p:spPr>
          <a:xfrm>
            <a:off x="713275" y="2600625"/>
            <a:ext cx="2324400" cy="48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9" name="Google Shape;299;p49"/>
          <p:cNvSpPr txBox="1"/>
          <p:nvPr>
            <p:ph type="subTitle" idx="1"/>
          </p:nvPr>
        </p:nvSpPr>
        <p:spPr>
          <a:xfrm>
            <a:off x="713275" y="2977225"/>
            <a:ext cx="2324400" cy="65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00" name="Google Shape;300;p49"/>
          <p:cNvSpPr txBox="1"/>
          <p:nvPr>
            <p:ph type="title" idx="2"/>
          </p:nvPr>
        </p:nvSpPr>
        <p:spPr>
          <a:xfrm>
            <a:off x="3409825" y="2600625"/>
            <a:ext cx="2324400" cy="48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1" name="Google Shape;301;p49"/>
          <p:cNvSpPr txBox="1"/>
          <p:nvPr>
            <p:ph type="subTitle" idx="3"/>
          </p:nvPr>
        </p:nvSpPr>
        <p:spPr>
          <a:xfrm>
            <a:off x="3409825" y="2977225"/>
            <a:ext cx="2324400" cy="65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02" name="Google Shape;302;p49"/>
          <p:cNvSpPr txBox="1"/>
          <p:nvPr>
            <p:ph type="title" idx="4"/>
          </p:nvPr>
        </p:nvSpPr>
        <p:spPr>
          <a:xfrm>
            <a:off x="6106375" y="2600625"/>
            <a:ext cx="2324400" cy="48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3" name="Google Shape;303;p49"/>
          <p:cNvSpPr txBox="1"/>
          <p:nvPr>
            <p:ph type="subTitle" idx="5"/>
          </p:nvPr>
        </p:nvSpPr>
        <p:spPr>
          <a:xfrm>
            <a:off x="6106375" y="2977225"/>
            <a:ext cx="2324400" cy="65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04" name="Google Shape;304;p49"/>
          <p:cNvSpPr txBox="1"/>
          <p:nvPr>
            <p:ph type="title" idx="6"/>
          </p:nvPr>
        </p:nvSpPr>
        <p:spPr>
          <a:xfrm>
            <a:off x="188700" y="670650"/>
            <a:ext cx="8766600" cy="359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3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/>
          <p:nvPr/>
        </p:nvSpPr>
        <p:spPr>
          <a:xfrm>
            <a:off x="0" y="1768500"/>
            <a:ext cx="9144000" cy="337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p50"/>
          <p:cNvSpPr txBox="1"/>
          <p:nvPr>
            <p:ph type="title"/>
          </p:nvPr>
        </p:nvSpPr>
        <p:spPr>
          <a:xfrm>
            <a:off x="5476450" y="1920475"/>
            <a:ext cx="1494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08" name="Google Shape;308;p50"/>
          <p:cNvSpPr txBox="1"/>
          <p:nvPr>
            <p:ph type="subTitle" idx="1"/>
          </p:nvPr>
        </p:nvSpPr>
        <p:spPr>
          <a:xfrm>
            <a:off x="5458900" y="2872200"/>
            <a:ext cx="26214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082850" y="671550"/>
            <a:ext cx="6978300" cy="3585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0_1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/>
          <p:nvPr/>
        </p:nvSpPr>
        <p:spPr>
          <a:xfrm flipH="1">
            <a:off x="0" y="0"/>
            <a:ext cx="9144000" cy="339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p51"/>
          <p:cNvSpPr txBox="1"/>
          <p:nvPr>
            <p:ph type="title" hasCustomPrompt="1"/>
          </p:nvPr>
        </p:nvSpPr>
        <p:spPr>
          <a:xfrm>
            <a:off x="2840988" y="632975"/>
            <a:ext cx="34620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312" name="Google Shape;312;p51"/>
          <p:cNvSpPr txBox="1"/>
          <p:nvPr>
            <p:ph type="subTitle" idx="1"/>
          </p:nvPr>
        </p:nvSpPr>
        <p:spPr>
          <a:xfrm>
            <a:off x="2840988" y="1367000"/>
            <a:ext cx="34620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D9D9D9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13" name="Google Shape;313;p51"/>
          <p:cNvSpPr txBox="1"/>
          <p:nvPr>
            <p:ph type="title" idx="2" hasCustomPrompt="1"/>
          </p:nvPr>
        </p:nvSpPr>
        <p:spPr>
          <a:xfrm>
            <a:off x="550288" y="1780525"/>
            <a:ext cx="34620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314" name="Google Shape;314;p51"/>
          <p:cNvSpPr txBox="1"/>
          <p:nvPr>
            <p:ph type="subTitle" idx="3"/>
          </p:nvPr>
        </p:nvSpPr>
        <p:spPr>
          <a:xfrm>
            <a:off x="550288" y="2514550"/>
            <a:ext cx="34620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D9D9D9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15" name="Google Shape;315;p51"/>
          <p:cNvSpPr txBox="1"/>
          <p:nvPr>
            <p:ph type="title" idx="4" hasCustomPrompt="1"/>
          </p:nvPr>
        </p:nvSpPr>
        <p:spPr>
          <a:xfrm>
            <a:off x="5131713" y="1853588"/>
            <a:ext cx="34620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316" name="Google Shape;316;p51"/>
          <p:cNvSpPr txBox="1"/>
          <p:nvPr>
            <p:ph type="subTitle" idx="5"/>
          </p:nvPr>
        </p:nvSpPr>
        <p:spPr>
          <a:xfrm>
            <a:off x="5131713" y="2587613"/>
            <a:ext cx="34620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D9D9D9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CUSTOM_10_1_1_3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/>
          <p:nvPr/>
        </p:nvSpPr>
        <p:spPr>
          <a:xfrm flipH="1">
            <a:off x="3436500" y="0"/>
            <a:ext cx="570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" name="Google Shape;319;p52"/>
          <p:cNvSpPr txBox="1"/>
          <p:nvPr>
            <p:ph type="title"/>
          </p:nvPr>
        </p:nvSpPr>
        <p:spPr>
          <a:xfrm flipH="1">
            <a:off x="4866075" y="3151475"/>
            <a:ext cx="29205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20" name="Google Shape;320;p52"/>
          <p:cNvSpPr txBox="1"/>
          <p:nvPr>
            <p:ph type="subTitle" idx="1"/>
          </p:nvPr>
        </p:nvSpPr>
        <p:spPr>
          <a:xfrm flipH="1">
            <a:off x="4334775" y="3646475"/>
            <a:ext cx="3983100" cy="9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1" name="Google Shape;321;p52"/>
          <p:cNvSpPr/>
          <p:nvPr/>
        </p:nvSpPr>
        <p:spPr>
          <a:xfrm flipH="1">
            <a:off x="-175" y="0"/>
            <a:ext cx="71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2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/>
          <p:nvPr/>
        </p:nvSpPr>
        <p:spPr>
          <a:xfrm>
            <a:off x="0" y="0"/>
            <a:ext cx="5176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53"/>
          <p:cNvSpPr txBox="1"/>
          <p:nvPr>
            <p:ph type="title"/>
          </p:nvPr>
        </p:nvSpPr>
        <p:spPr>
          <a:xfrm>
            <a:off x="938850" y="193800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25" name="Google Shape;325;p53"/>
          <p:cNvSpPr txBox="1"/>
          <p:nvPr>
            <p:ph type="subTitle" idx="1"/>
          </p:nvPr>
        </p:nvSpPr>
        <p:spPr>
          <a:xfrm>
            <a:off x="1499850" y="2467075"/>
            <a:ext cx="3010500" cy="1086000"/>
          </a:xfrm>
          <a:prstGeom prst="rect">
            <a:avLst/>
          </a:prstGeom>
          <a:effectLst>
            <a:outerShdw blurRad="57150" dist="28575" dir="4800000" algn="bl" rotWithShape="0">
              <a:srgbClr val="000000">
                <a:alpha val="5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0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/>
          <p:nvPr/>
        </p:nvSpPr>
        <p:spPr>
          <a:xfrm>
            <a:off x="0" y="1978275"/>
            <a:ext cx="9144000" cy="316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54"/>
          <p:cNvSpPr txBox="1"/>
          <p:nvPr>
            <p:ph type="title" hasCustomPrompt="1"/>
          </p:nvPr>
        </p:nvSpPr>
        <p:spPr>
          <a:xfrm>
            <a:off x="742950" y="22336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8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9" name="Google Shape;329;p54"/>
          <p:cNvSpPr txBox="1"/>
          <p:nvPr>
            <p:ph type="subTitle" idx="1"/>
          </p:nvPr>
        </p:nvSpPr>
        <p:spPr>
          <a:xfrm>
            <a:off x="1065975" y="3915400"/>
            <a:ext cx="67119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/>
          <p:nvPr/>
        </p:nvSpPr>
        <p:spPr>
          <a:xfrm>
            <a:off x="2456550" y="430325"/>
            <a:ext cx="4230900" cy="4050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55"/>
          <p:cNvSpPr txBox="1"/>
          <p:nvPr>
            <p:ph type="title"/>
          </p:nvPr>
        </p:nvSpPr>
        <p:spPr>
          <a:xfrm>
            <a:off x="2358900" y="284875"/>
            <a:ext cx="44262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333" name="Google Shape;333;p55"/>
          <p:cNvSpPr txBox="1"/>
          <p:nvPr>
            <p:ph type="subTitle" idx="1"/>
          </p:nvPr>
        </p:nvSpPr>
        <p:spPr>
          <a:xfrm>
            <a:off x="2790900" y="1311175"/>
            <a:ext cx="35622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55"/>
          <p:cNvSpPr txBox="1"/>
          <p:nvPr/>
        </p:nvSpPr>
        <p:spPr>
          <a:xfrm>
            <a:off x="2675700" y="3058025"/>
            <a:ext cx="37926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 Mono Light" panose="00000009000000000000"/>
                <a:ea typeface="Roboto Mono Light" panose="00000009000000000000"/>
                <a:cs typeface="Roboto Mono Light" panose="00000009000000000000"/>
                <a:sym typeface="Roboto Mono Light" panose="00000009000000000000"/>
              </a:rPr>
              <a:t>CREDITS: This presentation template was created by </a:t>
            </a:r>
            <a:r>
              <a:rPr lang="en-GB" b="1">
                <a:solidFill>
                  <a:schemeClr val="lt1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2"/>
              </a:rPr>
              <a:t>Slidesgo</a:t>
            </a:r>
            <a:r>
              <a:rPr lang="en-GB">
                <a:solidFill>
                  <a:schemeClr val="lt1"/>
                </a:solidFill>
                <a:latin typeface="Roboto Mono Light" panose="00000009000000000000"/>
                <a:ea typeface="Roboto Mono Light" panose="00000009000000000000"/>
                <a:cs typeface="Roboto Mono Light" panose="00000009000000000000"/>
                <a:sym typeface="Roboto Mono Light" panose="00000009000000000000"/>
              </a:rPr>
              <a:t>, including icons by </a:t>
            </a:r>
            <a:r>
              <a:rPr lang="en-GB" b="1">
                <a:solidFill>
                  <a:schemeClr val="lt1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3"/>
              </a:rPr>
              <a:t>Flaticon</a:t>
            </a:r>
            <a:r>
              <a:rPr lang="en-GB">
                <a:solidFill>
                  <a:schemeClr val="lt1"/>
                </a:solidFill>
                <a:latin typeface="Roboto Mono Light" panose="00000009000000000000"/>
                <a:ea typeface="Roboto Mono Light" panose="00000009000000000000"/>
                <a:cs typeface="Roboto Mono Light" panose="00000009000000000000"/>
                <a:sym typeface="Roboto Mono Light" panose="00000009000000000000"/>
              </a:rPr>
              <a:t>, and infographics &amp; images by </a:t>
            </a:r>
            <a:r>
              <a:rPr lang="en-GB" b="1">
                <a:solidFill>
                  <a:schemeClr val="lt1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4"/>
              </a:rPr>
              <a:t>Freepik</a:t>
            </a:r>
            <a:endParaRPr b="1">
              <a:solidFill>
                <a:schemeClr val="lt1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335" name="Google Shape;335;p55"/>
          <p:cNvSpPr txBox="1"/>
          <p:nvPr>
            <p:ph type="subTitle" idx="2"/>
          </p:nvPr>
        </p:nvSpPr>
        <p:spPr>
          <a:xfrm>
            <a:off x="2790900" y="1674500"/>
            <a:ext cx="35622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7">
    <p:bg>
      <p:bgPr>
        <a:solidFill>
          <a:schemeClr val="dk1"/>
        </a:solidFill>
        <a:effectLst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2"/>
          <a:srcRect l="32276"/>
          <a:stretch>
            <a:fillRect/>
          </a:stretch>
        </p:blipFill>
        <p:spPr>
          <a:xfrm>
            <a:off x="0" y="1"/>
            <a:ext cx="61916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3169775" y="2323425"/>
            <a:ext cx="5488200" cy="12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type="subTitle" idx="1"/>
          </p:nvPr>
        </p:nvSpPr>
        <p:spPr>
          <a:xfrm>
            <a:off x="3169775" y="3546325"/>
            <a:ext cx="5488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1768500"/>
            <a:ext cx="9144000" cy="337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1297400" y="3166950"/>
            <a:ext cx="25611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4102950" y="2701950"/>
            <a:ext cx="4434900" cy="15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0" y="1838475"/>
            <a:ext cx="9144000" cy="1318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2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1768500"/>
            <a:ext cx="9144000" cy="337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892800" y="300865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0" name="Google Shape;40;p9"/>
          <p:cNvSpPr txBox="1"/>
          <p:nvPr>
            <p:ph type="subTitle" idx="1"/>
          </p:nvPr>
        </p:nvSpPr>
        <p:spPr>
          <a:xfrm>
            <a:off x="875250" y="3507700"/>
            <a:ext cx="3221400" cy="1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607200" y="526500"/>
            <a:ext cx="34665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6" Type="http://schemas.openxmlformats.org/officeDocument/2006/relationships/theme" Target="../theme/theme1.xml"/><Relationship Id="rId55" Type="http://schemas.openxmlformats.org/officeDocument/2006/relationships/image" Target="../media/image9.jpeg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5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6100" y="539500"/>
            <a:ext cx="75348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 panose="020B0504030602030204"/>
              <a:buNone/>
              <a:defRPr sz="2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 panose="020B0504030602030204"/>
              <a:buNone/>
              <a:defRPr sz="2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 panose="020B0504030602030204"/>
              <a:buNone/>
              <a:defRPr sz="2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 panose="020B0504030602030204"/>
              <a:buNone/>
              <a:defRPr sz="2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 panose="020B0504030602030204"/>
              <a:buNone/>
              <a:defRPr sz="2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 panose="020B0504030602030204"/>
              <a:buNone/>
              <a:defRPr sz="2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 panose="020B0504030602030204"/>
              <a:buNone/>
              <a:defRPr sz="2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 panose="020B0504030602030204"/>
              <a:buNone/>
              <a:defRPr sz="2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 panose="020B0504030602030204"/>
              <a:buNone/>
              <a:defRPr sz="2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96100" y="1237555"/>
            <a:ext cx="75348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 Light" panose="00000009000000000000"/>
              <a:buChar char="●"/>
              <a:defRPr>
                <a:solidFill>
                  <a:schemeClr val="lt1"/>
                </a:solidFill>
                <a:latin typeface="Roboto Mono Light" panose="00000009000000000000"/>
                <a:ea typeface="Roboto Mono Light" panose="00000009000000000000"/>
                <a:cs typeface="Roboto Mono Light" panose="00000009000000000000"/>
                <a:sym typeface="Roboto Mono Light" panose="00000009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 Light" panose="00000009000000000000"/>
              <a:buChar char="○"/>
              <a:defRPr>
                <a:solidFill>
                  <a:schemeClr val="lt1"/>
                </a:solidFill>
                <a:latin typeface="Roboto Mono Light" panose="00000009000000000000"/>
                <a:ea typeface="Roboto Mono Light" panose="00000009000000000000"/>
                <a:cs typeface="Roboto Mono Light" panose="00000009000000000000"/>
                <a:sym typeface="Roboto Mono Light" panose="00000009000000000000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 Light" panose="00000009000000000000"/>
              <a:buChar char="■"/>
              <a:defRPr>
                <a:solidFill>
                  <a:schemeClr val="lt1"/>
                </a:solidFill>
                <a:latin typeface="Roboto Mono Light" panose="00000009000000000000"/>
                <a:ea typeface="Roboto Mono Light" panose="00000009000000000000"/>
                <a:cs typeface="Roboto Mono Light" panose="00000009000000000000"/>
                <a:sym typeface="Roboto Mono Light" panose="00000009000000000000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 Light" panose="00000009000000000000"/>
              <a:buChar char="●"/>
              <a:defRPr>
                <a:solidFill>
                  <a:schemeClr val="lt1"/>
                </a:solidFill>
                <a:latin typeface="Roboto Mono Light" panose="00000009000000000000"/>
                <a:ea typeface="Roboto Mono Light" panose="00000009000000000000"/>
                <a:cs typeface="Roboto Mono Light" panose="00000009000000000000"/>
                <a:sym typeface="Roboto Mono Light" panose="00000009000000000000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 Light" panose="00000009000000000000"/>
              <a:buChar char="○"/>
              <a:defRPr>
                <a:solidFill>
                  <a:schemeClr val="lt1"/>
                </a:solidFill>
                <a:latin typeface="Roboto Mono Light" panose="00000009000000000000"/>
                <a:ea typeface="Roboto Mono Light" panose="00000009000000000000"/>
                <a:cs typeface="Roboto Mono Light" panose="00000009000000000000"/>
                <a:sym typeface="Roboto Mono Light" panose="00000009000000000000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 Light" panose="00000009000000000000"/>
              <a:buChar char="■"/>
              <a:defRPr>
                <a:solidFill>
                  <a:schemeClr val="lt1"/>
                </a:solidFill>
                <a:latin typeface="Roboto Mono Light" panose="00000009000000000000"/>
                <a:ea typeface="Roboto Mono Light" panose="00000009000000000000"/>
                <a:cs typeface="Roboto Mono Light" panose="00000009000000000000"/>
                <a:sym typeface="Roboto Mono Light" panose="00000009000000000000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 Light" panose="00000009000000000000"/>
              <a:buChar char="●"/>
              <a:defRPr>
                <a:solidFill>
                  <a:schemeClr val="lt1"/>
                </a:solidFill>
                <a:latin typeface="Roboto Mono Light" panose="00000009000000000000"/>
                <a:ea typeface="Roboto Mono Light" panose="00000009000000000000"/>
                <a:cs typeface="Roboto Mono Light" panose="00000009000000000000"/>
                <a:sym typeface="Roboto Mono Light" panose="00000009000000000000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 Light" panose="00000009000000000000"/>
              <a:buChar char="○"/>
              <a:defRPr>
                <a:solidFill>
                  <a:schemeClr val="lt1"/>
                </a:solidFill>
                <a:latin typeface="Roboto Mono Light" panose="00000009000000000000"/>
                <a:ea typeface="Roboto Mono Light" panose="00000009000000000000"/>
                <a:cs typeface="Roboto Mono Light" panose="00000009000000000000"/>
                <a:sym typeface="Roboto Mono Light" panose="00000009000000000000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 Light" panose="00000009000000000000"/>
              <a:buChar char="■"/>
              <a:defRPr>
                <a:solidFill>
                  <a:schemeClr val="lt1"/>
                </a:solidFill>
                <a:latin typeface="Roboto Mono Light" panose="00000009000000000000"/>
                <a:ea typeface="Roboto Mono Light" panose="00000009000000000000"/>
                <a:cs typeface="Roboto Mono Light" panose="00000009000000000000"/>
                <a:sym typeface="Roboto Mono Light" panose="00000009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9pPr>
          </a:lstStyle>
          <a:p/>
        </p:txBody>
      </p:sp>
      <p:sp>
        <p:nvSpPr>
          <p:cNvPr id="338" name="Google Shape;338;p56"/>
          <p:cNvSpPr txBox="1"/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8"/>
          <p:cNvSpPr txBox="1"/>
          <p:nvPr>
            <p:ph type="ctrTitle"/>
          </p:nvPr>
        </p:nvSpPr>
        <p:spPr>
          <a:xfrm>
            <a:off x="3074225" y="1392725"/>
            <a:ext cx="29955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Black &amp; White Image Colorization</a:t>
            </a:r>
            <a:endParaRPr lang="en-GB"/>
          </a:p>
        </p:txBody>
      </p:sp>
      <p:sp>
        <p:nvSpPr>
          <p:cNvPr id="345" name="Google Shape;345;p58"/>
          <p:cNvSpPr txBox="1"/>
          <p:nvPr>
            <p:ph type="subTitle" idx="1"/>
          </p:nvPr>
        </p:nvSpPr>
        <p:spPr>
          <a:xfrm>
            <a:off x="3900490" y="3212590"/>
            <a:ext cx="26562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/>
              <a:t> Mouliraj </a:t>
            </a:r>
            <a:r>
              <a:rPr lang="en-US" altLang="en-GB"/>
              <a:t>S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  613521104308</a:t>
            </a:r>
            <a:endParaRPr lang="en-US" alt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9"/>
          <p:cNvSpPr txBox="1"/>
          <p:nvPr>
            <p:ph type="title"/>
          </p:nvPr>
        </p:nvSpPr>
        <p:spPr>
          <a:xfrm>
            <a:off x="713225" y="662551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Introduction:</a:t>
            </a:r>
            <a:endParaRPr lang="en-GB"/>
          </a:p>
        </p:txBody>
      </p:sp>
      <p:sp>
        <p:nvSpPr>
          <p:cNvPr id="351" name="Google Shape;351;p59"/>
          <p:cNvSpPr txBox="1"/>
          <p:nvPr>
            <p:ph type="body" idx="1"/>
          </p:nvPr>
        </p:nvSpPr>
        <p:spPr>
          <a:xfrm>
            <a:off x="713105" y="1237615"/>
            <a:ext cx="7717790" cy="1191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200"/>
              <a:t>1.</a:t>
            </a:r>
            <a:r>
              <a:rPr lang="en-GB" sz="1200"/>
              <a:t>Black and white photography has a rich history that dates back to the early 19th century.</a:t>
            </a:r>
            <a:endParaRPr 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200"/>
              <a:t>2.</a:t>
            </a:r>
            <a:r>
              <a:rPr lang="en-GB" sz="1200"/>
              <a:t>It emerged as the primary form of photography for nearly a century before the advent of color photography.</a:t>
            </a:r>
            <a:endParaRPr lang="en-GB" sz="1200"/>
          </a:p>
        </p:txBody>
      </p:sp>
      <p:sp>
        <p:nvSpPr>
          <p:cNvPr id="3" name="Text Box 2"/>
          <p:cNvSpPr txBox="1"/>
          <p:nvPr/>
        </p:nvSpPr>
        <p:spPr>
          <a:xfrm>
            <a:off x="825500" y="2429510"/>
            <a:ext cx="1702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bg1"/>
                </a:solidFill>
              </a:rPr>
              <a:t>Significance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69645" y="2843530"/>
            <a:ext cx="7389495" cy="1034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1.Black and white photography played a pivotal role in documenting historical events, people, and landscapes.</a:t>
            </a:r>
            <a:endParaRPr lang="en-US" sz="1200"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sz="1200"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2.It served </a:t>
            </a:r>
            <a:r>
              <a:rPr lang="en-US" sz="1200"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as a medium for artistic expression, capturing raw emotions and dramatic contrasts.</a:t>
            </a:r>
            <a:endParaRPr lang="en-US" sz="1200"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sz="1200"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The simplicity of black and white images often evokes a sense of timelessness and nostalgia.</a:t>
            </a:r>
            <a:endParaRPr lang="en-US" sz="1200"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0"/>
          <p:cNvSpPr txBox="1"/>
          <p:nvPr>
            <p:ph type="subTitle" idx="4"/>
          </p:nvPr>
        </p:nvSpPr>
        <p:spPr>
          <a:xfrm flipH="1">
            <a:off x="1727375" y="2333010"/>
            <a:ext cx="40320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it Works</a:t>
            </a:r>
            <a:endParaRPr lang="en-GB"/>
          </a:p>
        </p:txBody>
      </p:sp>
      <p:sp>
        <p:nvSpPr>
          <p:cNvPr id="357" name="Google Shape;357;p60"/>
          <p:cNvSpPr txBox="1"/>
          <p:nvPr>
            <p:ph type="title"/>
          </p:nvPr>
        </p:nvSpPr>
        <p:spPr>
          <a:xfrm>
            <a:off x="713225" y="667950"/>
            <a:ext cx="63072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Image Colorization?</a:t>
            </a:r>
            <a:endParaRPr lang="en-GB"/>
          </a:p>
        </p:txBody>
      </p:sp>
      <p:sp>
        <p:nvSpPr>
          <p:cNvPr id="358" name="Google Shape;358;p60"/>
          <p:cNvSpPr txBox="1"/>
          <p:nvPr>
            <p:ph type="subTitle" idx="1"/>
          </p:nvPr>
        </p:nvSpPr>
        <p:spPr>
          <a:xfrm flipH="1">
            <a:off x="1727375" y="1407237"/>
            <a:ext cx="4032000" cy="3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</a:t>
            </a:r>
            <a:endParaRPr lang="en-GB"/>
          </a:p>
        </p:txBody>
      </p:sp>
      <p:sp>
        <p:nvSpPr>
          <p:cNvPr id="359" name="Google Shape;359;p60"/>
          <p:cNvSpPr txBox="1"/>
          <p:nvPr>
            <p:ph type="subTitle" idx="2"/>
          </p:nvPr>
        </p:nvSpPr>
        <p:spPr>
          <a:xfrm>
            <a:off x="1725930" y="1499870"/>
            <a:ext cx="3514090" cy="472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colorization is the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of adding color to black and white or grayscale images</a:t>
            </a:r>
            <a:endParaRPr lang="en-GB"/>
          </a:p>
        </p:txBody>
      </p:sp>
      <p:sp>
        <p:nvSpPr>
          <p:cNvPr id="360" name="Google Shape;360;p60"/>
          <p:cNvSpPr txBox="1"/>
          <p:nvPr>
            <p:ph type="title" idx="3"/>
          </p:nvPr>
        </p:nvSpPr>
        <p:spPr>
          <a:xfrm>
            <a:off x="867825" y="1385200"/>
            <a:ext cx="508500" cy="7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 lang="en-GB"/>
          </a:p>
        </p:txBody>
      </p:sp>
      <p:sp>
        <p:nvSpPr>
          <p:cNvPr id="361" name="Google Shape;361;p60"/>
          <p:cNvSpPr txBox="1"/>
          <p:nvPr>
            <p:ph type="subTitle" idx="7"/>
          </p:nvPr>
        </p:nvSpPr>
        <p:spPr>
          <a:xfrm flipH="1">
            <a:off x="1727375" y="3254900"/>
            <a:ext cx="40320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Components</a:t>
            </a:r>
            <a:endParaRPr lang="en-GB"/>
          </a:p>
        </p:txBody>
      </p:sp>
      <p:sp>
        <p:nvSpPr>
          <p:cNvPr id="362" name="Google Shape;362;p60"/>
          <p:cNvSpPr txBox="1"/>
          <p:nvPr>
            <p:ph type="subTitle" idx="8"/>
          </p:nvPr>
        </p:nvSpPr>
        <p:spPr>
          <a:xfrm>
            <a:off x="1725930" y="3714750"/>
            <a:ext cx="3514090" cy="472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 datasets of both black and white and colored images are essential for training machine learning models</a:t>
            </a:r>
            <a:endParaRPr lang="en-GB"/>
          </a:p>
        </p:txBody>
      </p:sp>
      <p:sp>
        <p:nvSpPr>
          <p:cNvPr id="363" name="Google Shape;363;p60"/>
          <p:cNvSpPr txBox="1"/>
          <p:nvPr>
            <p:ph type="title" idx="6"/>
          </p:nvPr>
        </p:nvSpPr>
        <p:spPr>
          <a:xfrm>
            <a:off x="867825" y="3502825"/>
            <a:ext cx="508500" cy="7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 lang="en-GB"/>
          </a:p>
        </p:txBody>
      </p:sp>
      <p:sp>
        <p:nvSpPr>
          <p:cNvPr id="364" name="Google Shape;364;p60"/>
          <p:cNvSpPr txBox="1"/>
          <p:nvPr>
            <p:ph type="title" idx="9"/>
          </p:nvPr>
        </p:nvSpPr>
        <p:spPr>
          <a:xfrm>
            <a:off x="867825" y="2340170"/>
            <a:ext cx="508500" cy="7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 lang="en-GB"/>
          </a:p>
        </p:txBody>
      </p:sp>
      <p:sp>
        <p:nvSpPr>
          <p:cNvPr id="365" name="Google Shape;365;p60"/>
          <p:cNvSpPr txBox="1"/>
          <p:nvPr>
            <p:ph type="subTitle" idx="5"/>
          </p:nvPr>
        </p:nvSpPr>
        <p:spPr>
          <a:xfrm>
            <a:off x="1725930" y="2667000"/>
            <a:ext cx="3514725" cy="472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colorization can be performed manually or using automated algorithms</a:t>
            </a:r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1506220" y="253746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2"/>
          <p:cNvSpPr txBox="1"/>
          <p:nvPr>
            <p:ph type="title"/>
          </p:nvPr>
        </p:nvSpPr>
        <p:spPr>
          <a:xfrm>
            <a:off x="892800" y="2821325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Neural Network </a:t>
            </a:r>
            <a:r>
              <a:rPr lang="en-US" altLang="en-GB" sz="2800"/>
              <a:t>         </a:t>
            </a:r>
            <a:r>
              <a:rPr lang="en-GB" sz="2800"/>
              <a:t>Architecture</a:t>
            </a:r>
            <a:endParaRPr lang="en-GB" sz="2800"/>
          </a:p>
        </p:txBody>
      </p:sp>
      <p:sp>
        <p:nvSpPr>
          <p:cNvPr id="385" name="Google Shape;385;p62"/>
          <p:cNvSpPr txBox="1"/>
          <p:nvPr>
            <p:ph type="subTitle" idx="1"/>
          </p:nvPr>
        </p:nvSpPr>
        <p:spPr>
          <a:xfrm>
            <a:off x="875250" y="3507700"/>
            <a:ext cx="3221400" cy="1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ahnschrift SemiCondensed" panose="020B0502040204020203" charset="0"/>
                <a:cs typeface="Bahnschrift SemiCondensed" panose="020B0502040204020203" charset="0"/>
              </a:rPr>
              <a:t>Deep neural networks, particularly convolutional neural networks (CNNs), are commonly used for image colorization tasks</a:t>
            </a:r>
            <a:endParaRPr lang="en-GB">
              <a:latin typeface="Bahnschrift SemiCondensed" panose="020B0502040204020203" charset="0"/>
              <a:cs typeface="Bahnschrift SemiCondensed" panose="020B0502040204020203" charset="0"/>
            </a:endParaRPr>
          </a:p>
        </p:txBody>
      </p:sp>
      <p:pic>
        <p:nvPicPr>
          <p:cNvPr id="2" name="Picture 1" descr="Screenshot 2024-04-05 0717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0" y="358140"/>
            <a:ext cx="3206750" cy="423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/>
          <p:nvPr>
            <p:ph type="title"/>
          </p:nvPr>
        </p:nvSpPr>
        <p:spPr>
          <a:xfrm flipH="1">
            <a:off x="3142615" y="1032510"/>
            <a:ext cx="6617970" cy="1643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Training Process</a:t>
            </a:r>
            <a:endParaRPr lang="en-GB" sz="3200"/>
          </a:p>
        </p:txBody>
      </p:sp>
      <p:sp>
        <p:nvSpPr>
          <p:cNvPr id="392" name="Google Shape;392;p63"/>
          <p:cNvSpPr txBox="1"/>
          <p:nvPr>
            <p:ph type="subTitle" idx="1"/>
          </p:nvPr>
        </p:nvSpPr>
        <p:spPr>
          <a:xfrm flipH="1">
            <a:off x="4227195" y="2877185"/>
            <a:ext cx="4916805" cy="786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1.</a:t>
            </a:r>
            <a:r>
              <a:rPr lang="en-GB"/>
              <a:t>During training, the network learns to map grayscale input images to plausible color distributions by minimizing a predefined loss function.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2.</a:t>
            </a:r>
            <a:r>
              <a:rPr lang="en-GB"/>
              <a:t>Backpropagation is used to adjust the model's parameters iteratively, optimizing its ability to generate accurate colorizations.</a:t>
            </a:r>
            <a:endParaRPr lang="en-GB"/>
          </a:p>
        </p:txBody>
      </p:sp>
      <p:grpSp>
        <p:nvGrpSpPr>
          <p:cNvPr id="393" name="Google Shape;393;p63"/>
          <p:cNvGrpSpPr/>
          <p:nvPr/>
        </p:nvGrpSpPr>
        <p:grpSpPr>
          <a:xfrm>
            <a:off x="6034370" y="1101188"/>
            <a:ext cx="834739" cy="776875"/>
            <a:chOff x="5323166" y="1430834"/>
            <a:chExt cx="404310" cy="376283"/>
          </a:xfrm>
        </p:grpSpPr>
        <p:sp>
          <p:nvSpPr>
            <p:cNvPr id="394" name="Google Shape;394;p63"/>
            <p:cNvSpPr/>
            <p:nvPr/>
          </p:nvSpPr>
          <p:spPr>
            <a:xfrm>
              <a:off x="5409996" y="1537362"/>
              <a:ext cx="88017" cy="75482"/>
            </a:xfrm>
            <a:custGeom>
              <a:avLst/>
              <a:gdLst/>
              <a:ahLst/>
              <a:cxnLst/>
              <a:rect l="l" t="t" r="r" b="b"/>
              <a:pathLst>
                <a:path w="4227" h="3625" extrusionOk="0">
                  <a:moveTo>
                    <a:pt x="2409" y="606"/>
                  </a:moveTo>
                  <a:cubicBezTo>
                    <a:pt x="3024" y="606"/>
                    <a:pt x="3619" y="1094"/>
                    <a:pt x="3619" y="1823"/>
                  </a:cubicBezTo>
                  <a:cubicBezTo>
                    <a:pt x="3619" y="2486"/>
                    <a:pt x="3094" y="3011"/>
                    <a:pt x="2431" y="3011"/>
                  </a:cubicBezTo>
                  <a:cubicBezTo>
                    <a:pt x="1354" y="3011"/>
                    <a:pt x="802" y="1713"/>
                    <a:pt x="1575" y="967"/>
                  </a:cubicBezTo>
                  <a:cubicBezTo>
                    <a:pt x="1816" y="717"/>
                    <a:pt x="2115" y="606"/>
                    <a:pt x="2409" y="606"/>
                  </a:cubicBezTo>
                  <a:close/>
                  <a:moveTo>
                    <a:pt x="2431" y="1"/>
                  </a:moveTo>
                  <a:cubicBezTo>
                    <a:pt x="802" y="1"/>
                    <a:pt x="1" y="1962"/>
                    <a:pt x="1133" y="3094"/>
                  </a:cubicBezTo>
                  <a:cubicBezTo>
                    <a:pt x="1499" y="3460"/>
                    <a:pt x="1952" y="3624"/>
                    <a:pt x="2398" y="3624"/>
                  </a:cubicBezTo>
                  <a:cubicBezTo>
                    <a:pt x="3329" y="3624"/>
                    <a:pt x="4226" y="2907"/>
                    <a:pt x="4226" y="1823"/>
                  </a:cubicBezTo>
                  <a:cubicBezTo>
                    <a:pt x="4226" y="829"/>
                    <a:pt x="3425" y="1"/>
                    <a:pt x="2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63"/>
            <p:cNvSpPr/>
            <p:nvPr/>
          </p:nvSpPr>
          <p:spPr>
            <a:xfrm>
              <a:off x="5323166" y="1430834"/>
              <a:ext cx="404310" cy="376283"/>
            </a:xfrm>
            <a:custGeom>
              <a:avLst/>
              <a:gdLst/>
              <a:ahLst/>
              <a:cxnLst/>
              <a:rect l="l" t="t" r="r" b="b"/>
              <a:pathLst>
                <a:path w="19417" h="18071" extrusionOk="0">
                  <a:moveTo>
                    <a:pt x="6601" y="615"/>
                  </a:moveTo>
                  <a:cubicBezTo>
                    <a:pt x="7430" y="1388"/>
                    <a:pt x="8120" y="2299"/>
                    <a:pt x="8645" y="3321"/>
                  </a:cubicBezTo>
                  <a:lnTo>
                    <a:pt x="4530" y="3321"/>
                  </a:lnTo>
                  <a:cubicBezTo>
                    <a:pt x="5054" y="2299"/>
                    <a:pt x="5745" y="1388"/>
                    <a:pt x="6573" y="615"/>
                  </a:cubicBezTo>
                  <a:close/>
                  <a:moveTo>
                    <a:pt x="8921" y="3929"/>
                  </a:moveTo>
                  <a:cubicBezTo>
                    <a:pt x="9584" y="5420"/>
                    <a:pt x="9915" y="7050"/>
                    <a:pt x="9888" y="8679"/>
                  </a:cubicBezTo>
                  <a:cubicBezTo>
                    <a:pt x="9860" y="9646"/>
                    <a:pt x="9722" y="10585"/>
                    <a:pt x="9501" y="11497"/>
                  </a:cubicBezTo>
                  <a:cubicBezTo>
                    <a:pt x="9225" y="11994"/>
                    <a:pt x="9087" y="12519"/>
                    <a:pt x="9032" y="13071"/>
                  </a:cubicBezTo>
                  <a:cubicBezTo>
                    <a:pt x="8894" y="13485"/>
                    <a:pt x="8728" y="13900"/>
                    <a:pt x="8562" y="14259"/>
                  </a:cubicBezTo>
                  <a:lnTo>
                    <a:pt x="8590" y="14259"/>
                  </a:lnTo>
                  <a:cubicBezTo>
                    <a:pt x="8534" y="14369"/>
                    <a:pt x="8424" y="14452"/>
                    <a:pt x="8314" y="14452"/>
                  </a:cubicBezTo>
                  <a:lnTo>
                    <a:pt x="8037" y="14452"/>
                  </a:lnTo>
                  <a:cubicBezTo>
                    <a:pt x="8065" y="14093"/>
                    <a:pt x="8093" y="13734"/>
                    <a:pt x="8093" y="13375"/>
                  </a:cubicBezTo>
                  <a:cubicBezTo>
                    <a:pt x="8120" y="12298"/>
                    <a:pt x="7844" y="11248"/>
                    <a:pt x="7292" y="10337"/>
                  </a:cubicBezTo>
                  <a:cubicBezTo>
                    <a:pt x="7126" y="10074"/>
                    <a:pt x="6850" y="9943"/>
                    <a:pt x="6573" y="9943"/>
                  </a:cubicBezTo>
                  <a:cubicBezTo>
                    <a:pt x="6297" y="9943"/>
                    <a:pt x="6021" y="10074"/>
                    <a:pt x="5855" y="10337"/>
                  </a:cubicBezTo>
                  <a:cubicBezTo>
                    <a:pt x="5303" y="11248"/>
                    <a:pt x="5027" y="12298"/>
                    <a:pt x="5082" y="13375"/>
                  </a:cubicBezTo>
                  <a:cubicBezTo>
                    <a:pt x="5082" y="13734"/>
                    <a:pt x="5082" y="14093"/>
                    <a:pt x="5137" y="14452"/>
                  </a:cubicBezTo>
                  <a:lnTo>
                    <a:pt x="4861" y="14452"/>
                  </a:lnTo>
                  <a:cubicBezTo>
                    <a:pt x="4751" y="14452"/>
                    <a:pt x="4640" y="14369"/>
                    <a:pt x="4585" y="14259"/>
                  </a:cubicBezTo>
                  <a:cubicBezTo>
                    <a:pt x="3950" y="12740"/>
                    <a:pt x="3259" y="10475"/>
                    <a:pt x="3259" y="8679"/>
                  </a:cubicBezTo>
                  <a:cubicBezTo>
                    <a:pt x="3259" y="7050"/>
                    <a:pt x="3591" y="5420"/>
                    <a:pt x="4253" y="3929"/>
                  </a:cubicBezTo>
                  <a:close/>
                  <a:moveTo>
                    <a:pt x="6601" y="10530"/>
                  </a:moveTo>
                  <a:cubicBezTo>
                    <a:pt x="6684" y="10530"/>
                    <a:pt x="6767" y="10585"/>
                    <a:pt x="6822" y="10668"/>
                  </a:cubicBezTo>
                  <a:cubicBezTo>
                    <a:pt x="7319" y="11469"/>
                    <a:pt x="7540" y="12436"/>
                    <a:pt x="7513" y="13375"/>
                  </a:cubicBezTo>
                  <a:cubicBezTo>
                    <a:pt x="7513" y="14783"/>
                    <a:pt x="7181" y="16164"/>
                    <a:pt x="6601" y="17435"/>
                  </a:cubicBezTo>
                  <a:cubicBezTo>
                    <a:pt x="5993" y="16164"/>
                    <a:pt x="5690" y="14783"/>
                    <a:pt x="5690" y="13375"/>
                  </a:cubicBezTo>
                  <a:cubicBezTo>
                    <a:pt x="5662" y="12436"/>
                    <a:pt x="5911" y="11469"/>
                    <a:pt x="6380" y="10668"/>
                  </a:cubicBezTo>
                  <a:cubicBezTo>
                    <a:pt x="6435" y="10585"/>
                    <a:pt x="6518" y="10530"/>
                    <a:pt x="6601" y="10530"/>
                  </a:cubicBezTo>
                  <a:close/>
                  <a:moveTo>
                    <a:pt x="13810" y="9646"/>
                  </a:moveTo>
                  <a:cubicBezTo>
                    <a:pt x="14279" y="9674"/>
                    <a:pt x="14749" y="9812"/>
                    <a:pt x="15191" y="10033"/>
                  </a:cubicBezTo>
                  <a:lnTo>
                    <a:pt x="15053" y="10254"/>
                  </a:lnTo>
                  <a:cubicBezTo>
                    <a:pt x="14997" y="10364"/>
                    <a:pt x="14997" y="10475"/>
                    <a:pt x="15053" y="10558"/>
                  </a:cubicBezTo>
                  <a:cubicBezTo>
                    <a:pt x="15108" y="10668"/>
                    <a:pt x="15205" y="10723"/>
                    <a:pt x="15305" y="10723"/>
                  </a:cubicBezTo>
                  <a:cubicBezTo>
                    <a:pt x="15405" y="10723"/>
                    <a:pt x="15508" y="10668"/>
                    <a:pt x="15577" y="10558"/>
                  </a:cubicBezTo>
                  <a:lnTo>
                    <a:pt x="15716" y="10309"/>
                  </a:lnTo>
                  <a:cubicBezTo>
                    <a:pt x="16102" y="10585"/>
                    <a:pt x="16461" y="10944"/>
                    <a:pt x="16737" y="11331"/>
                  </a:cubicBezTo>
                  <a:lnTo>
                    <a:pt x="16489" y="11469"/>
                  </a:lnTo>
                  <a:cubicBezTo>
                    <a:pt x="16378" y="11524"/>
                    <a:pt x="16323" y="11635"/>
                    <a:pt x="16323" y="11745"/>
                  </a:cubicBezTo>
                  <a:cubicBezTo>
                    <a:pt x="16323" y="11913"/>
                    <a:pt x="16466" y="12033"/>
                    <a:pt x="16619" y="12033"/>
                  </a:cubicBezTo>
                  <a:cubicBezTo>
                    <a:pt x="16668" y="12033"/>
                    <a:pt x="16718" y="12020"/>
                    <a:pt x="16765" y="11994"/>
                  </a:cubicBezTo>
                  <a:lnTo>
                    <a:pt x="17014" y="11856"/>
                  </a:lnTo>
                  <a:cubicBezTo>
                    <a:pt x="17235" y="12298"/>
                    <a:pt x="17345" y="12767"/>
                    <a:pt x="17400" y="13237"/>
                  </a:cubicBezTo>
                  <a:lnTo>
                    <a:pt x="17096" y="13237"/>
                  </a:lnTo>
                  <a:cubicBezTo>
                    <a:pt x="17080" y="13235"/>
                    <a:pt x="17064" y="13234"/>
                    <a:pt x="17049" y="13234"/>
                  </a:cubicBezTo>
                  <a:cubicBezTo>
                    <a:pt x="16670" y="13234"/>
                    <a:pt x="16670" y="13847"/>
                    <a:pt x="17049" y="13847"/>
                  </a:cubicBezTo>
                  <a:cubicBezTo>
                    <a:pt x="17064" y="13847"/>
                    <a:pt x="17080" y="13846"/>
                    <a:pt x="17096" y="13844"/>
                  </a:cubicBezTo>
                  <a:lnTo>
                    <a:pt x="17400" y="13844"/>
                  </a:lnTo>
                  <a:cubicBezTo>
                    <a:pt x="17345" y="14314"/>
                    <a:pt x="17235" y="14783"/>
                    <a:pt x="17014" y="15225"/>
                  </a:cubicBezTo>
                  <a:lnTo>
                    <a:pt x="16765" y="15087"/>
                  </a:lnTo>
                  <a:cubicBezTo>
                    <a:pt x="16718" y="15060"/>
                    <a:pt x="16668" y="15048"/>
                    <a:pt x="16619" y="15048"/>
                  </a:cubicBezTo>
                  <a:cubicBezTo>
                    <a:pt x="16466" y="15048"/>
                    <a:pt x="16323" y="15168"/>
                    <a:pt x="16323" y="15336"/>
                  </a:cubicBezTo>
                  <a:cubicBezTo>
                    <a:pt x="16323" y="15446"/>
                    <a:pt x="16378" y="15557"/>
                    <a:pt x="16489" y="15612"/>
                  </a:cubicBezTo>
                  <a:lnTo>
                    <a:pt x="16737" y="15750"/>
                  </a:lnTo>
                  <a:cubicBezTo>
                    <a:pt x="16466" y="16130"/>
                    <a:pt x="16114" y="16484"/>
                    <a:pt x="15734" y="16759"/>
                  </a:cubicBezTo>
                  <a:lnTo>
                    <a:pt x="15734" y="16759"/>
                  </a:lnTo>
                  <a:lnTo>
                    <a:pt x="15577" y="16523"/>
                  </a:lnTo>
                  <a:cubicBezTo>
                    <a:pt x="15522" y="16441"/>
                    <a:pt x="15439" y="16385"/>
                    <a:pt x="15329" y="16385"/>
                  </a:cubicBezTo>
                  <a:cubicBezTo>
                    <a:pt x="15218" y="16385"/>
                    <a:pt x="15108" y="16441"/>
                    <a:pt x="15080" y="16523"/>
                  </a:cubicBezTo>
                  <a:cubicBezTo>
                    <a:pt x="15025" y="16606"/>
                    <a:pt x="15025" y="16744"/>
                    <a:pt x="15080" y="16827"/>
                  </a:cubicBezTo>
                  <a:lnTo>
                    <a:pt x="15218" y="17076"/>
                  </a:lnTo>
                  <a:cubicBezTo>
                    <a:pt x="14776" y="17269"/>
                    <a:pt x="14307" y="17407"/>
                    <a:pt x="13837" y="17435"/>
                  </a:cubicBezTo>
                  <a:lnTo>
                    <a:pt x="13837" y="17159"/>
                  </a:lnTo>
                  <a:cubicBezTo>
                    <a:pt x="13837" y="16951"/>
                    <a:pt x="13685" y="16848"/>
                    <a:pt x="13534" y="16848"/>
                  </a:cubicBezTo>
                  <a:cubicBezTo>
                    <a:pt x="13382" y="16848"/>
                    <a:pt x="13230" y="16951"/>
                    <a:pt x="13230" y="17159"/>
                  </a:cubicBezTo>
                  <a:lnTo>
                    <a:pt x="13230" y="17435"/>
                  </a:lnTo>
                  <a:cubicBezTo>
                    <a:pt x="12760" y="17407"/>
                    <a:pt x="12291" y="17269"/>
                    <a:pt x="11849" y="17076"/>
                  </a:cubicBezTo>
                  <a:lnTo>
                    <a:pt x="11987" y="16827"/>
                  </a:lnTo>
                  <a:cubicBezTo>
                    <a:pt x="12070" y="16689"/>
                    <a:pt x="12015" y="16496"/>
                    <a:pt x="11876" y="16413"/>
                  </a:cubicBezTo>
                  <a:cubicBezTo>
                    <a:pt x="11832" y="16386"/>
                    <a:pt x="11782" y="16374"/>
                    <a:pt x="11732" y="16374"/>
                  </a:cubicBezTo>
                  <a:cubicBezTo>
                    <a:pt x="11626" y="16374"/>
                    <a:pt x="11518" y="16430"/>
                    <a:pt x="11462" y="16523"/>
                  </a:cubicBezTo>
                  <a:lnTo>
                    <a:pt x="11324" y="16772"/>
                  </a:lnTo>
                  <a:cubicBezTo>
                    <a:pt x="10937" y="16496"/>
                    <a:pt x="10578" y="16164"/>
                    <a:pt x="10302" y="15750"/>
                  </a:cubicBezTo>
                  <a:lnTo>
                    <a:pt x="10551" y="15612"/>
                  </a:lnTo>
                  <a:cubicBezTo>
                    <a:pt x="10772" y="15501"/>
                    <a:pt x="10772" y="15198"/>
                    <a:pt x="10551" y="15087"/>
                  </a:cubicBezTo>
                  <a:cubicBezTo>
                    <a:pt x="10509" y="15060"/>
                    <a:pt x="10461" y="15046"/>
                    <a:pt x="10409" y="15046"/>
                  </a:cubicBezTo>
                  <a:cubicBezTo>
                    <a:pt x="10357" y="15046"/>
                    <a:pt x="10302" y="15060"/>
                    <a:pt x="10247" y="15087"/>
                  </a:cubicBezTo>
                  <a:lnTo>
                    <a:pt x="9998" y="15225"/>
                  </a:lnTo>
                  <a:cubicBezTo>
                    <a:pt x="9805" y="14783"/>
                    <a:pt x="9667" y="14314"/>
                    <a:pt x="9639" y="13844"/>
                  </a:cubicBezTo>
                  <a:lnTo>
                    <a:pt x="9915" y="13844"/>
                  </a:lnTo>
                  <a:cubicBezTo>
                    <a:pt x="10274" y="13817"/>
                    <a:pt x="10274" y="13292"/>
                    <a:pt x="9915" y="13237"/>
                  </a:cubicBezTo>
                  <a:lnTo>
                    <a:pt x="9639" y="13237"/>
                  </a:lnTo>
                  <a:cubicBezTo>
                    <a:pt x="9667" y="12767"/>
                    <a:pt x="9805" y="12298"/>
                    <a:pt x="9998" y="11856"/>
                  </a:cubicBezTo>
                  <a:lnTo>
                    <a:pt x="10247" y="11994"/>
                  </a:lnTo>
                  <a:cubicBezTo>
                    <a:pt x="10302" y="12021"/>
                    <a:pt x="10357" y="12035"/>
                    <a:pt x="10409" y="12035"/>
                  </a:cubicBezTo>
                  <a:cubicBezTo>
                    <a:pt x="10461" y="12035"/>
                    <a:pt x="10509" y="12021"/>
                    <a:pt x="10551" y="11994"/>
                  </a:cubicBezTo>
                  <a:cubicBezTo>
                    <a:pt x="10772" y="11883"/>
                    <a:pt x="10772" y="11607"/>
                    <a:pt x="10551" y="11469"/>
                  </a:cubicBezTo>
                  <a:lnTo>
                    <a:pt x="10302" y="11331"/>
                  </a:lnTo>
                  <a:cubicBezTo>
                    <a:pt x="10578" y="10944"/>
                    <a:pt x="10937" y="10585"/>
                    <a:pt x="11324" y="10337"/>
                  </a:cubicBezTo>
                  <a:lnTo>
                    <a:pt x="11462" y="10585"/>
                  </a:lnTo>
                  <a:cubicBezTo>
                    <a:pt x="11531" y="10682"/>
                    <a:pt x="11635" y="10730"/>
                    <a:pt x="11735" y="10730"/>
                  </a:cubicBezTo>
                  <a:cubicBezTo>
                    <a:pt x="11835" y="10730"/>
                    <a:pt x="11932" y="10682"/>
                    <a:pt x="11987" y="10585"/>
                  </a:cubicBezTo>
                  <a:cubicBezTo>
                    <a:pt x="12042" y="10475"/>
                    <a:pt x="12042" y="10364"/>
                    <a:pt x="11987" y="10281"/>
                  </a:cubicBezTo>
                  <a:lnTo>
                    <a:pt x="11821" y="10033"/>
                  </a:lnTo>
                  <a:cubicBezTo>
                    <a:pt x="12263" y="9812"/>
                    <a:pt x="12733" y="9674"/>
                    <a:pt x="13202" y="9646"/>
                  </a:cubicBezTo>
                  <a:lnTo>
                    <a:pt x="13202" y="9922"/>
                  </a:lnTo>
                  <a:cubicBezTo>
                    <a:pt x="13202" y="10129"/>
                    <a:pt x="13354" y="10233"/>
                    <a:pt x="13506" y="10233"/>
                  </a:cubicBezTo>
                  <a:cubicBezTo>
                    <a:pt x="13658" y="10233"/>
                    <a:pt x="13810" y="10129"/>
                    <a:pt x="13810" y="9922"/>
                  </a:cubicBezTo>
                  <a:lnTo>
                    <a:pt x="13810" y="9646"/>
                  </a:lnTo>
                  <a:close/>
                  <a:moveTo>
                    <a:pt x="2900" y="10613"/>
                  </a:moveTo>
                  <a:cubicBezTo>
                    <a:pt x="3093" y="11718"/>
                    <a:pt x="3397" y="12795"/>
                    <a:pt x="3812" y="13844"/>
                  </a:cubicBezTo>
                  <a:lnTo>
                    <a:pt x="3591" y="13844"/>
                  </a:lnTo>
                  <a:cubicBezTo>
                    <a:pt x="2431" y="13844"/>
                    <a:pt x="1492" y="14783"/>
                    <a:pt x="1492" y="15943"/>
                  </a:cubicBezTo>
                  <a:lnTo>
                    <a:pt x="1492" y="17462"/>
                  </a:lnTo>
                  <a:cubicBezTo>
                    <a:pt x="994" y="17462"/>
                    <a:pt x="580" y="17048"/>
                    <a:pt x="580" y="16551"/>
                  </a:cubicBezTo>
                  <a:lnTo>
                    <a:pt x="580" y="13540"/>
                  </a:lnTo>
                  <a:cubicBezTo>
                    <a:pt x="580" y="12160"/>
                    <a:pt x="1547" y="10944"/>
                    <a:pt x="2900" y="10613"/>
                  </a:cubicBezTo>
                  <a:close/>
                  <a:moveTo>
                    <a:pt x="6587" y="0"/>
                  </a:moveTo>
                  <a:cubicBezTo>
                    <a:pt x="6442" y="0"/>
                    <a:pt x="6297" y="48"/>
                    <a:pt x="6187" y="145"/>
                  </a:cubicBezTo>
                  <a:cubicBezTo>
                    <a:pt x="5193" y="1084"/>
                    <a:pt x="4364" y="2217"/>
                    <a:pt x="3812" y="3487"/>
                  </a:cubicBezTo>
                  <a:cubicBezTo>
                    <a:pt x="3784" y="3487"/>
                    <a:pt x="3784" y="3515"/>
                    <a:pt x="3812" y="3515"/>
                  </a:cubicBezTo>
                  <a:cubicBezTo>
                    <a:pt x="3066" y="5144"/>
                    <a:pt x="2679" y="6912"/>
                    <a:pt x="2707" y="8707"/>
                  </a:cubicBezTo>
                  <a:cubicBezTo>
                    <a:pt x="2707" y="9149"/>
                    <a:pt x="2734" y="9591"/>
                    <a:pt x="2817" y="10033"/>
                  </a:cubicBezTo>
                  <a:cubicBezTo>
                    <a:pt x="1160" y="10419"/>
                    <a:pt x="0" y="11883"/>
                    <a:pt x="0" y="13568"/>
                  </a:cubicBezTo>
                  <a:lnTo>
                    <a:pt x="0" y="16551"/>
                  </a:lnTo>
                  <a:cubicBezTo>
                    <a:pt x="0" y="17380"/>
                    <a:pt x="663" y="18070"/>
                    <a:pt x="1492" y="18070"/>
                  </a:cubicBezTo>
                  <a:cubicBezTo>
                    <a:pt x="1823" y="18070"/>
                    <a:pt x="2099" y="17794"/>
                    <a:pt x="2099" y="17462"/>
                  </a:cubicBezTo>
                  <a:lnTo>
                    <a:pt x="2099" y="15943"/>
                  </a:lnTo>
                  <a:cubicBezTo>
                    <a:pt x="2099" y="15115"/>
                    <a:pt x="2762" y="14452"/>
                    <a:pt x="3618" y="14452"/>
                  </a:cubicBezTo>
                  <a:lnTo>
                    <a:pt x="4060" y="14452"/>
                  </a:lnTo>
                  <a:lnTo>
                    <a:pt x="4060" y="14507"/>
                  </a:lnTo>
                  <a:cubicBezTo>
                    <a:pt x="4198" y="14839"/>
                    <a:pt x="4530" y="15060"/>
                    <a:pt x="4889" y="15060"/>
                  </a:cubicBezTo>
                  <a:lnTo>
                    <a:pt x="5248" y="15060"/>
                  </a:lnTo>
                  <a:cubicBezTo>
                    <a:pt x="5386" y="15971"/>
                    <a:pt x="5690" y="16882"/>
                    <a:pt x="6076" y="17711"/>
                  </a:cubicBezTo>
                  <a:cubicBezTo>
                    <a:pt x="6187" y="17932"/>
                    <a:pt x="6394" y="18042"/>
                    <a:pt x="6601" y="18042"/>
                  </a:cubicBezTo>
                  <a:cubicBezTo>
                    <a:pt x="6808" y="18042"/>
                    <a:pt x="7015" y="17932"/>
                    <a:pt x="7126" y="17711"/>
                  </a:cubicBezTo>
                  <a:cubicBezTo>
                    <a:pt x="7540" y="16882"/>
                    <a:pt x="7816" y="15971"/>
                    <a:pt x="7954" y="15060"/>
                  </a:cubicBezTo>
                  <a:lnTo>
                    <a:pt x="8314" y="15060"/>
                  </a:lnTo>
                  <a:cubicBezTo>
                    <a:pt x="8645" y="15060"/>
                    <a:pt x="8976" y="14839"/>
                    <a:pt x="9114" y="14535"/>
                  </a:cubicBezTo>
                  <a:cubicBezTo>
                    <a:pt x="9617" y="16779"/>
                    <a:pt x="11562" y="18059"/>
                    <a:pt x="13539" y="18059"/>
                  </a:cubicBezTo>
                  <a:cubicBezTo>
                    <a:pt x="14822" y="18059"/>
                    <a:pt x="16117" y="17520"/>
                    <a:pt x="17041" y="16358"/>
                  </a:cubicBezTo>
                  <a:cubicBezTo>
                    <a:pt x="19417" y="13402"/>
                    <a:pt x="17290" y="9039"/>
                    <a:pt x="13506" y="9039"/>
                  </a:cubicBezTo>
                  <a:cubicBezTo>
                    <a:pt x="12318" y="9039"/>
                    <a:pt x="11186" y="9508"/>
                    <a:pt x="10357" y="10337"/>
                  </a:cubicBezTo>
                  <a:cubicBezTo>
                    <a:pt x="10440" y="9784"/>
                    <a:pt x="10495" y="9232"/>
                    <a:pt x="10495" y="8707"/>
                  </a:cubicBezTo>
                  <a:cubicBezTo>
                    <a:pt x="10523" y="6912"/>
                    <a:pt x="10136" y="5144"/>
                    <a:pt x="9391" y="3515"/>
                  </a:cubicBezTo>
                  <a:cubicBezTo>
                    <a:pt x="9391" y="3487"/>
                    <a:pt x="9391" y="3487"/>
                    <a:pt x="9391" y="3459"/>
                  </a:cubicBezTo>
                  <a:cubicBezTo>
                    <a:pt x="8811" y="2217"/>
                    <a:pt x="8010" y="1084"/>
                    <a:pt x="6988" y="145"/>
                  </a:cubicBezTo>
                  <a:cubicBezTo>
                    <a:pt x="6877" y="48"/>
                    <a:pt x="6732" y="0"/>
                    <a:pt x="6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63"/>
            <p:cNvSpPr/>
            <p:nvPr/>
          </p:nvSpPr>
          <p:spPr>
            <a:xfrm>
              <a:off x="5581386" y="1663026"/>
              <a:ext cx="62134" cy="68610"/>
            </a:xfrm>
            <a:custGeom>
              <a:avLst/>
              <a:gdLst/>
              <a:ahLst/>
              <a:cxnLst/>
              <a:rect l="l" t="t" r="r" b="b"/>
              <a:pathLst>
                <a:path w="2984" h="3295" extrusionOk="0">
                  <a:moveTo>
                    <a:pt x="1098" y="2078"/>
                  </a:moveTo>
                  <a:cubicBezTo>
                    <a:pt x="1256" y="2078"/>
                    <a:pt x="1409" y="2202"/>
                    <a:pt x="1409" y="2389"/>
                  </a:cubicBezTo>
                  <a:cubicBezTo>
                    <a:pt x="1409" y="2555"/>
                    <a:pt x="1271" y="2693"/>
                    <a:pt x="1105" y="2693"/>
                  </a:cubicBezTo>
                  <a:cubicBezTo>
                    <a:pt x="829" y="2693"/>
                    <a:pt x="691" y="2362"/>
                    <a:pt x="884" y="2169"/>
                  </a:cubicBezTo>
                  <a:cubicBezTo>
                    <a:pt x="946" y="2106"/>
                    <a:pt x="1023" y="2078"/>
                    <a:pt x="1098" y="2078"/>
                  </a:cubicBezTo>
                  <a:close/>
                  <a:moveTo>
                    <a:pt x="1105" y="0"/>
                  </a:moveTo>
                  <a:cubicBezTo>
                    <a:pt x="953" y="0"/>
                    <a:pt x="801" y="97"/>
                    <a:pt x="801" y="290"/>
                  </a:cubicBezTo>
                  <a:lnTo>
                    <a:pt x="801" y="1561"/>
                  </a:lnTo>
                  <a:cubicBezTo>
                    <a:pt x="166" y="1754"/>
                    <a:pt x="0" y="2555"/>
                    <a:pt x="470" y="3025"/>
                  </a:cubicBezTo>
                  <a:cubicBezTo>
                    <a:pt x="653" y="3208"/>
                    <a:pt x="886" y="3294"/>
                    <a:pt x="1115" y="3294"/>
                  </a:cubicBezTo>
                  <a:cubicBezTo>
                    <a:pt x="1475" y="3294"/>
                    <a:pt x="1826" y="3081"/>
                    <a:pt x="1961" y="2693"/>
                  </a:cubicBezTo>
                  <a:lnTo>
                    <a:pt x="2624" y="2693"/>
                  </a:lnTo>
                  <a:cubicBezTo>
                    <a:pt x="2983" y="2666"/>
                    <a:pt x="2983" y="2141"/>
                    <a:pt x="2624" y="2086"/>
                  </a:cubicBezTo>
                  <a:lnTo>
                    <a:pt x="1961" y="2086"/>
                  </a:lnTo>
                  <a:cubicBezTo>
                    <a:pt x="1851" y="1837"/>
                    <a:pt x="1657" y="1644"/>
                    <a:pt x="1409" y="1561"/>
                  </a:cubicBezTo>
                  <a:lnTo>
                    <a:pt x="1409" y="290"/>
                  </a:lnTo>
                  <a:cubicBezTo>
                    <a:pt x="1409" y="97"/>
                    <a:pt x="1257" y="0"/>
                    <a:pt x="1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type="subTitle" idx="1"/>
          </p:nvPr>
        </p:nvSpPr>
        <p:spPr>
          <a:xfrm>
            <a:off x="1219200" y="1276985"/>
            <a:ext cx="3616325" cy="281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1.</a:t>
            </a:r>
            <a:r>
              <a:rPr lang="en-GB"/>
              <a:t>Showcase a selection of black and white photos before and after colorization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2.</a:t>
            </a:r>
            <a:r>
              <a:rPr lang="en-GB"/>
              <a:t>Highlight the transformation and impact of adding color to historical images</a:t>
            </a:r>
            <a:endParaRPr lang="en-GB"/>
          </a:p>
        </p:txBody>
      </p:sp>
      <p:sp>
        <p:nvSpPr>
          <p:cNvPr id="402" name="Google Shape;402;p64"/>
          <p:cNvSpPr txBox="1"/>
          <p:nvPr>
            <p:ph type="title"/>
          </p:nvPr>
        </p:nvSpPr>
        <p:spPr>
          <a:xfrm>
            <a:off x="583565" y="708660"/>
            <a:ext cx="4251960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Examples of Colorized Images</a:t>
            </a:r>
            <a:endParaRPr lang="en-GB"/>
          </a:p>
        </p:txBody>
      </p:sp>
      <p:pic>
        <p:nvPicPr>
          <p:cNvPr id="2" name="Picture 1" descr="Screenshot 2024-04-05 070245"/>
          <p:cNvPicPr>
            <a:picLocks noChangeAspect="1"/>
          </p:cNvPicPr>
          <p:nvPr/>
        </p:nvPicPr>
        <p:blipFill>
          <a:blip r:embed="rId2"/>
          <a:srcRect l="21612" r="19297"/>
          <a:stretch>
            <a:fillRect/>
          </a:stretch>
        </p:blipFill>
        <p:spPr>
          <a:xfrm>
            <a:off x="4925060" y="944880"/>
            <a:ext cx="3566160" cy="240411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>
            <p:ph type="subTitle" idx="1"/>
          </p:nvPr>
        </p:nvSpPr>
        <p:spPr>
          <a:xfrm>
            <a:off x="3263120" y="1407010"/>
            <a:ext cx="5488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/>
              <a:t>Historical Preservation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/>
              <a:t>Education and Research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/>
              <a:t>Entertainment Industry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/>
              <a:t>Personal Photography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/>
              <a:t>Marketing and Advertising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/>
              <a:t>Digital Art and Creative Expression</a:t>
            </a:r>
            <a:endParaRPr lang="en-GB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GB"/>
          </a:p>
        </p:txBody>
      </p:sp>
      <p:sp>
        <p:nvSpPr>
          <p:cNvPr id="408" name="Google Shape;408;p65"/>
          <p:cNvSpPr txBox="1"/>
          <p:nvPr>
            <p:ph type="title"/>
          </p:nvPr>
        </p:nvSpPr>
        <p:spPr>
          <a:xfrm>
            <a:off x="3076575" y="768985"/>
            <a:ext cx="5488305" cy="713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of Image Colorization</a:t>
            </a:r>
            <a:endParaRPr lang="en-GB"/>
          </a:p>
        </p:txBody>
      </p:sp>
      <p:sp>
        <p:nvSpPr>
          <p:cNvPr id="409" name="Google Shape;409;p65"/>
          <p:cNvSpPr/>
          <p:nvPr/>
        </p:nvSpPr>
        <p:spPr>
          <a:xfrm>
            <a:off x="5207825" y="170330"/>
            <a:ext cx="680576" cy="674816"/>
          </a:xfrm>
          <a:custGeom>
            <a:avLst/>
            <a:gdLst/>
            <a:ahLst/>
            <a:cxnLst/>
            <a:rect l="l" t="t" r="r" b="b"/>
            <a:pathLst>
              <a:path w="12761" h="12653" extrusionOk="0">
                <a:moveTo>
                  <a:pt x="6396" y="866"/>
                </a:moveTo>
                <a:lnTo>
                  <a:pt x="11469" y="3796"/>
                </a:lnTo>
                <a:cubicBezTo>
                  <a:pt x="8759" y="5340"/>
                  <a:pt x="12729" y="3072"/>
                  <a:pt x="6396" y="6695"/>
                </a:cubicBezTo>
                <a:cubicBezTo>
                  <a:pt x="1" y="3072"/>
                  <a:pt x="4097" y="5403"/>
                  <a:pt x="1324" y="3796"/>
                </a:cubicBezTo>
                <a:lnTo>
                  <a:pt x="6396" y="866"/>
                </a:lnTo>
                <a:close/>
                <a:moveTo>
                  <a:pt x="10208" y="5498"/>
                </a:moveTo>
                <a:lnTo>
                  <a:pt x="10208" y="8081"/>
                </a:lnTo>
                <a:cubicBezTo>
                  <a:pt x="10177" y="8207"/>
                  <a:pt x="10051" y="8365"/>
                  <a:pt x="9925" y="8428"/>
                </a:cubicBezTo>
                <a:cubicBezTo>
                  <a:pt x="9312" y="8970"/>
                  <a:pt x="7887" y="9300"/>
                  <a:pt x="6364" y="9300"/>
                </a:cubicBezTo>
                <a:cubicBezTo>
                  <a:pt x="5852" y="9300"/>
                  <a:pt x="5329" y="9263"/>
                  <a:pt x="4821" y="9184"/>
                </a:cubicBezTo>
                <a:cubicBezTo>
                  <a:pt x="4317" y="9121"/>
                  <a:pt x="3718" y="8963"/>
                  <a:pt x="3246" y="8711"/>
                </a:cubicBezTo>
                <a:cubicBezTo>
                  <a:pt x="2994" y="8585"/>
                  <a:pt x="2584" y="8333"/>
                  <a:pt x="2584" y="8050"/>
                </a:cubicBezTo>
                <a:lnTo>
                  <a:pt x="2584" y="5498"/>
                </a:lnTo>
                <a:cubicBezTo>
                  <a:pt x="4412" y="6537"/>
                  <a:pt x="4317" y="6474"/>
                  <a:pt x="6207" y="7545"/>
                </a:cubicBezTo>
                <a:cubicBezTo>
                  <a:pt x="6255" y="7577"/>
                  <a:pt x="6318" y="7593"/>
                  <a:pt x="6385" y="7593"/>
                </a:cubicBezTo>
                <a:cubicBezTo>
                  <a:pt x="6452" y="7593"/>
                  <a:pt x="6522" y="7577"/>
                  <a:pt x="6585" y="7545"/>
                </a:cubicBezTo>
                <a:cubicBezTo>
                  <a:pt x="6617" y="7482"/>
                  <a:pt x="9925" y="5592"/>
                  <a:pt x="10208" y="5498"/>
                </a:cubicBezTo>
                <a:close/>
                <a:moveTo>
                  <a:pt x="6385" y="0"/>
                </a:moveTo>
                <a:cubicBezTo>
                  <a:pt x="6318" y="0"/>
                  <a:pt x="6255" y="16"/>
                  <a:pt x="6207" y="47"/>
                </a:cubicBezTo>
                <a:lnTo>
                  <a:pt x="284" y="3450"/>
                </a:lnTo>
                <a:cubicBezTo>
                  <a:pt x="1" y="3607"/>
                  <a:pt x="1" y="3985"/>
                  <a:pt x="284" y="4143"/>
                </a:cubicBezTo>
                <a:lnTo>
                  <a:pt x="1797" y="4962"/>
                </a:lnTo>
                <a:lnTo>
                  <a:pt x="1797" y="8018"/>
                </a:lnTo>
                <a:cubicBezTo>
                  <a:pt x="1797" y="8711"/>
                  <a:pt x="2458" y="9215"/>
                  <a:pt x="3088" y="9499"/>
                </a:cubicBezTo>
                <a:cubicBezTo>
                  <a:pt x="3994" y="9903"/>
                  <a:pt x="5215" y="10104"/>
                  <a:pt x="6430" y="10104"/>
                </a:cubicBezTo>
                <a:cubicBezTo>
                  <a:pt x="7963" y="10104"/>
                  <a:pt x="9488" y="9785"/>
                  <a:pt x="10366" y="9152"/>
                </a:cubicBezTo>
                <a:cubicBezTo>
                  <a:pt x="10776" y="8869"/>
                  <a:pt x="11091" y="8491"/>
                  <a:pt x="11091" y="8018"/>
                </a:cubicBezTo>
                <a:lnTo>
                  <a:pt x="11091" y="4962"/>
                </a:lnTo>
                <a:lnTo>
                  <a:pt x="11941" y="4490"/>
                </a:lnTo>
                <a:lnTo>
                  <a:pt x="11941" y="12208"/>
                </a:lnTo>
                <a:cubicBezTo>
                  <a:pt x="11941" y="12429"/>
                  <a:pt x="12099" y="12618"/>
                  <a:pt x="12288" y="12649"/>
                </a:cubicBezTo>
                <a:cubicBezTo>
                  <a:pt x="12306" y="12652"/>
                  <a:pt x="12325" y="12653"/>
                  <a:pt x="12343" y="12653"/>
                </a:cubicBezTo>
                <a:cubicBezTo>
                  <a:pt x="12571" y="12653"/>
                  <a:pt x="12760" y="12475"/>
                  <a:pt x="12760" y="12271"/>
                </a:cubicBezTo>
                <a:lnTo>
                  <a:pt x="12760" y="3796"/>
                </a:lnTo>
                <a:cubicBezTo>
                  <a:pt x="12729" y="3639"/>
                  <a:pt x="12666" y="3513"/>
                  <a:pt x="12508" y="3450"/>
                </a:cubicBezTo>
                <a:lnTo>
                  <a:pt x="6585" y="47"/>
                </a:lnTo>
                <a:cubicBezTo>
                  <a:pt x="6522" y="16"/>
                  <a:pt x="6452" y="0"/>
                  <a:pt x="6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964180" y="1557020"/>
            <a:ext cx="6179820" cy="185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1.Image colorization technology offers a compelling blend of artistry and           nnovation, revitalizing black and white photographs with vibrant colors and  immersive details.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2.From historical preservation and entertainment to personal photography and </a:t>
            </a:r>
            <a:r>
              <a:rPr lang="en-US" sz="1600">
                <a:solidFill>
                  <a:schemeClr val="bg1"/>
                </a:solidFill>
              </a:rPr>
              <a:t>scientific </a:t>
            </a:r>
            <a:r>
              <a:rPr lang="en-US">
                <a:solidFill>
                  <a:schemeClr val="bg1"/>
                </a:solidFill>
              </a:rPr>
              <a:t>research, the applications of image colorization are diverse and far-reaching.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93110" y="70358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Conclusion</a:t>
            </a:r>
            <a:endParaRPr 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10535" y="1864995"/>
            <a:ext cx="322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bg1"/>
                </a:solidFill>
                <a:sym typeface="+mn-ea"/>
              </a:rPr>
              <a:t>Thank You</a:t>
            </a:r>
            <a:endParaRPr lang="en-US" sz="40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lorful Ink XL by Slidesgo_CORREGIDA">
  <a:themeElements>
    <a:clrScheme name="Simple Light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78E5EC"/>
      </a:accent1>
      <a:accent2>
        <a:srgbClr val="9100A7"/>
      </a:accent2>
      <a:accent3>
        <a:srgbClr val="E7496C"/>
      </a:accent3>
      <a:accent4>
        <a:srgbClr val="78E5EC"/>
      </a:accent4>
      <a:accent5>
        <a:srgbClr val="F1BE30"/>
      </a:accent5>
      <a:accent6>
        <a:srgbClr val="43434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2086</Words>
  <Application>WPS Presentation</Application>
  <PresentationFormat/>
  <Paragraphs>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SimSun</vt:lpstr>
      <vt:lpstr>Wingdings</vt:lpstr>
      <vt:lpstr>Arial</vt:lpstr>
      <vt:lpstr>Ubuntu</vt:lpstr>
      <vt:lpstr>Roboto Mono Light</vt:lpstr>
      <vt:lpstr>Roboto Mono</vt:lpstr>
      <vt:lpstr>Livvic</vt:lpstr>
      <vt:lpstr>Segoe Print</vt:lpstr>
      <vt:lpstr>Roboto Condensed Light</vt:lpstr>
      <vt:lpstr>Squada One</vt:lpstr>
      <vt:lpstr>Verdana</vt:lpstr>
      <vt:lpstr>Proxima Nova Semibold</vt:lpstr>
      <vt:lpstr>Proxima Nova</vt:lpstr>
      <vt:lpstr>Bahnschrift Light</vt:lpstr>
      <vt:lpstr>Bahnschrift SemiCondensed</vt:lpstr>
      <vt:lpstr>Wingdings</vt:lpstr>
      <vt:lpstr>Microsoft YaHei</vt:lpstr>
      <vt:lpstr>Arial Unicode MS</vt:lpstr>
      <vt:lpstr>Colorful Ink XL by Slidesgo_CORREGIDA</vt:lpstr>
      <vt:lpstr>Slidesgo Final Pages</vt:lpstr>
      <vt:lpstr>Black &amp; White Image Colorization</vt:lpstr>
      <vt:lpstr>Introduction:</vt:lpstr>
      <vt:lpstr>2</vt:lpstr>
      <vt:lpstr>Neural Network          Architecture</vt:lpstr>
      <vt:lpstr>Training Process</vt:lpstr>
      <vt:lpstr> Examples of Colorized Images</vt:lpstr>
      <vt:lpstr>Applications of Image Colorization</vt:lpstr>
      <vt:lpstr>“This is a quote, words full of wisdom that someone important said and can make the reader get inspired.”</vt:lpstr>
      <vt:lpstr>“This is a quote, words full of wisdom that someone important said and can make the reader get inspired.”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&amp; White Image Colorization</dc:title>
  <dc:creator/>
  <cp:lastModifiedBy>fUJITSU</cp:lastModifiedBy>
  <cp:revision>2</cp:revision>
  <dcterms:created xsi:type="dcterms:W3CDTF">2024-04-05T01:49:00Z</dcterms:created>
  <dcterms:modified xsi:type="dcterms:W3CDTF">2024-04-05T01:55:12Z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75CBF0D01CB64D9AB2E20C48D1E3B1B2_13</vt:lpwstr>
  </property>
  <property fmtid="{D5CDD505-2E9C-101B-9397-08002B2CF9AE}" pid="3" name="KSOProductBuildVer">
    <vt:lpwstr>1033-12.2.0.13472</vt:lpwstr>
  </property>
</Properties>
</file>