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3"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4" name="Date Placeholder 3"/>
          <p:cNvSpPr>
            <a:spLocks noGrp="1"/>
          </p:cNvSpPr>
          <p:nvPr>
            <p:ph type="dt" sz="half" idx="10"/>
          </p:nvPr>
        </p:nvSpPr>
        <p:spPr/>
        <p:txBody>
          <a:bodyPr/>
          <a:p>
            <a:fld id="{2CED4963-E985-44C4-B8C4-FDD613B7C2F8}" type="datetime1">
              <a:rPr lang="en-US" smtClean="0"/>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3"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0" name="Date Placeholder 6"/>
          <p:cNvSpPr>
            <a:spLocks noGrp="1"/>
          </p:cNvSpPr>
          <p:nvPr>
            <p:ph type="dt" sz="half" idx="10"/>
          </p:nvPr>
        </p:nvSpPr>
        <p:spPr/>
        <p:txBody>
          <a:bodyPr/>
          <a:p>
            <a:fld id="{B2497495-0637-405E-AE64-5CC7506D51F5}" type="datetime1">
              <a:rPr lang="en-US" smtClean="0"/>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Date Placeholder 4"/>
          <p:cNvSpPr>
            <a:spLocks noGrp="1"/>
          </p:cNvSpPr>
          <p:nvPr>
            <p:ph type="dt" sz="half" idx="10"/>
          </p:nvPr>
        </p:nvSpPr>
        <p:spPr/>
        <p:txBody>
          <a:bodyPr/>
          <a:p>
            <a:fld id="{7BFFD690-9426-415D-8B65-26881E07B2D4}" type="datetime1">
              <a:rPr lang="en-US" smtClean="0"/>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4" name="Date Placeholder 6"/>
          <p:cNvSpPr>
            <a:spLocks noGrp="1"/>
          </p:cNvSpPr>
          <p:nvPr>
            <p:ph type="dt" sz="half" idx="10"/>
          </p:nvPr>
        </p:nvSpPr>
        <p:spPr/>
        <p:txBody>
          <a:bodyPr/>
          <a:p>
            <a:fld id="{04C4989A-474C-40DE-95B9-011C28B71673}" type="datetime1">
              <a:rPr lang="en-US" smtClean="0"/>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3" name="Date Placeholder 2"/>
          <p:cNvSpPr>
            <a:spLocks noGrp="1"/>
          </p:cNvSpPr>
          <p:nvPr>
            <p:ph type="dt" sz="half" idx="10"/>
          </p:nvPr>
        </p:nvSpPr>
        <p:spPr/>
        <p:txBody>
          <a:bodyPr/>
          <a:p>
            <a:fld id="{5DB4ED54-5B5E-4A04-93D3-5772E3CE3818}" type="datetime1">
              <a:rPr lang="en-US" smtClean="0"/>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29" name="Date Placeholder 4"/>
          <p:cNvSpPr>
            <a:spLocks noGrp="1"/>
          </p:cNvSpPr>
          <p:nvPr>
            <p:ph type="dt" sz="half" idx="10"/>
          </p:nvPr>
        </p:nvSpPr>
        <p:spPr/>
        <p:txBody>
          <a:bodyPr/>
          <a:p>
            <a:fld id="{7E18DB4A-8810-4A10-AD5C-D5E2C667F5B3}" type="datetime1">
              <a:rPr lang="en-US" smtClean="0"/>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70983" y="1512218"/>
            <a:ext cx="9144000" cy="977778"/>
          </a:xfrm>
        </p:spPr>
        <p:txBody>
          <a:bodyPr/>
          <a:p>
            <a:pPr algn="ctr"/>
            <a:r>
              <a:rPr b="1" dirty="0" lang="en-US" smtClean="0">
                <a:solidFill>
                  <a:srgbClr val="92D04F"/>
                </a:solidFill>
                <a:latin typeface="Arial" panose="020B0604020202020204" pitchFamily="34" charset="0"/>
                <a:cs typeface="Arial" panose="020B0604020202020204" pitchFamily="34" charset="0"/>
              </a:rPr>
              <a:t>KEY LOGGER AND SECURITY</a:t>
            </a:r>
            <a:endParaRPr b="1" dirty="0" lang="en-US">
              <a:solidFill>
                <a:srgbClr val="92D04F"/>
              </a:solidFill>
              <a:latin typeface="Arial" panose="020B0604020202020204" pitchFamily="34" charset="0"/>
              <a:cs typeface="Arial" panose="020B0604020202020204" pitchFamily="34" charset="0"/>
            </a:endParaRPr>
          </a:p>
        </p:txBody>
      </p:sp>
      <p:sp>
        <p:nvSpPr>
          <p:cNvPr id="1048590" name="TextBox 3"/>
          <p:cNvSpPr txBox="1"/>
          <p:nvPr/>
        </p:nvSpPr>
        <p:spPr>
          <a:xfrm>
            <a:off x="1486102" y="4382923"/>
            <a:ext cx="7722882" cy="1107440"/>
          </a:xfrm>
          <a:prstGeom prst="rect"/>
          <a:noFill/>
        </p:spPr>
        <p:txBody>
          <a:bodyPr anchor="t" bIns="45720" lIns="91440" rIns="91440" rtlCol="0" tIns="45720" wrap="square">
            <a:spAutoFit/>
          </a:bodyPr>
          <a:p>
            <a:r>
              <a:rPr b="1" dirty="0" sz="2000" lang="en-US">
                <a:solidFill>
                  <a:srgbClr val="F46D43"/>
                </a:solidFill>
                <a:latin typeface="Arial" panose="020B0604020202020204" pitchFamily="34" charset="0"/>
                <a:cs typeface="Arial" panose="020B0604020202020204" pitchFamily="34" charset="0"/>
              </a:rPr>
              <a:t>Presented By:</a:t>
            </a:r>
            <a:endParaRPr b="1" dirty="0" sz="2000" lang="en-US">
              <a:solidFill>
                <a:srgbClr val="F46D43"/>
              </a:solidFill>
              <a:latin typeface="Arial" panose="020B0604020202020204" pitchFamily="34" charset="0"/>
              <a:cs typeface="Arial" panose="020B0604020202020204" pitchFamily="34" charset="0"/>
            </a:endParaRPr>
          </a:p>
          <a:p>
            <a:r>
              <a:rPr b="1" dirty="0" sz="2000" lang="en-US" err="1" smtClean="0">
                <a:solidFill>
                  <a:srgbClr val="F46D43"/>
                </a:solidFill>
                <a:latin typeface="Arial" panose="020B0604020202020204"/>
                <a:cs typeface="Arial" panose="020B0604020202020204"/>
              </a:rPr>
              <a:t>M</a:t>
            </a:r>
            <a:r>
              <a:rPr b="1" dirty="0" sz="2000" lang="en-US" err="1" smtClean="0">
                <a:solidFill>
                  <a:srgbClr val="F46D43"/>
                </a:solidFill>
                <a:latin typeface="Arial" panose="020B0604020202020204"/>
                <a:cs typeface="Arial" panose="020B0604020202020204"/>
              </a:rPr>
              <a:t>o</a:t>
            </a:r>
            <a:r>
              <a:rPr b="1" dirty="0" sz="2000" lang="en-US" err="1" smtClean="0">
                <a:solidFill>
                  <a:srgbClr val="F46D43"/>
                </a:solidFill>
                <a:latin typeface="Arial" panose="020B0604020202020204"/>
                <a:cs typeface="Arial" panose="020B0604020202020204"/>
              </a:rPr>
              <a:t>u</a:t>
            </a:r>
            <a:r>
              <a:rPr b="1" dirty="0" sz="2000" lang="en-US" err="1" smtClean="0">
                <a:solidFill>
                  <a:srgbClr val="F46D43"/>
                </a:solidFill>
                <a:latin typeface="Arial" panose="020B0604020202020204"/>
                <a:cs typeface="Arial" panose="020B0604020202020204"/>
              </a:rPr>
              <a:t>l</a:t>
            </a:r>
            <a:r>
              <a:rPr b="1" dirty="0" sz="2000" lang="en-US" err="1" smtClean="0">
                <a:solidFill>
                  <a:srgbClr val="F46D43"/>
                </a:solidFill>
                <a:latin typeface="Arial" panose="020B0604020202020204"/>
                <a:cs typeface="Arial" panose="020B0604020202020204"/>
              </a:rPr>
              <a:t>i</a:t>
            </a:r>
            <a:r>
              <a:rPr b="1" dirty="0" sz="2000" lang="en-US" err="1" smtClean="0">
                <a:solidFill>
                  <a:srgbClr val="F46D43"/>
                </a:solidFill>
                <a:latin typeface="Arial" panose="020B0604020202020204"/>
                <a:cs typeface="Arial" panose="020B0604020202020204"/>
              </a:rPr>
              <a:t>t</a:t>
            </a:r>
            <a:r>
              <a:rPr b="1" dirty="0" sz="2000" lang="en-US" err="1" smtClean="0">
                <a:solidFill>
                  <a:srgbClr val="F46D43"/>
                </a:solidFill>
                <a:latin typeface="Arial" panose="020B0604020202020204"/>
                <a:cs typeface="Arial" panose="020B0604020202020204"/>
              </a:rPr>
              <a:t>h</a:t>
            </a:r>
            <a:r>
              <a:rPr b="1" dirty="0" sz="2000" lang="en-US" err="1" smtClean="0">
                <a:solidFill>
                  <a:srgbClr val="F46D43"/>
                </a:solidFill>
                <a:latin typeface="Arial" panose="020B0604020202020204"/>
                <a:cs typeface="Arial" panose="020B0604020202020204"/>
              </a:rPr>
              <a:t>a</a:t>
            </a:r>
            <a:r>
              <a:rPr b="1" dirty="0" sz="2000" lang="en-US" err="1" smtClean="0">
                <a:solidFill>
                  <a:srgbClr val="F46D43"/>
                </a:solidFill>
                <a:latin typeface="Arial" panose="020B0604020202020204"/>
                <a:cs typeface="Arial" panose="020B0604020202020204"/>
              </a:rPr>
              <a:t>r</a:t>
            </a:r>
            <a:r>
              <a:rPr b="1" dirty="0" sz="2000" lang="en-US" err="1" smtClean="0">
                <a:solidFill>
                  <a:srgbClr val="F46D43"/>
                </a:solidFill>
                <a:latin typeface="Arial" panose="020B0604020202020204"/>
                <a:cs typeface="Arial" panose="020B0604020202020204"/>
              </a:rPr>
              <a:t>a</a:t>
            </a:r>
            <a:r>
              <a:rPr b="1" dirty="0" sz="2000" lang="en-US" err="1" smtClean="0">
                <a:solidFill>
                  <a:srgbClr val="F46D43"/>
                </a:solidFill>
                <a:latin typeface="Arial" panose="020B0604020202020204"/>
                <a:cs typeface="Arial" panose="020B0604020202020204"/>
              </a:rPr>
              <a:t>n</a:t>
            </a:r>
            <a:r>
              <a:rPr b="1" dirty="0" sz="2000" lang="en-US" err="1" smtClean="0">
                <a:solidFill>
                  <a:srgbClr val="F46D43"/>
                </a:solidFill>
                <a:latin typeface="Arial" panose="020B0604020202020204"/>
                <a:cs typeface="Arial" panose="020B0604020202020204"/>
              </a:rPr>
              <a:t>.</a:t>
            </a:r>
            <a:r>
              <a:rPr b="1" dirty="0" sz="2000" lang="en-US" err="1" smtClean="0">
                <a:solidFill>
                  <a:srgbClr val="F46D43"/>
                </a:solidFill>
                <a:latin typeface="Arial" panose="020B0604020202020204"/>
                <a:cs typeface="Arial" panose="020B0604020202020204"/>
              </a:rPr>
              <a:t>M</a:t>
            </a:r>
            <a:endParaRPr b="1" dirty="0" sz="2000" lang="en-US">
              <a:solidFill>
                <a:srgbClr val="F46D43"/>
              </a:solidFill>
              <a:latin typeface="Arial" panose="020B0604020202020204"/>
              <a:cs typeface="Arial" panose="020B0604020202020204"/>
            </a:endParaRPr>
          </a:p>
          <a:p>
            <a:r>
              <a:rPr b="1" dirty="0" sz="2000" lang="en-US" smtClean="0">
                <a:solidFill>
                  <a:srgbClr val="F46D43"/>
                </a:solidFill>
                <a:latin typeface="Arial" panose="020B0604020202020204"/>
                <a:cs typeface="Arial" panose="020B0604020202020204"/>
              </a:rPr>
              <a:t>B</a:t>
            </a:r>
            <a:r>
              <a:rPr b="1" dirty="0" sz="2000" lang="en-US" smtClean="0">
                <a:solidFill>
                  <a:srgbClr val="F46D43"/>
                </a:solidFill>
                <a:latin typeface="Arial" panose="020B0604020202020204"/>
                <a:cs typeface="Arial" panose="020B0604020202020204"/>
              </a:rPr>
              <a:t>E</a:t>
            </a:r>
            <a:r>
              <a:rPr b="1" dirty="0" sz="2000" lang="en-US" smtClean="0">
                <a:solidFill>
                  <a:srgbClr val="F46D43"/>
                </a:solidFill>
                <a:latin typeface="Arial" panose="020B0604020202020204"/>
                <a:cs typeface="Arial" panose="020B0604020202020204"/>
              </a:rPr>
              <a:t>-</a:t>
            </a:r>
            <a:r>
              <a:rPr b="1" dirty="0" sz="2000" lang="en-US" smtClean="0">
                <a:solidFill>
                  <a:srgbClr val="F46D43"/>
                </a:solidFill>
                <a:latin typeface="Arial" panose="020B0604020202020204"/>
                <a:cs typeface="Arial" panose="020B0604020202020204"/>
              </a:rPr>
              <a:t>C</a:t>
            </a:r>
            <a:r>
              <a:rPr b="1" dirty="0" sz="2000" lang="en-US" smtClean="0">
                <a:solidFill>
                  <a:srgbClr val="F46D43"/>
                </a:solidFill>
                <a:latin typeface="Arial" panose="020B0604020202020204"/>
                <a:cs typeface="Arial" panose="020B0604020202020204"/>
              </a:rPr>
              <a:t>S</a:t>
            </a:r>
            <a:r>
              <a:rPr b="1" dirty="0" sz="2000" lang="en-US" smtClean="0">
                <a:solidFill>
                  <a:srgbClr val="F46D43"/>
                </a:solidFill>
                <a:latin typeface="Arial" panose="020B0604020202020204"/>
                <a:cs typeface="Arial" panose="020B0604020202020204"/>
              </a:rPr>
              <a:t>E</a:t>
            </a:r>
            <a:endParaRPr b="1" dirty="0" sz="2000" lang="en-US">
              <a:solidFill>
                <a:srgbClr val="F46D43"/>
              </a:solidFill>
              <a:latin typeface="Arial" panose="020B0604020202020204"/>
              <a:cs typeface="Arial" panose="020B0604020202020204"/>
            </a:endParaRPr>
          </a:p>
          <a:p>
            <a:r>
              <a:rPr b="1" sz="2000" lang="en-US" smtClean="0">
                <a:solidFill>
                  <a:srgbClr val="F46D43"/>
                </a:solidFill>
                <a:latin typeface="Arial" panose="020B0604020202020204"/>
                <a:cs typeface="Arial" panose="020B0604020202020204"/>
              </a:rPr>
              <a:t>SSM </a:t>
            </a:r>
            <a:r>
              <a:rPr b="1" dirty="0" sz="2000" lang="en-US" smtClean="0">
                <a:solidFill>
                  <a:srgbClr val="F46D43"/>
                </a:solidFill>
                <a:latin typeface="Arial" panose="020B0604020202020204"/>
                <a:cs typeface="Arial" panose="020B0604020202020204"/>
              </a:rPr>
              <a:t>College of Engineering</a:t>
            </a:r>
            <a:endParaRPr b="1" dirty="0" sz="2000" lang="en-US">
              <a:solidFill>
                <a:srgbClr val="F46D4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1"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3" y="1237632"/>
            <a:ext cx="11029615" cy="4673324"/>
          </a:xfrm>
        </p:spPr>
        <p:txBody>
          <a:bodyPr>
            <a:normAutofit fontScale="76471"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1"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3" name="Content Placeholder 1"/>
          <p:cNvSpPr>
            <a:spLocks noGrp="1"/>
          </p:cNvSpPr>
          <p:nvPr>
            <p:ph idx="1"/>
          </p:nvPr>
        </p:nvSpPr>
        <p:spPr/>
        <p:txBody>
          <a:bodyPr>
            <a:normAutofit/>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Result</a:t>
            </a:r>
            <a:endParaRPr lang="en-US"/>
          </a:p>
        </p:txBody>
      </p:sp>
      <p:sp>
        <p:nvSpPr>
          <p:cNvPr id="1048605"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2021-05-26T05:50:00Z</dcterms:created>
  <dcterms:modified xsi:type="dcterms:W3CDTF">2024-04-04T05:37:10Z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2F9F79ABC6714D229DC8BCA6D91B4C6B_12</vt:lpwstr>
  </property>
  <property fmtid="{D5CDD505-2E9C-101B-9397-08002B2CF9AE}" pid="4" name="KSOProductBuildVer">
    <vt:lpwstr>1033-12.2.0.13489</vt:lpwstr>
  </property>
</Properties>
</file>