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2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14972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A.Moulivenkat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 Email ID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moulivenkat2004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@gmail.com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858450"/>
            <a:ext cx="10287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:Ideal institute of technology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7818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52500" y="4335950"/>
            <a:ext cx="454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722471" y="4336051"/>
            <a:ext cx="487625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Kali Linux /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June 2024 to 15 July 2024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75" y="2031200"/>
            <a:ext cx="4881834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l="447"/>
          <a:stretch/>
        </p:blipFill>
        <p:spPr>
          <a:xfrm>
            <a:off x="1000125" y="2031200"/>
            <a:ext cx="4857750" cy="2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24455" y="5209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863" y="461174"/>
            <a:ext cx="11242827" cy="57002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STEGANOGRAPHY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457200" marR="5080" lvl="0" indent="0" algn="just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avLst/>
              <a:gdLst/>
              <a:ahLst/>
              <a:cxnLst/>
              <a:rect l="l" t="t" r="r" b="b"/>
              <a:pathLst>
                <a:path w="2987675" h="3035300" extrusionOk="0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w="2987675" h="3035300" extrusionOk="0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150" rIns="0" bIns="0" anchor="t" anchorCtr="0">
            <a:spAutoFit/>
          </a:bodyPr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802</Words>
  <Application>Microsoft Office PowerPoint</Application>
  <PresentationFormat>Widescreen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Trebuchet MS</vt:lpstr>
      <vt:lpstr>Simple Light</vt:lpstr>
      <vt:lpstr>STUDENT DETAILS</vt:lpstr>
      <vt:lpstr>HIDING A TEXT INSIDE AN IMAGE USING STEGANOGRAPHY</vt:lpstr>
      <vt:lpstr>AGENDA</vt:lpstr>
      <vt:lpstr>PROJECT OVERVIEW</vt:lpstr>
      <vt:lpstr>WHO ARE THE END USERS OF THIS PROJECT ?</vt:lpstr>
      <vt:lpstr>YOUR SOLUTION AND ITS VALUE PROPOSITION</vt:lpstr>
      <vt:lpstr>HOW DID YOU CUSTOMIZE THE PROJECT AND MAKE IT YOUR OWN</vt:lpstr>
      <vt:lpstr>MODELLING</vt:lpstr>
      <vt:lpstr>RESULTS</vt:lpstr>
      <vt:lpstr>Original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ASMITH SULTHANA</dc:creator>
  <cp:lastModifiedBy>Moulivenkat</cp:lastModifiedBy>
  <cp:revision>5</cp:revision>
  <dcterms:modified xsi:type="dcterms:W3CDTF">2024-07-13T20:43:32Z</dcterms:modified>
</cp:coreProperties>
</file>