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0" r:id="rId6"/>
    <p:sldId id="261" r:id="rId7"/>
    <p:sldId id="262" r:id="rId8"/>
    <p:sldId id="263" r:id="rId9"/>
    <p:sldId id="264" r:id="rId10"/>
    <p:sldId id="269" r:id="rId11"/>
    <p:sldId id="270"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p:scale>
          <a:sx n="60" d="100"/>
          <a:sy n="60" d="100"/>
        </p:scale>
        <p:origin x="41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B499-056B-48BB-ACD4-DD52AA1A2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A41084-CA14-4359-93D3-08FFE5CA9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73B46C-B1F4-4B07-A4CE-883A3A05D712}"/>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5" name="Footer Placeholder 4">
            <a:extLst>
              <a:ext uri="{FF2B5EF4-FFF2-40B4-BE49-F238E27FC236}">
                <a16:creationId xmlns:a16="http://schemas.microsoft.com/office/drawing/2014/main" id="{3F024664-0CF0-466A-902C-C232543D6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6F36D-3798-45A0-BC9C-033C93FE842F}"/>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64919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5C28-C74F-46DD-8CB5-81D61F51D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0E90E4-AA8C-4308-AE7F-4A492E8A5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CD255-043C-41F0-8918-370741C34708}"/>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5" name="Footer Placeholder 4">
            <a:extLst>
              <a:ext uri="{FF2B5EF4-FFF2-40B4-BE49-F238E27FC236}">
                <a16:creationId xmlns:a16="http://schemas.microsoft.com/office/drawing/2014/main" id="{E5A9D30F-72BD-4D97-9F95-68689A5B2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8CF0A-6FCE-42DE-99A3-D18CDAB9AB06}"/>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19402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021E9-0B19-49BE-BAB6-5ECCFA25B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8A0199-10F5-41FF-AED9-B5DEF53EF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8454D-1FCD-483D-9178-AF393180343C}"/>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5" name="Footer Placeholder 4">
            <a:extLst>
              <a:ext uri="{FF2B5EF4-FFF2-40B4-BE49-F238E27FC236}">
                <a16:creationId xmlns:a16="http://schemas.microsoft.com/office/drawing/2014/main" id="{D596CC74-444A-484A-A93F-57E91644B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CD5F5-172E-40DE-803C-B4B9946B4839}"/>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3631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788A-A006-453F-BB16-D05166983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DCEF6-51AA-4B15-902E-FE42008AC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C4B5A-06AA-440C-BD0F-C2C5FC895053}"/>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5" name="Footer Placeholder 4">
            <a:extLst>
              <a:ext uri="{FF2B5EF4-FFF2-40B4-BE49-F238E27FC236}">
                <a16:creationId xmlns:a16="http://schemas.microsoft.com/office/drawing/2014/main" id="{944719B9-B7C4-4D3F-A6E4-C91D5039D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1FC88-D2BE-4152-84E1-DB11664E8EE5}"/>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68825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48BE-D90B-4861-B9F2-3ADBAAB4A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AAED9D-1363-46E5-9B06-3455114CB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39407B-CEDE-4357-9316-8130F5E45D35}"/>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5" name="Footer Placeholder 4">
            <a:extLst>
              <a:ext uri="{FF2B5EF4-FFF2-40B4-BE49-F238E27FC236}">
                <a16:creationId xmlns:a16="http://schemas.microsoft.com/office/drawing/2014/main" id="{BCC931EB-FEAD-4719-B357-F5BE7996A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70A3E-9EAC-4B60-849B-2AD9CF64BE1C}"/>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89421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6DD3-CC92-4427-8639-212F683F6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55F705-7503-4240-99FF-4D0EA9E48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1D7F4-C36A-486A-AEEB-2F3746B2CE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FA915-FA21-4F28-ACD3-44369C90BE1B}"/>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6" name="Footer Placeholder 5">
            <a:extLst>
              <a:ext uri="{FF2B5EF4-FFF2-40B4-BE49-F238E27FC236}">
                <a16:creationId xmlns:a16="http://schemas.microsoft.com/office/drawing/2014/main" id="{B22CDDDD-1522-4C93-BA26-CF252928D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AD41C-7EC5-4395-9654-DD81624DC3FD}"/>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15305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40F2-51D4-467D-AB6E-69EE3636BB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CF9C8-7C2B-49A7-8C53-6E380BB79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00265-85E2-4B77-9B90-5C9BD4590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D522D-1D9C-49E4-81BD-B74CC9E21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0DF98-348F-4542-871B-830FBB4D5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6CE4AE-82D3-44B2-95C5-E24D4ABA46DC}"/>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8" name="Footer Placeholder 7">
            <a:extLst>
              <a:ext uri="{FF2B5EF4-FFF2-40B4-BE49-F238E27FC236}">
                <a16:creationId xmlns:a16="http://schemas.microsoft.com/office/drawing/2014/main" id="{B645AC9E-E65E-4550-BD4C-672929786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0FC1AC-402A-4401-89FF-B17FCD539DAC}"/>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66880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3FD5-C95C-4796-8040-5438C79FF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CF2850-21FB-495F-9C67-DEBC58AAA524}"/>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4" name="Footer Placeholder 3">
            <a:extLst>
              <a:ext uri="{FF2B5EF4-FFF2-40B4-BE49-F238E27FC236}">
                <a16:creationId xmlns:a16="http://schemas.microsoft.com/office/drawing/2014/main" id="{90F9E83A-DA46-4429-9C3C-58C42DB0C1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D4AFA5-A1D3-472E-9F57-071FBD5C04BF}"/>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96965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62E64-FD2F-4048-8351-3A1E2F84C475}"/>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3" name="Footer Placeholder 2">
            <a:extLst>
              <a:ext uri="{FF2B5EF4-FFF2-40B4-BE49-F238E27FC236}">
                <a16:creationId xmlns:a16="http://schemas.microsoft.com/office/drawing/2014/main" id="{888B6563-28AB-4BB0-8DED-1F27B5EC74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D95777-38F1-4A04-B357-5272CFF5FF5D}"/>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408299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FBEC-6AC9-4383-9500-125A6FAAE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8427E-5C62-4AFC-9110-47A5854F5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95020E-BA2A-4E96-9F6D-BB5A54F6E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530DC-0546-40DA-9B70-96215A82785F}"/>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6" name="Footer Placeholder 5">
            <a:extLst>
              <a:ext uri="{FF2B5EF4-FFF2-40B4-BE49-F238E27FC236}">
                <a16:creationId xmlns:a16="http://schemas.microsoft.com/office/drawing/2014/main" id="{C8242AC3-C006-4A82-857A-5D4BB7D24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DCAA1-474F-4566-9ABC-15780F963E18}"/>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01594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885-68D1-4FC4-B43F-860BFA03B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E3891-171F-4C33-8052-966770E15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2412B-62ED-4152-AE2C-F98324224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CAC7F-E413-46A7-8135-3FB7E75004DC}"/>
              </a:ext>
            </a:extLst>
          </p:cNvPr>
          <p:cNvSpPr>
            <a:spLocks noGrp="1"/>
          </p:cNvSpPr>
          <p:nvPr>
            <p:ph type="dt" sz="half" idx="10"/>
          </p:nvPr>
        </p:nvSpPr>
        <p:spPr/>
        <p:txBody>
          <a:bodyPr/>
          <a:lstStyle/>
          <a:p>
            <a:fld id="{38673428-5846-4C03-A941-2BDF07019CA4}" type="datetimeFigureOut">
              <a:rPr lang="en-US" smtClean="0"/>
              <a:t>12/18/2019</a:t>
            </a:fld>
            <a:endParaRPr lang="en-US"/>
          </a:p>
        </p:txBody>
      </p:sp>
      <p:sp>
        <p:nvSpPr>
          <p:cNvPr id="6" name="Footer Placeholder 5">
            <a:extLst>
              <a:ext uri="{FF2B5EF4-FFF2-40B4-BE49-F238E27FC236}">
                <a16:creationId xmlns:a16="http://schemas.microsoft.com/office/drawing/2014/main" id="{58215BD5-3EDE-47C3-967F-F141340A5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BFFF4-9BF7-4A0C-9F74-1294F758519B}"/>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20526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1B1BD8-1D26-4864-96CF-3E7C9827A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9BE7EB-6FEF-42B8-8E07-6F0DCC02C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1E021-F933-4C08-A923-326F105F8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73428-5846-4C03-A941-2BDF07019CA4}" type="datetimeFigureOut">
              <a:rPr lang="en-US" smtClean="0"/>
              <a:t>12/18/2019</a:t>
            </a:fld>
            <a:endParaRPr lang="en-US"/>
          </a:p>
        </p:txBody>
      </p:sp>
      <p:sp>
        <p:nvSpPr>
          <p:cNvPr id="5" name="Footer Placeholder 4">
            <a:extLst>
              <a:ext uri="{FF2B5EF4-FFF2-40B4-BE49-F238E27FC236}">
                <a16:creationId xmlns:a16="http://schemas.microsoft.com/office/drawing/2014/main" id="{BFAD168C-3191-4430-B678-2027D7E48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056DEB-F06C-491E-88FB-0EF3F6C7F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C7A92-0353-4A8A-B663-CDF5BFB6F12B}" type="slidenum">
              <a:rPr lang="en-US" smtClean="0"/>
              <a:t>‹#›</a:t>
            </a:fld>
            <a:endParaRPr lang="en-US"/>
          </a:p>
        </p:txBody>
      </p:sp>
    </p:spTree>
    <p:extLst>
      <p:ext uri="{BB962C8B-B14F-4D97-AF65-F5344CB8AC3E}">
        <p14:creationId xmlns:p14="http://schemas.microsoft.com/office/powerpoint/2010/main" val="421853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onkeyStripes/Project1"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cocktaildb.com/api.php"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4D90-68A3-4E3E-8A22-074CCA3D61F3}"/>
              </a:ext>
            </a:extLst>
          </p:cNvPr>
          <p:cNvSpPr>
            <a:spLocks noGrp="1"/>
          </p:cNvSpPr>
          <p:nvPr>
            <p:ph type="ctrTitle"/>
          </p:nvPr>
        </p:nvSpPr>
        <p:spPr/>
        <p:txBody>
          <a:bodyPr>
            <a:normAutofit fontScale="90000"/>
          </a:bodyPr>
          <a:lstStyle/>
          <a:p>
            <a:r>
              <a:rPr lang="en-US" dirty="0"/>
              <a:t>Group Project 1</a:t>
            </a:r>
            <a:br>
              <a:rPr lang="en-US" dirty="0"/>
            </a:br>
            <a:r>
              <a:rPr lang="en-US" u="sng" dirty="0"/>
              <a:t>A recipe finder based off ingredients on hand</a:t>
            </a:r>
          </a:p>
        </p:txBody>
      </p:sp>
      <p:sp>
        <p:nvSpPr>
          <p:cNvPr id="3" name="Subtitle 2">
            <a:extLst>
              <a:ext uri="{FF2B5EF4-FFF2-40B4-BE49-F238E27FC236}">
                <a16:creationId xmlns:a16="http://schemas.microsoft.com/office/drawing/2014/main" id="{A9450C79-1AB4-4FAE-94A7-992C3657613C}"/>
              </a:ext>
            </a:extLst>
          </p:cNvPr>
          <p:cNvSpPr>
            <a:spLocks noGrp="1"/>
          </p:cNvSpPr>
          <p:nvPr>
            <p:ph type="subTitle" idx="1"/>
          </p:nvPr>
        </p:nvSpPr>
        <p:spPr>
          <a:xfrm>
            <a:off x="1524000" y="3602038"/>
            <a:ext cx="9144000" cy="2264190"/>
          </a:xfrm>
        </p:spPr>
        <p:txBody>
          <a:bodyPr>
            <a:normAutofit/>
          </a:bodyPr>
          <a:lstStyle/>
          <a:p>
            <a:r>
              <a:rPr lang="en-US" sz="2800" dirty="0"/>
              <a:t>Group members:</a:t>
            </a:r>
            <a:br>
              <a:rPr lang="en-US" sz="2800" dirty="0"/>
            </a:br>
            <a:r>
              <a:rPr lang="en-US" sz="2800" dirty="0"/>
              <a:t>Maria Francis-</a:t>
            </a:r>
            <a:r>
              <a:rPr lang="en-US" sz="2800" dirty="0" err="1"/>
              <a:t>Moullier</a:t>
            </a:r>
            <a:br>
              <a:rPr lang="en-US" sz="2800" dirty="0"/>
            </a:br>
            <a:r>
              <a:rPr lang="en-US" sz="2800" dirty="0"/>
              <a:t>Jacque </a:t>
            </a:r>
            <a:r>
              <a:rPr lang="en-US" sz="2800" dirty="0" err="1"/>
              <a:t>Tessmer</a:t>
            </a:r>
            <a:br>
              <a:rPr lang="en-US" sz="2800" dirty="0"/>
            </a:br>
            <a:r>
              <a:rPr lang="en-US" sz="2800" dirty="0"/>
              <a:t>Harley </a:t>
            </a:r>
            <a:r>
              <a:rPr lang="en-US" sz="2800" dirty="0" err="1"/>
              <a:t>Cripe</a:t>
            </a:r>
            <a:br>
              <a:rPr lang="en-US" sz="2800" dirty="0"/>
            </a:br>
            <a:r>
              <a:rPr lang="en-US" sz="2800" dirty="0"/>
              <a:t>Sam Wardell</a:t>
            </a:r>
          </a:p>
        </p:txBody>
      </p:sp>
    </p:spTree>
    <p:extLst>
      <p:ext uri="{BB962C8B-B14F-4D97-AF65-F5344CB8AC3E}">
        <p14:creationId xmlns:p14="http://schemas.microsoft.com/office/powerpoint/2010/main" val="284501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4000" t="-12000" r="-39000" b="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3144252" y="1"/>
            <a:ext cx="8726905" cy="1171073"/>
          </a:xfrm>
        </p:spPr>
        <p:txBody>
          <a:bodyPr>
            <a:normAutofit/>
          </a:bodyPr>
          <a:lstStyle/>
          <a:p>
            <a:pPr algn="ctr"/>
            <a:r>
              <a:rPr lang="en-US" sz="4900" dirty="0"/>
              <a:t>Possible Future Developments</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3465093" y="1347538"/>
            <a:ext cx="8726906" cy="3064042"/>
          </a:xfrm>
        </p:spPr>
        <p:txBody>
          <a:bodyPr>
            <a:normAutofit/>
          </a:bodyPr>
          <a:lstStyle/>
          <a:p>
            <a:r>
              <a:rPr lang="en-US" dirty="0"/>
              <a:t>Create a shopping list for ingredients you lack</a:t>
            </a:r>
          </a:p>
          <a:p>
            <a:r>
              <a:rPr lang="en-US" dirty="0"/>
              <a:t>Number of results desired</a:t>
            </a:r>
          </a:p>
          <a:p>
            <a:r>
              <a:rPr lang="en-US" dirty="0"/>
              <a:t>“See next 10 recipes” function/button</a:t>
            </a:r>
          </a:p>
          <a:p>
            <a:r>
              <a:rPr lang="en-US" dirty="0"/>
              <a:t>Additional filters for ethnicities, or food allergies</a:t>
            </a:r>
            <a:br>
              <a:rPr lang="en-US" dirty="0"/>
            </a:br>
            <a:endParaRPr lang="en-US" dirty="0"/>
          </a:p>
          <a:p>
            <a:r>
              <a:rPr lang="en-US" dirty="0"/>
              <a:t>…a background which doesn’t fly off the hook</a:t>
            </a:r>
          </a:p>
          <a:p>
            <a:endParaRPr lang="en-US" dirty="0"/>
          </a:p>
        </p:txBody>
      </p:sp>
    </p:spTree>
    <p:extLst>
      <p:ext uri="{BB962C8B-B14F-4D97-AF65-F5344CB8AC3E}">
        <p14:creationId xmlns:p14="http://schemas.microsoft.com/office/powerpoint/2010/main" val="229062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25000" t="-18000" r="-40000" b="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4411578" y="2"/>
            <a:ext cx="7780421" cy="1363578"/>
          </a:xfrm>
        </p:spPr>
        <p:txBody>
          <a:bodyPr>
            <a:normAutofit/>
          </a:bodyPr>
          <a:lstStyle/>
          <a:p>
            <a:pPr algn="ctr"/>
            <a:r>
              <a:rPr lang="en-US" sz="4900" dirty="0"/>
              <a:t>Active Link to page:</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4411577" y="1648326"/>
            <a:ext cx="7652085" cy="2025316"/>
          </a:xfrm>
        </p:spPr>
        <p:txBody>
          <a:bodyPr>
            <a:normAutofit/>
          </a:bodyPr>
          <a:lstStyle/>
          <a:p>
            <a:pPr marL="0" indent="0" algn="ctr">
              <a:buNone/>
            </a:pPr>
            <a:r>
              <a:rPr lang="en-US" sz="3200" dirty="0">
                <a:hlinkClick r:id="rId3"/>
              </a:rPr>
              <a:t>https://github.com/ZonkeyStripes/Project1</a:t>
            </a:r>
            <a:endParaRPr lang="en-US" sz="3200" dirty="0"/>
          </a:p>
        </p:txBody>
      </p:sp>
    </p:spTree>
    <p:extLst>
      <p:ext uri="{BB962C8B-B14F-4D97-AF65-F5344CB8AC3E}">
        <p14:creationId xmlns:p14="http://schemas.microsoft.com/office/powerpoint/2010/main" val="33847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34000" t="-62000" r="-60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5390147" y="-1"/>
            <a:ext cx="6801852" cy="1957137"/>
          </a:xfrm>
        </p:spPr>
        <p:txBody>
          <a:bodyPr>
            <a:normAutofit/>
          </a:bodyPr>
          <a:lstStyle/>
          <a:p>
            <a:pPr algn="ctr"/>
            <a:r>
              <a:rPr lang="en-US" sz="4900" dirty="0"/>
              <a:t>Any Questions?</a:t>
            </a:r>
          </a:p>
        </p:txBody>
      </p:sp>
    </p:spTree>
    <p:extLst>
      <p:ext uri="{BB962C8B-B14F-4D97-AF65-F5344CB8AC3E}">
        <p14:creationId xmlns:p14="http://schemas.microsoft.com/office/powerpoint/2010/main" val="133446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4000" t="-300000" r="-60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0" y="0"/>
            <a:ext cx="12192000" cy="6858000"/>
          </a:xfrm>
        </p:spPr>
        <p:txBody>
          <a:bodyPr>
            <a:normAutofit/>
          </a:bodyPr>
          <a:lstStyle/>
          <a:p>
            <a:pPr algn="ctr"/>
            <a:br>
              <a:rPr lang="en-US" sz="8000" dirty="0">
                <a:solidFill>
                  <a:schemeClr val="bg1"/>
                </a:solidFill>
              </a:rPr>
            </a:br>
            <a:r>
              <a:rPr lang="en-US" sz="8000" dirty="0">
                <a:solidFill>
                  <a:schemeClr val="bg1"/>
                </a:solidFill>
              </a:rPr>
              <a:t>Thank you for your time.</a:t>
            </a:r>
          </a:p>
        </p:txBody>
      </p:sp>
    </p:spTree>
    <p:extLst>
      <p:ext uri="{BB962C8B-B14F-4D97-AF65-F5344CB8AC3E}">
        <p14:creationId xmlns:p14="http://schemas.microsoft.com/office/powerpoint/2010/main" val="120347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E52E-9596-47AC-BBC4-71E0C86C7068}"/>
              </a:ext>
            </a:extLst>
          </p:cNvPr>
          <p:cNvSpPr>
            <a:spLocks noGrp="1"/>
          </p:cNvSpPr>
          <p:nvPr>
            <p:ph type="title"/>
          </p:nvPr>
        </p:nvSpPr>
        <p:spPr/>
        <p:txBody>
          <a:bodyPr/>
          <a:lstStyle/>
          <a:p>
            <a:pPr algn="ctr"/>
            <a:r>
              <a:rPr lang="en-US" dirty="0">
                <a:latin typeface="+mn-lt"/>
              </a:rPr>
              <a:t>Concept</a:t>
            </a:r>
          </a:p>
        </p:txBody>
      </p:sp>
      <p:sp>
        <p:nvSpPr>
          <p:cNvPr id="3" name="Content Placeholder 2">
            <a:extLst>
              <a:ext uri="{FF2B5EF4-FFF2-40B4-BE49-F238E27FC236}">
                <a16:creationId xmlns:a16="http://schemas.microsoft.com/office/drawing/2014/main" id="{1B5B1CB5-707D-42A3-BC10-57A2AE384E30}"/>
              </a:ext>
            </a:extLst>
          </p:cNvPr>
          <p:cNvSpPr>
            <a:spLocks noGrp="1"/>
          </p:cNvSpPr>
          <p:nvPr>
            <p:ph sz="half" idx="1"/>
          </p:nvPr>
        </p:nvSpPr>
        <p:spPr>
          <a:xfrm>
            <a:off x="1603716" y="1825625"/>
            <a:ext cx="9750083" cy="4351338"/>
          </a:xfrm>
        </p:spPr>
        <p:txBody>
          <a:bodyPr/>
          <a:lstStyle/>
          <a:p>
            <a:r>
              <a:rPr lang="en-US" dirty="0"/>
              <a:t>The basic idea is: Tell us what ingredients you have on hand and our webpage will find recipes which use those ingredients.</a:t>
            </a:r>
          </a:p>
          <a:p>
            <a:r>
              <a:rPr lang="en-US" dirty="0"/>
              <a:t>Also the same methodology is used on our second page but with cocktail/drink recipes after inputting what kinds of liquors you have on hand.</a:t>
            </a:r>
          </a:p>
          <a:p>
            <a:r>
              <a:rPr lang="en-US" dirty="0"/>
              <a:t>Lastly there is a page with a quick How-To guide for good measure.</a:t>
            </a:r>
          </a:p>
        </p:txBody>
      </p:sp>
    </p:spTree>
    <p:extLst>
      <p:ext uri="{BB962C8B-B14F-4D97-AF65-F5344CB8AC3E}">
        <p14:creationId xmlns:p14="http://schemas.microsoft.com/office/powerpoint/2010/main" val="62881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5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E52E-9596-47AC-BBC4-71E0C86C7068}"/>
              </a:ext>
            </a:extLst>
          </p:cNvPr>
          <p:cNvSpPr>
            <a:spLocks noGrp="1"/>
          </p:cNvSpPr>
          <p:nvPr>
            <p:ph type="title"/>
          </p:nvPr>
        </p:nvSpPr>
        <p:spPr/>
        <p:txBody>
          <a:bodyPr/>
          <a:lstStyle/>
          <a:p>
            <a:pPr algn="ctr"/>
            <a:r>
              <a:rPr lang="en-US" dirty="0">
                <a:latin typeface="+mn-lt"/>
              </a:rPr>
              <a:t>Early Development</a:t>
            </a:r>
          </a:p>
        </p:txBody>
      </p:sp>
      <p:sp>
        <p:nvSpPr>
          <p:cNvPr id="3" name="Content Placeholder 2">
            <a:extLst>
              <a:ext uri="{FF2B5EF4-FFF2-40B4-BE49-F238E27FC236}">
                <a16:creationId xmlns:a16="http://schemas.microsoft.com/office/drawing/2014/main" id="{1B5B1CB5-707D-42A3-BC10-57A2AE384E30}"/>
              </a:ext>
            </a:extLst>
          </p:cNvPr>
          <p:cNvSpPr>
            <a:spLocks noGrp="1"/>
          </p:cNvSpPr>
          <p:nvPr>
            <p:ph sz="half" idx="1"/>
          </p:nvPr>
        </p:nvSpPr>
        <p:spPr>
          <a:xfrm>
            <a:off x="1603716" y="1825625"/>
            <a:ext cx="9750083" cy="4351338"/>
          </a:xfrm>
        </p:spPr>
        <p:txBody>
          <a:bodyPr/>
          <a:lstStyle/>
          <a:p>
            <a:r>
              <a:rPr lang="en-US" dirty="0"/>
              <a:t>The idea was conceived as we were looking through the different API’s we had access to.  </a:t>
            </a:r>
          </a:p>
          <a:p>
            <a:r>
              <a:rPr lang="en-US" dirty="0"/>
              <a:t>All members helped flesh out the specifics which we wanted to see from the final product, and quickly we had a pretty good idea where we wanted to go with this.</a:t>
            </a:r>
          </a:p>
          <a:p>
            <a:r>
              <a:rPr lang="en-US" dirty="0"/>
              <a:t>We then volunteered for different jobs on the project, which basically shaped out to Sam and Jacque basically focusing on the HTML and CSS, and Harley and Maria focusing on the JavaScript.</a:t>
            </a:r>
          </a:p>
        </p:txBody>
      </p:sp>
    </p:spTree>
    <p:extLst>
      <p:ext uri="{BB962C8B-B14F-4D97-AF65-F5344CB8AC3E}">
        <p14:creationId xmlns:p14="http://schemas.microsoft.com/office/powerpoint/2010/main" val="2198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2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t>	</a:t>
            </a:r>
            <a:r>
              <a:rPr lang="en-US" dirty="0">
                <a:latin typeface="+mn-lt"/>
              </a:rPr>
              <a:t>Process – Part 1 - Sam</a:t>
            </a:r>
            <a:endParaRPr lang="en-US" dirty="0"/>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645178" y="1690688"/>
            <a:ext cx="10045506" cy="4096873"/>
          </a:xfrm>
        </p:spPr>
        <p:txBody>
          <a:bodyPr/>
          <a:lstStyle/>
          <a:p>
            <a:r>
              <a:rPr lang="en-US" dirty="0"/>
              <a:t>I focused on the front-end development</a:t>
            </a:r>
          </a:p>
          <a:p>
            <a:r>
              <a:rPr lang="en-US" dirty="0"/>
              <a:t>I started by using and familiarizing myself with the Materialize </a:t>
            </a:r>
          </a:p>
          <a:p>
            <a:r>
              <a:rPr lang="en-US" dirty="0"/>
              <a:t>Then (after a bit of frustration and awful looking design) I sketched out what I wanted it to look like with pencil and paper</a:t>
            </a:r>
          </a:p>
          <a:p>
            <a:r>
              <a:rPr lang="en-US" dirty="0"/>
              <a:t>After that it came down to sectioning out different parts of the web page and moving them where I wanted them to go to.</a:t>
            </a:r>
          </a:p>
          <a:p>
            <a:r>
              <a:rPr lang="en-US" dirty="0"/>
              <a:t>I was helped along the way a couple of times by my team, such as Jacque changing the original one file into three and Harley helping the background not change size unexpectedly.</a:t>
            </a:r>
          </a:p>
        </p:txBody>
      </p:sp>
    </p:spTree>
    <p:extLst>
      <p:ext uri="{BB962C8B-B14F-4D97-AF65-F5344CB8AC3E}">
        <p14:creationId xmlns:p14="http://schemas.microsoft.com/office/powerpoint/2010/main" val="303313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25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t>	</a:t>
            </a:r>
            <a:r>
              <a:rPr lang="en-US" dirty="0">
                <a:latin typeface="+mn-lt"/>
              </a:rPr>
              <a:t>Process – Part 2 - Jacque</a:t>
            </a:r>
            <a:endParaRPr lang="en-US" dirty="0"/>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604210" y="1876926"/>
            <a:ext cx="9749589" cy="4045572"/>
          </a:xfrm>
        </p:spPr>
        <p:txBody>
          <a:bodyPr/>
          <a:lstStyle/>
          <a:p>
            <a:r>
              <a:rPr lang="en-US" dirty="0"/>
              <a:t>Put in whatever you’d like in here?? -Sam</a:t>
            </a:r>
          </a:p>
        </p:txBody>
      </p:sp>
    </p:spTree>
    <p:extLst>
      <p:ext uri="{BB962C8B-B14F-4D97-AF65-F5344CB8AC3E}">
        <p14:creationId xmlns:p14="http://schemas.microsoft.com/office/powerpoint/2010/main" val="35228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3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t>	</a:t>
            </a:r>
            <a:r>
              <a:rPr lang="en-US" dirty="0">
                <a:latin typeface="+mn-lt"/>
              </a:rPr>
              <a:t>Process – Part 3 - Maria</a:t>
            </a:r>
            <a:endParaRPr lang="en-US" dirty="0"/>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700462" y="1876926"/>
            <a:ext cx="9653337" cy="4045572"/>
          </a:xfrm>
        </p:spPr>
        <p:txBody>
          <a:bodyPr/>
          <a:lstStyle/>
          <a:p>
            <a:r>
              <a:rPr lang="en-US" dirty="0"/>
              <a:t>Put in whatever you’d like here?? -Sam</a:t>
            </a:r>
          </a:p>
        </p:txBody>
      </p:sp>
    </p:spTree>
    <p:extLst>
      <p:ext uri="{BB962C8B-B14F-4D97-AF65-F5344CB8AC3E}">
        <p14:creationId xmlns:p14="http://schemas.microsoft.com/office/powerpoint/2010/main" val="84774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35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t>	</a:t>
            </a:r>
            <a:r>
              <a:rPr lang="en-US" dirty="0">
                <a:latin typeface="+mn-lt"/>
              </a:rPr>
              <a:t>Process – Part 4 - Harley</a:t>
            </a:r>
            <a:endParaRPr lang="en-US" dirty="0"/>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925053" y="1909011"/>
            <a:ext cx="9829800" cy="3618914"/>
          </a:xfrm>
        </p:spPr>
        <p:txBody>
          <a:bodyPr/>
          <a:lstStyle/>
          <a:p>
            <a:r>
              <a:rPr lang="en-US" dirty="0"/>
              <a:t>Back end developer</a:t>
            </a:r>
          </a:p>
          <a:p>
            <a:r>
              <a:rPr lang="en-US" dirty="0"/>
              <a:t>Worked </a:t>
            </a:r>
            <a:r>
              <a:rPr lang="en-US" dirty="0" err="1"/>
              <a:t>Javascript</a:t>
            </a:r>
            <a:r>
              <a:rPr lang="en-US" dirty="0"/>
              <a:t> for the cocktail page</a:t>
            </a:r>
          </a:p>
          <a:p>
            <a:r>
              <a:rPr lang="en-US" dirty="0"/>
              <a:t>Credit to </a:t>
            </a:r>
            <a:r>
              <a:rPr lang="en-US" dirty="0">
                <a:hlinkClick r:id="rId3"/>
              </a:rPr>
              <a:t>https://www.thecocktaildb.com/api.php</a:t>
            </a:r>
            <a:r>
              <a:rPr lang="en-US" dirty="0"/>
              <a:t> for the information used for the recipes.</a:t>
            </a:r>
          </a:p>
          <a:p>
            <a:r>
              <a:rPr lang="en-US" dirty="0"/>
              <a:t>Deployed from </a:t>
            </a:r>
            <a:r>
              <a:rPr lang="en-US" dirty="0" err="1"/>
              <a:t>ZonkeyStripes</a:t>
            </a:r>
            <a:endParaRPr lang="en-US" dirty="0"/>
          </a:p>
        </p:txBody>
      </p:sp>
    </p:spTree>
    <p:extLst>
      <p:ext uri="{BB962C8B-B14F-4D97-AF65-F5344CB8AC3E}">
        <p14:creationId xmlns:p14="http://schemas.microsoft.com/office/powerpoint/2010/main" val="394747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4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t>Technologies Used</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684420" y="1491916"/>
            <a:ext cx="9994233" cy="4122822"/>
          </a:xfrm>
        </p:spPr>
        <p:txBody>
          <a:bodyPr/>
          <a:lstStyle/>
          <a:p>
            <a:r>
              <a:rPr lang="en-US" dirty="0"/>
              <a:t>The pages were built using VSC (Visual Studio Code) to create HTML, CSS, and JavaScript files</a:t>
            </a:r>
          </a:p>
          <a:p>
            <a:r>
              <a:rPr lang="en-US" dirty="0" err="1"/>
              <a:t>Github</a:t>
            </a:r>
            <a:r>
              <a:rPr lang="en-US" dirty="0"/>
              <a:t> was used to manage the project collaboration</a:t>
            </a:r>
          </a:p>
          <a:p>
            <a:r>
              <a:rPr lang="en-US" dirty="0"/>
              <a:t>The API’s were queried with AJAX asynchronous requests</a:t>
            </a:r>
          </a:p>
          <a:p>
            <a:r>
              <a:rPr lang="en-US" dirty="0"/>
              <a:t>Our pages use two API’s: </a:t>
            </a:r>
            <a:r>
              <a:rPr lang="en-US" u="sng" dirty="0" err="1"/>
              <a:t>Edamam’s</a:t>
            </a:r>
            <a:r>
              <a:rPr lang="en-US" u="sng" dirty="0"/>
              <a:t> Recipe Search API</a:t>
            </a:r>
            <a:r>
              <a:rPr lang="en-US" dirty="0"/>
              <a:t>  &amp;</a:t>
            </a:r>
            <a:br>
              <a:rPr lang="en-US" dirty="0"/>
            </a:br>
            <a:r>
              <a:rPr lang="en-US" u="sng" dirty="0"/>
              <a:t>The </a:t>
            </a:r>
            <a:r>
              <a:rPr lang="en-US" u="sng" dirty="0" err="1"/>
              <a:t>CocktailDB</a:t>
            </a:r>
            <a:r>
              <a:rPr lang="en-US" u="sng" dirty="0"/>
              <a:t> API</a:t>
            </a:r>
            <a:r>
              <a:rPr lang="en-US" dirty="0"/>
              <a:t>.</a:t>
            </a:r>
          </a:p>
          <a:p>
            <a:r>
              <a:rPr lang="en-US" dirty="0"/>
              <a:t>CSS styling was helped greatly using the CSS framework from </a:t>
            </a:r>
            <a:r>
              <a:rPr lang="en-US" u="sng" dirty="0"/>
              <a:t>Materialize</a:t>
            </a:r>
            <a:r>
              <a:rPr lang="en-US" dirty="0"/>
              <a:t>. (for a grid organization/spacing layout, mobile responsiveness, and some nice/nifty widgets)</a:t>
            </a:r>
          </a:p>
          <a:p>
            <a:endParaRPr lang="en-US" dirty="0"/>
          </a:p>
          <a:p>
            <a:endParaRPr lang="en-US" dirty="0"/>
          </a:p>
        </p:txBody>
      </p:sp>
    </p:spTree>
    <p:extLst>
      <p:ext uri="{BB962C8B-B14F-4D97-AF65-F5344CB8AC3E}">
        <p14:creationId xmlns:p14="http://schemas.microsoft.com/office/powerpoint/2010/main" val="221366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2000" r="-30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838200" y="1"/>
            <a:ext cx="10515600" cy="1171073"/>
          </a:xfrm>
        </p:spPr>
        <p:txBody>
          <a:bodyPr/>
          <a:lstStyle/>
          <a:p>
            <a:pPr algn="ctr"/>
            <a:r>
              <a:rPr lang="en-US" dirty="0"/>
              <a:t>	Possible Future Developments</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2839452" y="1171074"/>
            <a:ext cx="9352547" cy="3853066"/>
          </a:xfrm>
        </p:spPr>
        <p:txBody>
          <a:bodyPr/>
          <a:lstStyle/>
          <a:p>
            <a:r>
              <a:rPr lang="en-US" dirty="0"/>
              <a:t>A print function:</a:t>
            </a:r>
          </a:p>
          <a:p>
            <a:pPr lvl="1"/>
            <a:r>
              <a:rPr lang="en-US" dirty="0"/>
              <a:t>This would have to be added to the recipe box which expands after being clicked</a:t>
            </a:r>
          </a:p>
          <a:p>
            <a:pPr lvl="1"/>
            <a:r>
              <a:rPr lang="en-US" dirty="0"/>
              <a:t>The idea would be to open up a new webpage tab with a barebones website (to save on ink) with the full recipe on the page in a simple layout (so that formatting would be easy for a print function).</a:t>
            </a:r>
          </a:p>
          <a:p>
            <a:pPr lvl="1"/>
            <a:r>
              <a:rPr lang="en-US" dirty="0"/>
              <a:t>Then basically “hit </a:t>
            </a:r>
            <a:r>
              <a:rPr lang="en-US" dirty="0" err="1"/>
              <a:t>ctrl+P</a:t>
            </a:r>
            <a:r>
              <a:rPr lang="en-US" dirty="0"/>
              <a:t>” automatically to start the printing process </a:t>
            </a:r>
          </a:p>
          <a:p>
            <a:r>
              <a:rPr lang="en-US" dirty="0"/>
              <a:t>A “Save favorites” function</a:t>
            </a:r>
          </a:p>
          <a:p>
            <a:r>
              <a:rPr lang="en-US" dirty="0"/>
              <a:t>Inputting </a:t>
            </a:r>
            <a:r>
              <a:rPr lang="en-US" u="sng" dirty="0"/>
              <a:t>quantities</a:t>
            </a:r>
            <a:r>
              <a:rPr lang="en-US" dirty="0"/>
              <a:t> of ingredients to search for</a:t>
            </a:r>
          </a:p>
        </p:txBody>
      </p:sp>
    </p:spTree>
    <p:extLst>
      <p:ext uri="{BB962C8B-B14F-4D97-AF65-F5344CB8AC3E}">
        <p14:creationId xmlns:p14="http://schemas.microsoft.com/office/powerpoint/2010/main" val="46430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606</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Group Project 1 A recipe finder based off ingredients on hand</vt:lpstr>
      <vt:lpstr>Concept</vt:lpstr>
      <vt:lpstr>Early Development</vt:lpstr>
      <vt:lpstr> Process – Part 1 - Sam</vt:lpstr>
      <vt:lpstr> Process – Part 2 - Jacque</vt:lpstr>
      <vt:lpstr> Process – Part 3 - Maria</vt:lpstr>
      <vt:lpstr> Process – Part 4 - Harley</vt:lpstr>
      <vt:lpstr>Technologies Used</vt:lpstr>
      <vt:lpstr> Possible Future Developments</vt:lpstr>
      <vt:lpstr>Possible Future Developments</vt:lpstr>
      <vt:lpstr>Active Link to page:</vt:lpstr>
      <vt:lpstr>Any Questions?</vt:lpstr>
      <vt:lpstr> 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1 A recipe finder based off ingredients on hand</dc:title>
  <dc:creator>bobstbob92@gmail.com</dc:creator>
  <cp:lastModifiedBy>bobstbob92@gmail.com</cp:lastModifiedBy>
  <cp:revision>19</cp:revision>
  <dcterms:created xsi:type="dcterms:W3CDTF">2019-12-19T01:54:45Z</dcterms:created>
  <dcterms:modified xsi:type="dcterms:W3CDTF">2019-12-21T04:50:15Z</dcterms:modified>
</cp:coreProperties>
</file>