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1977C-0B53-476C-9CDA-D04FB00CD231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DB1-27E8-4ECD-AAB0-F52F4B66A4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32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Introduce</a:t>
            </a:r>
            <a:r>
              <a:rPr lang="en-CA" baseline="0" dirty="0"/>
              <a:t> ourselves and the game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9DB1-27E8-4ECD-AAB0-F52F4B66A49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59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Talk</a:t>
            </a:r>
            <a:r>
              <a:rPr lang="en-CA" baseline="0" dirty="0"/>
              <a:t> about the basic story, the way that this incorporates traditional storytelling, cute sprites, and the light hearted feel of the game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9DB1-27E8-4ECD-AAB0-F52F4B66A49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4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MATT: talk about platforming</a:t>
            </a:r>
            <a:r>
              <a:rPr lang="en-CA" baseline="0" dirty="0"/>
              <a:t> elements, particularly running/jumping/platforms, collision detection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9DB1-27E8-4ECD-AAB0-F52F4B66A49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2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ALEX: talk about the ways</a:t>
            </a:r>
            <a:r>
              <a:rPr lang="en-CA" baseline="0" dirty="0"/>
              <a:t> that crafting is useful to the game, the general menu format for it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9DB1-27E8-4ECD-AAB0-F52F4B66A49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36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ALEX:</a:t>
            </a:r>
            <a:r>
              <a:rPr lang="en-CA" baseline="0" dirty="0"/>
              <a:t> talk about AI and the FSM used for the enemies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9DB1-27E8-4ECD-AAB0-F52F4B66A49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0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MATT:</a:t>
            </a:r>
            <a:r>
              <a:rPr lang="en-CA" baseline="0" dirty="0"/>
              <a:t> Talk about controls for the game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9DB1-27E8-4ECD-AAB0-F52F4B66A49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33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MATT:</a:t>
            </a:r>
            <a:r>
              <a:rPr lang="en-CA" baseline="0" dirty="0"/>
              <a:t> quick mention of where our resources come from and what we used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9DB1-27E8-4ECD-AAB0-F52F4B66A49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27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Demo</a:t>
            </a:r>
            <a:r>
              <a:rPr lang="en-CA" baseline="0" dirty="0"/>
              <a:t> the game, show the crafting system and then </a:t>
            </a:r>
            <a:r>
              <a:rPr lang="en-CA" baseline="0"/>
              <a:t>the main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C9DB1-27E8-4ECD-AAB0-F52F4B66A49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30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26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39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45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37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8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09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9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47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44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0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4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7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34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91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6E6A-769B-42CF-8B49-95A6D8521CE0}" type="datetimeFigureOut">
              <a:rPr lang="en-CA" smtClean="0"/>
              <a:t>2017-03-18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8C93F9-F49B-4232-95C2-4A441C916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49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Gooby</a:t>
            </a:r>
            <a:r>
              <a:rPr lang="en-CA" dirty="0"/>
              <a:t> Adventure!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Alexandra Wilson and Matthew Moulton</a:t>
            </a:r>
          </a:p>
        </p:txBody>
      </p:sp>
    </p:spTree>
    <p:extLst>
      <p:ext uri="{BB962C8B-B14F-4D97-AF65-F5344CB8AC3E}">
        <p14:creationId xmlns:p14="http://schemas.microsoft.com/office/powerpoint/2010/main" val="29400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Thematic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Adorable sprites</a:t>
            </a:r>
          </a:p>
          <a:p>
            <a:r>
              <a:rPr lang="en-CA" dirty="0"/>
              <a:t>An epic quest</a:t>
            </a:r>
          </a:p>
          <a:p>
            <a:r>
              <a:rPr lang="en-CA" dirty="0"/>
              <a:t>Lighthearted adventure</a:t>
            </a:r>
          </a:p>
        </p:txBody>
      </p:sp>
    </p:spTree>
    <p:extLst>
      <p:ext uri="{BB962C8B-B14F-4D97-AF65-F5344CB8AC3E}">
        <p14:creationId xmlns:p14="http://schemas.microsoft.com/office/powerpoint/2010/main" val="186957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Mechanics: Platforming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Running and jumping with vertical and horizontal scrolling</a:t>
            </a:r>
          </a:p>
          <a:p>
            <a:r>
              <a:rPr lang="en-CA" dirty="0"/>
              <a:t>Jumping is impacted by gravity and </a:t>
            </a:r>
            <a:r>
              <a:rPr lang="en-CA" dirty="0" err="1"/>
              <a:t>powerups</a:t>
            </a:r>
            <a:endParaRPr lang="en-CA" dirty="0"/>
          </a:p>
          <a:p>
            <a:r>
              <a:rPr lang="en-CA" dirty="0" err="1"/>
              <a:t>Powerups</a:t>
            </a:r>
            <a:r>
              <a:rPr lang="en-CA" dirty="0"/>
              <a:t> make it easier to play the game, but aren’t necessary</a:t>
            </a:r>
          </a:p>
        </p:txBody>
      </p:sp>
    </p:spTree>
    <p:extLst>
      <p:ext uri="{BB962C8B-B14F-4D97-AF65-F5344CB8AC3E}">
        <p14:creationId xmlns:p14="http://schemas.microsoft.com/office/powerpoint/2010/main" val="127142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Mechanics: Crafting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different items found in the game world</a:t>
            </a:r>
          </a:p>
          <a:p>
            <a:r>
              <a:rPr lang="en-CA" dirty="0"/>
              <a:t>Create power ups that make it easier to play</a:t>
            </a:r>
          </a:p>
          <a:p>
            <a:r>
              <a:rPr lang="en-CA" dirty="0"/>
              <a:t>Accessible after each level is completed</a:t>
            </a:r>
          </a:p>
          <a:p>
            <a:r>
              <a:rPr lang="en-CA" dirty="0"/>
              <a:t>Only relevant items are shown in the crafting menu to make it easier</a:t>
            </a:r>
          </a:p>
        </p:txBody>
      </p:sp>
    </p:spTree>
    <p:extLst>
      <p:ext uri="{BB962C8B-B14F-4D97-AF65-F5344CB8AC3E}">
        <p14:creationId xmlns:p14="http://schemas.microsoft.com/office/powerpoint/2010/main" val="6517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Mechanics: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Finite state machines used for enemies</a:t>
            </a:r>
          </a:p>
          <a:p>
            <a:r>
              <a:rPr lang="en-CA" dirty="0"/>
              <a:t>Behaviour is dependent on proximity to the player, for the most part</a:t>
            </a:r>
          </a:p>
        </p:txBody>
      </p:sp>
    </p:spTree>
    <p:extLst>
      <p:ext uri="{BB962C8B-B14F-4D97-AF65-F5344CB8AC3E}">
        <p14:creationId xmlns:p14="http://schemas.microsoft.com/office/powerpoint/2010/main" val="151941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Responsive to keyboard input</a:t>
            </a:r>
          </a:p>
          <a:p>
            <a:r>
              <a:rPr lang="en-CA" dirty="0"/>
              <a:t>Focusses on traditional WASD movement</a:t>
            </a:r>
          </a:p>
          <a:p>
            <a:r>
              <a:rPr lang="en-CA" dirty="0"/>
              <a:t>Navigation of menus is possible with ESC, RETURN, and WS</a:t>
            </a:r>
          </a:p>
        </p:txBody>
      </p:sp>
    </p:spTree>
    <p:extLst>
      <p:ext uri="{BB962C8B-B14F-4D97-AF65-F5344CB8AC3E}">
        <p14:creationId xmlns:p14="http://schemas.microsoft.com/office/powerpoint/2010/main" val="25531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Resources mainly come from Kenney</a:t>
            </a:r>
          </a:p>
          <a:p>
            <a:r>
              <a:rPr lang="en-CA" dirty="0"/>
              <a:t>All images used are in the public domain and obtained through </a:t>
            </a:r>
            <a:r>
              <a:rPr lang="en-CA" dirty="0" err="1"/>
              <a:t>opengameart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01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525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275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Gooby Adventure!</vt:lpstr>
      <vt:lpstr>Thematic Elements</vt:lpstr>
      <vt:lpstr>Mechanics: Platforming </vt:lpstr>
      <vt:lpstr>Mechanics: Crafting</vt:lpstr>
      <vt:lpstr>Mechanics: AI</vt:lpstr>
      <vt:lpstr>Controls</vt:lpstr>
      <vt:lpstr>Resources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Gooby Adventure!</dc:title>
  <dc:creator>Alex</dc:creator>
  <cp:lastModifiedBy>Alex</cp:lastModifiedBy>
  <cp:revision>2</cp:revision>
  <dcterms:created xsi:type="dcterms:W3CDTF">2017-03-18T17:37:46Z</dcterms:created>
  <dcterms:modified xsi:type="dcterms:W3CDTF">2017-03-18T17:52:12Z</dcterms:modified>
</cp:coreProperties>
</file>