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3" r:id="rId6"/>
    <p:sldId id="262" r:id="rId7"/>
    <p:sldId id="265" r:id="rId8"/>
    <p:sldId id="266" r:id="rId9"/>
    <p:sldId id="267" r:id="rId10"/>
    <p:sldId id="268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12" autoAdjust="0"/>
  </p:normalViewPr>
  <p:slideViewPr>
    <p:cSldViewPr snapToGrid="0">
      <p:cViewPr>
        <p:scale>
          <a:sx n="77" d="100"/>
          <a:sy n="77" d="100"/>
        </p:scale>
        <p:origin x="-420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A33B48-7635-4CC9-8BFE-529E1D436F57}" type="doc">
      <dgm:prSet loTypeId="urn:microsoft.com/office/officeart/2005/8/layout/process5" loCatId="process" qsTypeId="urn:microsoft.com/office/officeart/2005/8/quickstyle/3d3" qsCatId="3D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3E3077A9-97B8-4998-B42E-8E617E039686}">
      <dgm:prSet custT="1"/>
      <dgm:spPr/>
      <dgm:t>
        <a:bodyPr/>
        <a:lstStyle/>
        <a:p>
          <a:pPr algn="ctr"/>
          <a:r>
            <a:rPr lang="en-IN" sz="2000" b="1">
              <a:latin typeface="+mj-lt"/>
              <a:cs typeface="Arial" panose="020B0604020202020204" pitchFamily="34" charset="0"/>
            </a:rPr>
            <a:t>Base Paper Details</a:t>
          </a:r>
          <a:endParaRPr lang="en-IN" sz="2000" b="1" dirty="0">
            <a:latin typeface="+mj-lt"/>
          </a:endParaRPr>
        </a:p>
      </dgm:t>
    </dgm:pt>
    <dgm:pt modelId="{43FAD4EE-D94A-4DFB-9B1B-BF7402102D27}" type="parTrans" cxnId="{CF83F101-3A3A-4BEE-9625-C3F3DC7A7CC0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00CEAF5E-2DA3-4437-81F0-B7F8F66B1E64}" type="sibTrans" cxnId="{CF83F101-3A3A-4BEE-9625-C3F3DC7A7CC0}">
      <dgm:prSet custT="1"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543CC008-DB67-469A-BBFA-1E1922DB6510}">
      <dgm:prSet custT="1"/>
      <dgm:spPr/>
      <dgm:t>
        <a:bodyPr/>
        <a:lstStyle/>
        <a:p>
          <a:pPr algn="ctr"/>
          <a:r>
            <a:rPr lang="en-IN" sz="2000" b="1">
              <a:latin typeface="+mj-lt"/>
              <a:cs typeface="Arial" panose="020B0604020202020204" pitchFamily="34" charset="0"/>
            </a:rPr>
            <a:t>Abstract</a:t>
          </a:r>
          <a:endParaRPr lang="en-IN" sz="2000" b="1" dirty="0">
            <a:latin typeface="+mj-lt"/>
            <a:cs typeface="Arial" panose="020B0604020202020204" pitchFamily="34" charset="0"/>
          </a:endParaRPr>
        </a:p>
      </dgm:t>
    </dgm:pt>
    <dgm:pt modelId="{D817C3B1-E51C-45D9-BB41-5200D86CE56C}" type="parTrans" cxnId="{7D99BCBD-A9BA-4FDF-A9A2-58BE1DDBAA04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5F3A0E1E-B51E-4551-839F-022FE84DCCDD}" type="sibTrans" cxnId="{7D99BCBD-A9BA-4FDF-A9A2-58BE1DDBAA04}">
      <dgm:prSet custT="1"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31D86A93-E9A0-4189-AF61-09E15ADEE7CB}">
      <dgm:prSet custT="1"/>
      <dgm:spPr/>
      <dgm:t>
        <a:bodyPr/>
        <a:lstStyle/>
        <a:p>
          <a:pPr algn="ctr"/>
          <a:r>
            <a:rPr lang="en-US" sz="2000" b="1">
              <a:latin typeface="+mj-lt"/>
              <a:cs typeface="Arial" panose="020B0604020202020204" pitchFamily="34" charset="0"/>
            </a:rPr>
            <a:t>Introduction</a:t>
          </a:r>
          <a:endParaRPr lang="en-US" sz="2000" b="1" dirty="0">
            <a:latin typeface="+mj-lt"/>
            <a:cs typeface="Arial" panose="020B0604020202020204" pitchFamily="34" charset="0"/>
          </a:endParaRPr>
        </a:p>
      </dgm:t>
    </dgm:pt>
    <dgm:pt modelId="{965A0E46-93B1-4290-9389-D1741F2D18B7}" type="parTrans" cxnId="{D29E5B31-4EF2-47FE-AFF4-F153F2AD1A95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FEA21516-F33A-43A7-80F6-FFD6C54DCCE9}" type="sibTrans" cxnId="{D29E5B31-4EF2-47FE-AFF4-F153F2AD1A95}">
      <dgm:prSet custT="1"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A24143C6-A614-44C7-B139-BE05DF3B98EE}">
      <dgm:prSet custT="1"/>
      <dgm:spPr/>
      <dgm:t>
        <a:bodyPr/>
        <a:lstStyle/>
        <a:p>
          <a:pPr algn="ctr"/>
          <a:r>
            <a:rPr lang="en-US" sz="2000" b="1">
              <a:latin typeface="+mj-lt"/>
              <a:cs typeface="Arial" panose="020B0604020202020204" pitchFamily="34" charset="0"/>
            </a:rPr>
            <a:t>Literature survey</a:t>
          </a:r>
          <a:endParaRPr lang="en-US" sz="2000" b="1" dirty="0">
            <a:latin typeface="+mj-lt"/>
            <a:cs typeface="Arial" panose="020B0604020202020204" pitchFamily="34" charset="0"/>
          </a:endParaRPr>
        </a:p>
      </dgm:t>
    </dgm:pt>
    <dgm:pt modelId="{F3FB837B-1BE4-4200-B33B-CE6304726AC0}" type="parTrans" cxnId="{210D51C8-6D25-49B3-AACC-0E0CBECAC897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D46A8611-6695-4F81-A647-06690B7395CC}" type="sibTrans" cxnId="{210D51C8-6D25-49B3-AACC-0E0CBECAC897}">
      <dgm:prSet custT="1"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FE04B3E0-A21F-40D6-AA14-0483E59D0CBC}">
      <dgm:prSet custT="1"/>
      <dgm:spPr/>
      <dgm:t>
        <a:bodyPr/>
        <a:lstStyle/>
        <a:p>
          <a:pPr algn="ctr"/>
          <a:r>
            <a:rPr lang="en-US" sz="2000" b="1">
              <a:latin typeface="+mj-lt"/>
              <a:cs typeface="Arial" panose="020B0604020202020204" pitchFamily="34" charset="0"/>
            </a:rPr>
            <a:t>Problem definition</a:t>
          </a:r>
          <a:endParaRPr lang="en-US" sz="2000" b="1" dirty="0">
            <a:latin typeface="+mj-lt"/>
            <a:cs typeface="Arial" panose="020B0604020202020204" pitchFamily="34" charset="0"/>
          </a:endParaRPr>
        </a:p>
      </dgm:t>
    </dgm:pt>
    <dgm:pt modelId="{F675D717-7D0B-4EA5-901B-16148B390980}" type="parTrans" cxnId="{9FD94131-1CE1-4795-86AD-E87C314E8C9B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29FBA511-5E5A-4891-BE8A-13ABEBC82956}" type="sibTrans" cxnId="{9FD94131-1CE1-4795-86AD-E87C314E8C9B}">
      <dgm:prSet custT="1"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82054FE5-122C-4F00-ACE9-5BC3AAECB932}">
      <dgm:prSet custT="1"/>
      <dgm:spPr/>
      <dgm:t>
        <a:bodyPr/>
        <a:lstStyle/>
        <a:p>
          <a:pPr algn="ctr"/>
          <a:r>
            <a:rPr lang="en-US" sz="2000" b="1">
              <a:latin typeface="+mj-lt"/>
              <a:cs typeface="Arial" panose="020B0604020202020204" pitchFamily="34" charset="0"/>
            </a:rPr>
            <a:t>Existing System and its drawbacks</a:t>
          </a:r>
          <a:endParaRPr lang="en-US" sz="2000" b="1" dirty="0">
            <a:latin typeface="+mj-lt"/>
            <a:cs typeface="Arial" panose="020B0604020202020204" pitchFamily="34" charset="0"/>
          </a:endParaRPr>
        </a:p>
      </dgm:t>
    </dgm:pt>
    <dgm:pt modelId="{FD4270B0-E310-40A6-B5AE-C2ADD2CB1677}" type="parTrans" cxnId="{3E9F6CF6-991D-4BEA-93AD-2E37C584ED5B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E41A8146-9B46-480B-9EAE-8116AB2D24DD}" type="sibTrans" cxnId="{3E9F6CF6-991D-4BEA-93AD-2E37C584ED5B}">
      <dgm:prSet custT="1"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36EBE9A5-A497-4C17-A152-9A9880C62187}">
      <dgm:prSet custT="1"/>
      <dgm:spPr/>
      <dgm:t>
        <a:bodyPr/>
        <a:lstStyle/>
        <a:p>
          <a:pPr algn="ctr"/>
          <a:r>
            <a:rPr lang="en-US" sz="2000" b="1">
              <a:latin typeface="+mj-lt"/>
              <a:cs typeface="Arial" panose="020B0604020202020204" pitchFamily="34" charset="0"/>
            </a:rPr>
            <a:t>Proposed system/methodology</a:t>
          </a:r>
          <a:endParaRPr lang="en-US" sz="2000" b="1" dirty="0">
            <a:latin typeface="+mj-lt"/>
            <a:cs typeface="Arial" panose="020B0604020202020204" pitchFamily="34" charset="0"/>
          </a:endParaRPr>
        </a:p>
      </dgm:t>
    </dgm:pt>
    <dgm:pt modelId="{925BD4AB-FC67-43EE-881A-E19138B25E92}" type="parTrans" cxnId="{3C77EDE7-5D5C-4370-8715-830353557C1E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CDCDBBAE-60D8-4AD3-A7AF-7FB06A388C47}" type="sibTrans" cxnId="{3C77EDE7-5D5C-4370-8715-830353557C1E}">
      <dgm:prSet custT="1"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1FBE3975-F334-47E9-B6D7-ECAC0D5F1E0E}">
      <dgm:prSet custT="1"/>
      <dgm:spPr/>
      <dgm:t>
        <a:bodyPr/>
        <a:lstStyle/>
        <a:p>
          <a:pPr algn="ctr"/>
          <a:r>
            <a:rPr lang="en-US" sz="2000" b="1">
              <a:latin typeface="+mj-lt"/>
              <a:cs typeface="Arial" panose="020B0604020202020204" pitchFamily="34" charset="0"/>
            </a:rPr>
            <a:t>Block diagram</a:t>
          </a:r>
          <a:endParaRPr lang="en-US" sz="2000" b="1" dirty="0">
            <a:latin typeface="+mj-lt"/>
            <a:cs typeface="Arial" panose="020B0604020202020204" pitchFamily="34" charset="0"/>
          </a:endParaRPr>
        </a:p>
      </dgm:t>
    </dgm:pt>
    <dgm:pt modelId="{F8696FA7-FCBA-4F5A-9945-DBC5E7BF5BF6}" type="parTrans" cxnId="{0C0C37B5-EDEE-4ABA-A0CD-B80E05ED46E6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6430ECC3-4331-49BA-A3DB-DA2E3643E83E}" type="sibTrans" cxnId="{0C0C37B5-EDEE-4ABA-A0CD-B80E05ED46E6}">
      <dgm:prSet custT="1"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60CE8910-49F5-44CE-943C-8FDCB5F29919}">
      <dgm:prSet custT="1"/>
      <dgm:spPr/>
      <dgm:t>
        <a:bodyPr/>
        <a:lstStyle/>
        <a:p>
          <a:pPr algn="ctr"/>
          <a:r>
            <a:rPr lang="en-US" sz="2000" b="1">
              <a:latin typeface="+mj-lt"/>
              <a:cs typeface="Arial" panose="020B0604020202020204" pitchFamily="34" charset="0"/>
            </a:rPr>
            <a:t>Modules</a:t>
          </a:r>
          <a:endParaRPr lang="en-US" sz="2000" b="1" dirty="0">
            <a:latin typeface="+mj-lt"/>
            <a:cs typeface="Arial" panose="020B0604020202020204" pitchFamily="34" charset="0"/>
          </a:endParaRPr>
        </a:p>
      </dgm:t>
    </dgm:pt>
    <dgm:pt modelId="{DABA0F3E-6658-4A00-A631-260FA7540D20}" type="parTrans" cxnId="{670ED8C4-D7B6-4393-AF4D-32066591CB7C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287B97E0-37FD-452E-9F8B-4FC7288A6DEF}" type="sibTrans" cxnId="{670ED8C4-D7B6-4393-AF4D-32066591CB7C}">
      <dgm:prSet custT="1"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B18B8B44-F9F9-4B01-86E6-9177D4F2FAF3}">
      <dgm:prSet custT="1"/>
      <dgm:spPr/>
      <dgm:t>
        <a:bodyPr/>
        <a:lstStyle/>
        <a:p>
          <a:pPr algn="ctr"/>
          <a:r>
            <a:rPr lang="en-US" sz="2000" b="1">
              <a:latin typeface="+mj-lt"/>
              <a:cs typeface="Arial" panose="020B0604020202020204" pitchFamily="34" charset="0"/>
            </a:rPr>
            <a:t>Platform &amp; Tools</a:t>
          </a:r>
          <a:endParaRPr lang="en-US" sz="2000" b="1" dirty="0">
            <a:latin typeface="+mj-lt"/>
            <a:cs typeface="Arial" panose="020B0604020202020204" pitchFamily="34" charset="0"/>
          </a:endParaRPr>
        </a:p>
      </dgm:t>
    </dgm:pt>
    <dgm:pt modelId="{60051541-9804-4EEF-AC9F-B13130018656}" type="parTrans" cxnId="{5509BAB9-8468-4AB7-8C10-CBEAB124D2B9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926DF515-64D5-4B3B-A45D-397B17AC9925}" type="sibTrans" cxnId="{5509BAB9-8468-4AB7-8C10-CBEAB124D2B9}">
      <dgm:prSet custT="1"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0237A94A-5DB6-4F3D-871C-FF8463B9D16E}">
      <dgm:prSet custT="1"/>
      <dgm:spPr/>
      <dgm:t>
        <a:bodyPr/>
        <a:lstStyle/>
        <a:p>
          <a:pPr algn="ctr"/>
          <a:r>
            <a:rPr lang="en-US" sz="2000" b="1">
              <a:latin typeface="+mj-lt"/>
              <a:cs typeface="Arial" panose="020B0604020202020204" pitchFamily="34" charset="0"/>
            </a:rPr>
            <a:t>Conclusion</a:t>
          </a:r>
          <a:endParaRPr lang="en-IN" sz="2000" b="1">
            <a:latin typeface="+mj-lt"/>
          </a:endParaRPr>
        </a:p>
      </dgm:t>
    </dgm:pt>
    <dgm:pt modelId="{0AC25E0C-BA80-4758-983A-B0268C6F8091}" type="parTrans" cxnId="{AF7162AB-2575-4EAE-ADBD-02E8D0155DE9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F63C1D89-B38E-4F41-BB1F-C952509A13EE}" type="sibTrans" cxnId="{AF7162AB-2575-4EAE-ADBD-02E8D0155DE9}">
      <dgm:prSet/>
      <dgm:spPr/>
      <dgm:t>
        <a:bodyPr/>
        <a:lstStyle/>
        <a:p>
          <a:pPr algn="ctr"/>
          <a:endParaRPr lang="en-IN" sz="2000" b="1">
            <a:solidFill>
              <a:schemeClr val="tx1"/>
            </a:solidFill>
            <a:latin typeface="+mj-lt"/>
          </a:endParaRPr>
        </a:p>
      </dgm:t>
    </dgm:pt>
    <dgm:pt modelId="{5182DABA-497C-4BDC-ABF9-1D46D190BBE3}" type="pres">
      <dgm:prSet presAssocID="{93A33B48-7635-4CC9-8BFE-529E1D436F5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24A4892-9701-41FF-A050-5E7B4981DF4C}" type="pres">
      <dgm:prSet presAssocID="{3E3077A9-97B8-4998-B42E-8E617E039686}" presName="node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A7DB79A-F5E2-4515-AEC5-7B5B6B583825}" type="pres">
      <dgm:prSet presAssocID="{00CEAF5E-2DA3-4437-81F0-B7F8F66B1E64}" presName="sibTrans" presStyleLbl="sibTrans2D1" presStyleIdx="0" presStyleCnt="10"/>
      <dgm:spPr/>
      <dgm:t>
        <a:bodyPr/>
        <a:lstStyle/>
        <a:p>
          <a:endParaRPr lang="en-IN"/>
        </a:p>
      </dgm:t>
    </dgm:pt>
    <dgm:pt modelId="{3849E190-4004-4ED1-B813-E5E71D25E84F}" type="pres">
      <dgm:prSet presAssocID="{00CEAF5E-2DA3-4437-81F0-B7F8F66B1E64}" presName="connectorText" presStyleLbl="sibTrans2D1" presStyleIdx="0" presStyleCnt="10"/>
      <dgm:spPr/>
      <dgm:t>
        <a:bodyPr/>
        <a:lstStyle/>
        <a:p>
          <a:endParaRPr lang="en-IN"/>
        </a:p>
      </dgm:t>
    </dgm:pt>
    <dgm:pt modelId="{986C38D1-D0D0-4DD2-A3D3-FB0FE86CB691}" type="pres">
      <dgm:prSet presAssocID="{543CC008-DB67-469A-BBFA-1E1922DB6510}" presName="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C62316-D681-492B-98DA-81BE2A29B1B6}" type="pres">
      <dgm:prSet presAssocID="{5F3A0E1E-B51E-4551-839F-022FE84DCCDD}" presName="sibTrans" presStyleLbl="sibTrans2D1" presStyleIdx="1" presStyleCnt="10"/>
      <dgm:spPr/>
      <dgm:t>
        <a:bodyPr/>
        <a:lstStyle/>
        <a:p>
          <a:endParaRPr lang="en-IN"/>
        </a:p>
      </dgm:t>
    </dgm:pt>
    <dgm:pt modelId="{0E60B895-4E1C-4E0C-B97D-9B5AAA515A70}" type="pres">
      <dgm:prSet presAssocID="{5F3A0E1E-B51E-4551-839F-022FE84DCCDD}" presName="connectorText" presStyleLbl="sibTrans2D1" presStyleIdx="1" presStyleCnt="10"/>
      <dgm:spPr/>
      <dgm:t>
        <a:bodyPr/>
        <a:lstStyle/>
        <a:p>
          <a:endParaRPr lang="en-IN"/>
        </a:p>
      </dgm:t>
    </dgm:pt>
    <dgm:pt modelId="{1F721F4B-C2D7-42D9-A3E1-BEABA2F17874}" type="pres">
      <dgm:prSet presAssocID="{31D86A93-E9A0-4189-AF61-09E15ADEE7CB}" presName="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72DA13A-3E80-4986-AD5F-0C7B2B01ABCF}" type="pres">
      <dgm:prSet presAssocID="{FEA21516-F33A-43A7-80F6-FFD6C54DCCE9}" presName="sibTrans" presStyleLbl="sibTrans2D1" presStyleIdx="2" presStyleCnt="10"/>
      <dgm:spPr/>
      <dgm:t>
        <a:bodyPr/>
        <a:lstStyle/>
        <a:p>
          <a:endParaRPr lang="en-IN"/>
        </a:p>
      </dgm:t>
    </dgm:pt>
    <dgm:pt modelId="{D57BE975-372F-40B5-960A-082854243933}" type="pres">
      <dgm:prSet presAssocID="{FEA21516-F33A-43A7-80F6-FFD6C54DCCE9}" presName="connectorText" presStyleLbl="sibTrans2D1" presStyleIdx="2" presStyleCnt="10"/>
      <dgm:spPr/>
      <dgm:t>
        <a:bodyPr/>
        <a:lstStyle/>
        <a:p>
          <a:endParaRPr lang="en-IN"/>
        </a:p>
      </dgm:t>
    </dgm:pt>
    <dgm:pt modelId="{1A707333-74F7-40ED-A3F3-B3C9DFDE7843}" type="pres">
      <dgm:prSet presAssocID="{A24143C6-A614-44C7-B139-BE05DF3B98EE}" presName="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B5E7D3-9D9F-4220-AC1A-0BA0AF756623}" type="pres">
      <dgm:prSet presAssocID="{D46A8611-6695-4F81-A647-06690B7395CC}" presName="sibTrans" presStyleLbl="sibTrans2D1" presStyleIdx="3" presStyleCnt="10"/>
      <dgm:spPr/>
      <dgm:t>
        <a:bodyPr/>
        <a:lstStyle/>
        <a:p>
          <a:endParaRPr lang="en-IN"/>
        </a:p>
      </dgm:t>
    </dgm:pt>
    <dgm:pt modelId="{4830202E-06E9-40E9-A5C3-4CADFEA38A04}" type="pres">
      <dgm:prSet presAssocID="{D46A8611-6695-4F81-A647-06690B7395CC}" presName="connectorText" presStyleLbl="sibTrans2D1" presStyleIdx="3" presStyleCnt="10"/>
      <dgm:spPr/>
      <dgm:t>
        <a:bodyPr/>
        <a:lstStyle/>
        <a:p>
          <a:endParaRPr lang="en-IN"/>
        </a:p>
      </dgm:t>
    </dgm:pt>
    <dgm:pt modelId="{B9D590B4-F6D2-4E18-8A47-420A5190522D}" type="pres">
      <dgm:prSet presAssocID="{FE04B3E0-A21F-40D6-AA14-0483E59D0CBC}" presName="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E0C87B-8250-48C1-B183-504AAF9C630E}" type="pres">
      <dgm:prSet presAssocID="{29FBA511-5E5A-4891-BE8A-13ABEBC82956}" presName="sibTrans" presStyleLbl="sibTrans2D1" presStyleIdx="4" presStyleCnt="10"/>
      <dgm:spPr/>
      <dgm:t>
        <a:bodyPr/>
        <a:lstStyle/>
        <a:p>
          <a:endParaRPr lang="en-IN"/>
        </a:p>
      </dgm:t>
    </dgm:pt>
    <dgm:pt modelId="{882DD1A2-3D35-4406-85B2-E0CB1C14CB4C}" type="pres">
      <dgm:prSet presAssocID="{29FBA511-5E5A-4891-BE8A-13ABEBC82956}" presName="connectorText" presStyleLbl="sibTrans2D1" presStyleIdx="4" presStyleCnt="10"/>
      <dgm:spPr/>
      <dgm:t>
        <a:bodyPr/>
        <a:lstStyle/>
        <a:p>
          <a:endParaRPr lang="en-IN"/>
        </a:p>
      </dgm:t>
    </dgm:pt>
    <dgm:pt modelId="{D3537AA8-5A9E-40FC-B014-A4B44D2949FC}" type="pres">
      <dgm:prSet presAssocID="{82054FE5-122C-4F00-ACE9-5BC3AAECB932}" presName="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53F1618-541F-4383-8C81-EABBA93C4935}" type="pres">
      <dgm:prSet presAssocID="{E41A8146-9B46-480B-9EAE-8116AB2D24DD}" presName="sibTrans" presStyleLbl="sibTrans2D1" presStyleIdx="5" presStyleCnt="10"/>
      <dgm:spPr/>
      <dgm:t>
        <a:bodyPr/>
        <a:lstStyle/>
        <a:p>
          <a:endParaRPr lang="en-IN"/>
        </a:p>
      </dgm:t>
    </dgm:pt>
    <dgm:pt modelId="{91897559-02BC-4078-90CC-F1EBB0EBE409}" type="pres">
      <dgm:prSet presAssocID="{E41A8146-9B46-480B-9EAE-8116AB2D24DD}" presName="connectorText" presStyleLbl="sibTrans2D1" presStyleIdx="5" presStyleCnt="10"/>
      <dgm:spPr/>
      <dgm:t>
        <a:bodyPr/>
        <a:lstStyle/>
        <a:p>
          <a:endParaRPr lang="en-IN"/>
        </a:p>
      </dgm:t>
    </dgm:pt>
    <dgm:pt modelId="{4DDD15D1-396C-46F0-ABC4-802263F7B53A}" type="pres">
      <dgm:prSet presAssocID="{36EBE9A5-A497-4C17-A152-9A9880C62187}" presName="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F7BBEF-E4D0-44E8-A877-B78DF7FEF222}" type="pres">
      <dgm:prSet presAssocID="{CDCDBBAE-60D8-4AD3-A7AF-7FB06A388C47}" presName="sibTrans" presStyleLbl="sibTrans2D1" presStyleIdx="6" presStyleCnt="10"/>
      <dgm:spPr/>
      <dgm:t>
        <a:bodyPr/>
        <a:lstStyle/>
        <a:p>
          <a:endParaRPr lang="en-IN"/>
        </a:p>
      </dgm:t>
    </dgm:pt>
    <dgm:pt modelId="{6C8330AD-710C-438A-970D-5673DFF636F3}" type="pres">
      <dgm:prSet presAssocID="{CDCDBBAE-60D8-4AD3-A7AF-7FB06A388C47}" presName="connectorText" presStyleLbl="sibTrans2D1" presStyleIdx="6" presStyleCnt="10"/>
      <dgm:spPr/>
      <dgm:t>
        <a:bodyPr/>
        <a:lstStyle/>
        <a:p>
          <a:endParaRPr lang="en-IN"/>
        </a:p>
      </dgm:t>
    </dgm:pt>
    <dgm:pt modelId="{5295614A-4500-4E6B-8109-0BF4A3F9B888}" type="pres">
      <dgm:prSet presAssocID="{1FBE3975-F334-47E9-B6D7-ECAC0D5F1E0E}" presName="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6EBFDFC-8BD2-4C38-98BE-49D944FE9FDB}" type="pres">
      <dgm:prSet presAssocID="{6430ECC3-4331-49BA-A3DB-DA2E3643E83E}" presName="sibTrans" presStyleLbl="sibTrans2D1" presStyleIdx="7" presStyleCnt="10"/>
      <dgm:spPr/>
      <dgm:t>
        <a:bodyPr/>
        <a:lstStyle/>
        <a:p>
          <a:endParaRPr lang="en-IN"/>
        </a:p>
      </dgm:t>
    </dgm:pt>
    <dgm:pt modelId="{24F34E29-932B-4756-A035-28F793C50FF6}" type="pres">
      <dgm:prSet presAssocID="{6430ECC3-4331-49BA-A3DB-DA2E3643E83E}" presName="connectorText" presStyleLbl="sibTrans2D1" presStyleIdx="7" presStyleCnt="10"/>
      <dgm:spPr/>
      <dgm:t>
        <a:bodyPr/>
        <a:lstStyle/>
        <a:p>
          <a:endParaRPr lang="en-IN"/>
        </a:p>
      </dgm:t>
    </dgm:pt>
    <dgm:pt modelId="{1411266C-D644-4C97-83FD-9651CFF22862}" type="pres">
      <dgm:prSet presAssocID="{60CE8910-49F5-44CE-943C-8FDCB5F29919}" presName="node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1300894-EF61-4855-848D-224D2E03B706}" type="pres">
      <dgm:prSet presAssocID="{287B97E0-37FD-452E-9F8B-4FC7288A6DEF}" presName="sibTrans" presStyleLbl="sibTrans2D1" presStyleIdx="8" presStyleCnt="10"/>
      <dgm:spPr/>
      <dgm:t>
        <a:bodyPr/>
        <a:lstStyle/>
        <a:p>
          <a:endParaRPr lang="en-IN"/>
        </a:p>
      </dgm:t>
    </dgm:pt>
    <dgm:pt modelId="{E8FCDDAE-7886-4CBC-A006-462F55682488}" type="pres">
      <dgm:prSet presAssocID="{287B97E0-37FD-452E-9F8B-4FC7288A6DEF}" presName="connectorText" presStyleLbl="sibTrans2D1" presStyleIdx="8" presStyleCnt="10"/>
      <dgm:spPr/>
      <dgm:t>
        <a:bodyPr/>
        <a:lstStyle/>
        <a:p>
          <a:endParaRPr lang="en-IN"/>
        </a:p>
      </dgm:t>
    </dgm:pt>
    <dgm:pt modelId="{FDC2886A-46FE-4E2B-91C5-63F24CB653D5}" type="pres">
      <dgm:prSet presAssocID="{B18B8B44-F9F9-4B01-86E6-9177D4F2FAF3}" presName="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086527D-823B-446E-9833-3DE81A071C99}" type="pres">
      <dgm:prSet presAssocID="{926DF515-64D5-4B3B-A45D-397B17AC9925}" presName="sibTrans" presStyleLbl="sibTrans2D1" presStyleIdx="9" presStyleCnt="10"/>
      <dgm:spPr/>
      <dgm:t>
        <a:bodyPr/>
        <a:lstStyle/>
        <a:p>
          <a:endParaRPr lang="en-IN"/>
        </a:p>
      </dgm:t>
    </dgm:pt>
    <dgm:pt modelId="{975CB01F-1211-4746-8393-83E00FAB6035}" type="pres">
      <dgm:prSet presAssocID="{926DF515-64D5-4B3B-A45D-397B17AC9925}" presName="connectorText" presStyleLbl="sibTrans2D1" presStyleIdx="9" presStyleCnt="10"/>
      <dgm:spPr/>
      <dgm:t>
        <a:bodyPr/>
        <a:lstStyle/>
        <a:p>
          <a:endParaRPr lang="en-IN"/>
        </a:p>
      </dgm:t>
    </dgm:pt>
    <dgm:pt modelId="{24DA5F7D-1458-45C4-9063-9B290BDB1D21}" type="pres">
      <dgm:prSet presAssocID="{0237A94A-5DB6-4F3D-871C-FF8463B9D16E}" presName="node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D18325F-83A9-40E4-B92A-4D7B9A094787}" type="presOf" srcId="{31D86A93-E9A0-4189-AF61-09E15ADEE7CB}" destId="{1F721F4B-C2D7-42D9-A3E1-BEABA2F17874}" srcOrd="0" destOrd="0" presId="urn:microsoft.com/office/officeart/2005/8/layout/process5"/>
    <dgm:cxn modelId="{8F7BA332-5258-49EB-83AA-93B80FC0621E}" type="presOf" srcId="{287B97E0-37FD-452E-9F8B-4FC7288A6DEF}" destId="{01300894-EF61-4855-848D-224D2E03B706}" srcOrd="0" destOrd="0" presId="urn:microsoft.com/office/officeart/2005/8/layout/process5"/>
    <dgm:cxn modelId="{0C0C37B5-EDEE-4ABA-A0CD-B80E05ED46E6}" srcId="{93A33B48-7635-4CC9-8BFE-529E1D436F57}" destId="{1FBE3975-F334-47E9-B6D7-ECAC0D5F1E0E}" srcOrd="7" destOrd="0" parTransId="{F8696FA7-FCBA-4F5A-9945-DBC5E7BF5BF6}" sibTransId="{6430ECC3-4331-49BA-A3DB-DA2E3643E83E}"/>
    <dgm:cxn modelId="{8AD3769B-F1A9-4105-9D80-A574B1E1190B}" type="presOf" srcId="{B18B8B44-F9F9-4B01-86E6-9177D4F2FAF3}" destId="{FDC2886A-46FE-4E2B-91C5-63F24CB653D5}" srcOrd="0" destOrd="0" presId="urn:microsoft.com/office/officeart/2005/8/layout/process5"/>
    <dgm:cxn modelId="{5509BAB9-8468-4AB7-8C10-CBEAB124D2B9}" srcId="{93A33B48-7635-4CC9-8BFE-529E1D436F57}" destId="{B18B8B44-F9F9-4B01-86E6-9177D4F2FAF3}" srcOrd="9" destOrd="0" parTransId="{60051541-9804-4EEF-AC9F-B13130018656}" sibTransId="{926DF515-64D5-4B3B-A45D-397B17AC9925}"/>
    <dgm:cxn modelId="{EF801812-7A02-4BD4-9386-EB792DFBD0A8}" type="presOf" srcId="{29FBA511-5E5A-4891-BE8A-13ABEBC82956}" destId="{33E0C87B-8250-48C1-B183-504AAF9C630E}" srcOrd="0" destOrd="0" presId="urn:microsoft.com/office/officeart/2005/8/layout/process5"/>
    <dgm:cxn modelId="{503A8F5E-957D-4908-B577-DC007DC33C00}" type="presOf" srcId="{CDCDBBAE-60D8-4AD3-A7AF-7FB06A388C47}" destId="{30F7BBEF-E4D0-44E8-A877-B78DF7FEF222}" srcOrd="0" destOrd="0" presId="urn:microsoft.com/office/officeart/2005/8/layout/process5"/>
    <dgm:cxn modelId="{601E021C-4069-4F6C-BB10-5C2BEF0D0360}" type="presOf" srcId="{29FBA511-5E5A-4891-BE8A-13ABEBC82956}" destId="{882DD1A2-3D35-4406-85B2-E0CB1C14CB4C}" srcOrd="1" destOrd="0" presId="urn:microsoft.com/office/officeart/2005/8/layout/process5"/>
    <dgm:cxn modelId="{A0B771D8-AC86-457D-BFAE-25C188B8B052}" type="presOf" srcId="{FEA21516-F33A-43A7-80F6-FFD6C54DCCE9}" destId="{772DA13A-3E80-4986-AD5F-0C7B2B01ABCF}" srcOrd="0" destOrd="0" presId="urn:microsoft.com/office/officeart/2005/8/layout/process5"/>
    <dgm:cxn modelId="{DDC5B318-B5F8-49DB-882A-799E3BF8545E}" type="presOf" srcId="{6430ECC3-4331-49BA-A3DB-DA2E3643E83E}" destId="{24F34E29-932B-4756-A035-28F793C50FF6}" srcOrd="1" destOrd="0" presId="urn:microsoft.com/office/officeart/2005/8/layout/process5"/>
    <dgm:cxn modelId="{54F4420C-6D76-4D2F-8481-E410A6A49954}" type="presOf" srcId="{1FBE3975-F334-47E9-B6D7-ECAC0D5F1E0E}" destId="{5295614A-4500-4E6B-8109-0BF4A3F9B888}" srcOrd="0" destOrd="0" presId="urn:microsoft.com/office/officeart/2005/8/layout/process5"/>
    <dgm:cxn modelId="{89C05727-D92A-4578-BB5B-3CE6D85AEA64}" type="presOf" srcId="{A24143C6-A614-44C7-B139-BE05DF3B98EE}" destId="{1A707333-74F7-40ED-A3F3-B3C9DFDE7843}" srcOrd="0" destOrd="0" presId="urn:microsoft.com/office/officeart/2005/8/layout/process5"/>
    <dgm:cxn modelId="{BD1EE714-A9A9-499E-B4C0-B85A89214A9C}" type="presOf" srcId="{287B97E0-37FD-452E-9F8B-4FC7288A6DEF}" destId="{E8FCDDAE-7886-4CBC-A006-462F55682488}" srcOrd="1" destOrd="0" presId="urn:microsoft.com/office/officeart/2005/8/layout/process5"/>
    <dgm:cxn modelId="{182FCBC0-9692-4492-A2D8-4F7A495A0A27}" type="presOf" srcId="{E41A8146-9B46-480B-9EAE-8116AB2D24DD}" destId="{B53F1618-541F-4383-8C81-EABBA93C4935}" srcOrd="0" destOrd="0" presId="urn:microsoft.com/office/officeart/2005/8/layout/process5"/>
    <dgm:cxn modelId="{FC8870A2-06BD-4A36-95C4-249E0E2A2B5A}" type="presOf" srcId="{6430ECC3-4331-49BA-A3DB-DA2E3643E83E}" destId="{A6EBFDFC-8BD2-4C38-98BE-49D944FE9FDB}" srcOrd="0" destOrd="0" presId="urn:microsoft.com/office/officeart/2005/8/layout/process5"/>
    <dgm:cxn modelId="{F4561FCD-A385-4934-8A88-2B012DF3D66D}" type="presOf" srcId="{E41A8146-9B46-480B-9EAE-8116AB2D24DD}" destId="{91897559-02BC-4078-90CC-F1EBB0EBE409}" srcOrd="1" destOrd="0" presId="urn:microsoft.com/office/officeart/2005/8/layout/process5"/>
    <dgm:cxn modelId="{0D63F617-49B4-4ACC-A377-006E25562EC9}" type="presOf" srcId="{3E3077A9-97B8-4998-B42E-8E617E039686}" destId="{C24A4892-9701-41FF-A050-5E7B4981DF4C}" srcOrd="0" destOrd="0" presId="urn:microsoft.com/office/officeart/2005/8/layout/process5"/>
    <dgm:cxn modelId="{D29E5B31-4EF2-47FE-AFF4-F153F2AD1A95}" srcId="{93A33B48-7635-4CC9-8BFE-529E1D436F57}" destId="{31D86A93-E9A0-4189-AF61-09E15ADEE7CB}" srcOrd="2" destOrd="0" parTransId="{965A0E46-93B1-4290-9389-D1741F2D18B7}" sibTransId="{FEA21516-F33A-43A7-80F6-FFD6C54DCCE9}"/>
    <dgm:cxn modelId="{B501ECBD-598C-4FBE-B99C-589BBF4E40CF}" type="presOf" srcId="{60CE8910-49F5-44CE-943C-8FDCB5F29919}" destId="{1411266C-D644-4C97-83FD-9651CFF22862}" srcOrd="0" destOrd="0" presId="urn:microsoft.com/office/officeart/2005/8/layout/process5"/>
    <dgm:cxn modelId="{7D99BCBD-A9BA-4FDF-A9A2-58BE1DDBAA04}" srcId="{93A33B48-7635-4CC9-8BFE-529E1D436F57}" destId="{543CC008-DB67-469A-BBFA-1E1922DB6510}" srcOrd="1" destOrd="0" parTransId="{D817C3B1-E51C-45D9-BB41-5200D86CE56C}" sibTransId="{5F3A0E1E-B51E-4551-839F-022FE84DCCDD}"/>
    <dgm:cxn modelId="{CF83F101-3A3A-4BEE-9625-C3F3DC7A7CC0}" srcId="{93A33B48-7635-4CC9-8BFE-529E1D436F57}" destId="{3E3077A9-97B8-4998-B42E-8E617E039686}" srcOrd="0" destOrd="0" parTransId="{43FAD4EE-D94A-4DFB-9B1B-BF7402102D27}" sibTransId="{00CEAF5E-2DA3-4437-81F0-B7F8F66B1E64}"/>
    <dgm:cxn modelId="{EDB197B5-E1BE-40B4-A8DF-8C1C39FE2894}" type="presOf" srcId="{D46A8611-6695-4F81-A647-06690B7395CC}" destId="{37B5E7D3-9D9F-4220-AC1A-0BA0AF756623}" srcOrd="0" destOrd="0" presId="urn:microsoft.com/office/officeart/2005/8/layout/process5"/>
    <dgm:cxn modelId="{38A0ABA4-0FD3-425C-982B-EAD711E044C3}" type="presOf" srcId="{36EBE9A5-A497-4C17-A152-9A9880C62187}" destId="{4DDD15D1-396C-46F0-ABC4-802263F7B53A}" srcOrd="0" destOrd="0" presId="urn:microsoft.com/office/officeart/2005/8/layout/process5"/>
    <dgm:cxn modelId="{3E9F6CF6-991D-4BEA-93AD-2E37C584ED5B}" srcId="{93A33B48-7635-4CC9-8BFE-529E1D436F57}" destId="{82054FE5-122C-4F00-ACE9-5BC3AAECB932}" srcOrd="5" destOrd="0" parTransId="{FD4270B0-E310-40A6-B5AE-C2ADD2CB1677}" sibTransId="{E41A8146-9B46-480B-9EAE-8116AB2D24DD}"/>
    <dgm:cxn modelId="{3DB50B78-27BC-4579-B05C-45F2875E9420}" type="presOf" srcId="{D46A8611-6695-4F81-A647-06690B7395CC}" destId="{4830202E-06E9-40E9-A5C3-4CADFEA38A04}" srcOrd="1" destOrd="0" presId="urn:microsoft.com/office/officeart/2005/8/layout/process5"/>
    <dgm:cxn modelId="{F568EF2C-CF43-4535-930C-00A7F92C00F5}" type="presOf" srcId="{CDCDBBAE-60D8-4AD3-A7AF-7FB06A388C47}" destId="{6C8330AD-710C-438A-970D-5673DFF636F3}" srcOrd="1" destOrd="0" presId="urn:microsoft.com/office/officeart/2005/8/layout/process5"/>
    <dgm:cxn modelId="{820CF860-BEEE-481F-9BFB-1AF81C00284C}" type="presOf" srcId="{00CEAF5E-2DA3-4437-81F0-B7F8F66B1E64}" destId="{BA7DB79A-F5E2-4515-AEC5-7B5B6B583825}" srcOrd="0" destOrd="0" presId="urn:microsoft.com/office/officeart/2005/8/layout/process5"/>
    <dgm:cxn modelId="{506C59EF-ACD3-4345-A451-9A4D100DB62C}" type="presOf" srcId="{0237A94A-5DB6-4F3D-871C-FF8463B9D16E}" destId="{24DA5F7D-1458-45C4-9063-9B290BDB1D21}" srcOrd="0" destOrd="0" presId="urn:microsoft.com/office/officeart/2005/8/layout/process5"/>
    <dgm:cxn modelId="{210D51C8-6D25-49B3-AACC-0E0CBECAC897}" srcId="{93A33B48-7635-4CC9-8BFE-529E1D436F57}" destId="{A24143C6-A614-44C7-B139-BE05DF3B98EE}" srcOrd="3" destOrd="0" parTransId="{F3FB837B-1BE4-4200-B33B-CE6304726AC0}" sibTransId="{D46A8611-6695-4F81-A647-06690B7395CC}"/>
    <dgm:cxn modelId="{50A7AC6E-5C11-4DB0-9374-151D663576B9}" type="presOf" srcId="{5F3A0E1E-B51E-4551-839F-022FE84DCCDD}" destId="{0E60B895-4E1C-4E0C-B97D-9B5AAA515A70}" srcOrd="1" destOrd="0" presId="urn:microsoft.com/office/officeart/2005/8/layout/process5"/>
    <dgm:cxn modelId="{A341288F-A454-4AE0-9B52-2B56CD9F1E94}" type="presOf" srcId="{926DF515-64D5-4B3B-A45D-397B17AC9925}" destId="{975CB01F-1211-4746-8393-83E00FAB6035}" srcOrd="1" destOrd="0" presId="urn:microsoft.com/office/officeart/2005/8/layout/process5"/>
    <dgm:cxn modelId="{3C77EDE7-5D5C-4370-8715-830353557C1E}" srcId="{93A33B48-7635-4CC9-8BFE-529E1D436F57}" destId="{36EBE9A5-A497-4C17-A152-9A9880C62187}" srcOrd="6" destOrd="0" parTransId="{925BD4AB-FC67-43EE-881A-E19138B25E92}" sibTransId="{CDCDBBAE-60D8-4AD3-A7AF-7FB06A388C47}"/>
    <dgm:cxn modelId="{052BE272-9B14-49B0-BE60-76B09A2BF40B}" type="presOf" srcId="{82054FE5-122C-4F00-ACE9-5BC3AAECB932}" destId="{D3537AA8-5A9E-40FC-B014-A4B44D2949FC}" srcOrd="0" destOrd="0" presId="urn:microsoft.com/office/officeart/2005/8/layout/process5"/>
    <dgm:cxn modelId="{670ED8C4-D7B6-4393-AF4D-32066591CB7C}" srcId="{93A33B48-7635-4CC9-8BFE-529E1D436F57}" destId="{60CE8910-49F5-44CE-943C-8FDCB5F29919}" srcOrd="8" destOrd="0" parTransId="{DABA0F3E-6658-4A00-A631-260FA7540D20}" sibTransId="{287B97E0-37FD-452E-9F8B-4FC7288A6DEF}"/>
    <dgm:cxn modelId="{5DDBFCEB-BDEB-4A7F-9343-94AEB26A06CB}" type="presOf" srcId="{543CC008-DB67-469A-BBFA-1E1922DB6510}" destId="{986C38D1-D0D0-4DD2-A3D3-FB0FE86CB691}" srcOrd="0" destOrd="0" presId="urn:microsoft.com/office/officeart/2005/8/layout/process5"/>
    <dgm:cxn modelId="{9449FDE6-8F29-4E31-9CF1-F20A4BE33E7A}" type="presOf" srcId="{FE04B3E0-A21F-40D6-AA14-0483E59D0CBC}" destId="{B9D590B4-F6D2-4E18-8A47-420A5190522D}" srcOrd="0" destOrd="0" presId="urn:microsoft.com/office/officeart/2005/8/layout/process5"/>
    <dgm:cxn modelId="{54BD3C5C-5F14-47E7-BB62-3508CE26A67A}" type="presOf" srcId="{926DF515-64D5-4B3B-A45D-397B17AC9925}" destId="{9086527D-823B-446E-9833-3DE81A071C99}" srcOrd="0" destOrd="0" presId="urn:microsoft.com/office/officeart/2005/8/layout/process5"/>
    <dgm:cxn modelId="{9FD94131-1CE1-4795-86AD-E87C314E8C9B}" srcId="{93A33B48-7635-4CC9-8BFE-529E1D436F57}" destId="{FE04B3E0-A21F-40D6-AA14-0483E59D0CBC}" srcOrd="4" destOrd="0" parTransId="{F675D717-7D0B-4EA5-901B-16148B390980}" sibTransId="{29FBA511-5E5A-4891-BE8A-13ABEBC82956}"/>
    <dgm:cxn modelId="{70382577-11F7-40A8-B7BA-8BA21B3F36F5}" type="presOf" srcId="{FEA21516-F33A-43A7-80F6-FFD6C54DCCE9}" destId="{D57BE975-372F-40B5-960A-082854243933}" srcOrd="1" destOrd="0" presId="urn:microsoft.com/office/officeart/2005/8/layout/process5"/>
    <dgm:cxn modelId="{D70EB472-083F-4B58-B784-3BD7654EC461}" type="presOf" srcId="{00CEAF5E-2DA3-4437-81F0-B7F8F66B1E64}" destId="{3849E190-4004-4ED1-B813-E5E71D25E84F}" srcOrd="1" destOrd="0" presId="urn:microsoft.com/office/officeart/2005/8/layout/process5"/>
    <dgm:cxn modelId="{AF7162AB-2575-4EAE-ADBD-02E8D0155DE9}" srcId="{93A33B48-7635-4CC9-8BFE-529E1D436F57}" destId="{0237A94A-5DB6-4F3D-871C-FF8463B9D16E}" srcOrd="10" destOrd="0" parTransId="{0AC25E0C-BA80-4758-983A-B0268C6F8091}" sibTransId="{F63C1D89-B38E-4F41-BB1F-C952509A13EE}"/>
    <dgm:cxn modelId="{4C17999F-189E-49A4-A511-E7C276319B8B}" type="presOf" srcId="{93A33B48-7635-4CC9-8BFE-529E1D436F57}" destId="{5182DABA-497C-4BDC-ABF9-1D46D190BBE3}" srcOrd="0" destOrd="0" presId="urn:microsoft.com/office/officeart/2005/8/layout/process5"/>
    <dgm:cxn modelId="{5E7BEA4B-CCCC-46B6-BC24-1F0197CCCB6D}" type="presOf" srcId="{5F3A0E1E-B51E-4551-839F-022FE84DCCDD}" destId="{48C62316-D681-492B-98DA-81BE2A29B1B6}" srcOrd="0" destOrd="0" presId="urn:microsoft.com/office/officeart/2005/8/layout/process5"/>
    <dgm:cxn modelId="{C4C129E0-AF4B-41A8-88B6-0C4394C9808C}" type="presParOf" srcId="{5182DABA-497C-4BDC-ABF9-1D46D190BBE3}" destId="{C24A4892-9701-41FF-A050-5E7B4981DF4C}" srcOrd="0" destOrd="0" presId="urn:microsoft.com/office/officeart/2005/8/layout/process5"/>
    <dgm:cxn modelId="{88FFDEDE-D6AF-4EDE-BF4F-F34CCE685A8A}" type="presParOf" srcId="{5182DABA-497C-4BDC-ABF9-1D46D190BBE3}" destId="{BA7DB79A-F5E2-4515-AEC5-7B5B6B583825}" srcOrd="1" destOrd="0" presId="urn:microsoft.com/office/officeart/2005/8/layout/process5"/>
    <dgm:cxn modelId="{525B2497-08F2-4A08-8398-82425A93581F}" type="presParOf" srcId="{BA7DB79A-F5E2-4515-AEC5-7B5B6B583825}" destId="{3849E190-4004-4ED1-B813-E5E71D25E84F}" srcOrd="0" destOrd="0" presId="urn:microsoft.com/office/officeart/2005/8/layout/process5"/>
    <dgm:cxn modelId="{F44217AE-099F-4757-BFC7-9F16D3C7D47D}" type="presParOf" srcId="{5182DABA-497C-4BDC-ABF9-1D46D190BBE3}" destId="{986C38D1-D0D0-4DD2-A3D3-FB0FE86CB691}" srcOrd="2" destOrd="0" presId="urn:microsoft.com/office/officeart/2005/8/layout/process5"/>
    <dgm:cxn modelId="{5CFC9878-E8FF-4954-A498-C40011FABF36}" type="presParOf" srcId="{5182DABA-497C-4BDC-ABF9-1D46D190BBE3}" destId="{48C62316-D681-492B-98DA-81BE2A29B1B6}" srcOrd="3" destOrd="0" presId="urn:microsoft.com/office/officeart/2005/8/layout/process5"/>
    <dgm:cxn modelId="{9D9A28EB-82D5-4835-AEC8-7A5A27650863}" type="presParOf" srcId="{48C62316-D681-492B-98DA-81BE2A29B1B6}" destId="{0E60B895-4E1C-4E0C-B97D-9B5AAA515A70}" srcOrd="0" destOrd="0" presId="urn:microsoft.com/office/officeart/2005/8/layout/process5"/>
    <dgm:cxn modelId="{2D338A5B-BA74-4551-90AE-0C8690F25967}" type="presParOf" srcId="{5182DABA-497C-4BDC-ABF9-1D46D190BBE3}" destId="{1F721F4B-C2D7-42D9-A3E1-BEABA2F17874}" srcOrd="4" destOrd="0" presId="urn:microsoft.com/office/officeart/2005/8/layout/process5"/>
    <dgm:cxn modelId="{A53ED9A1-9C1F-4EC9-8CB1-536F85893897}" type="presParOf" srcId="{5182DABA-497C-4BDC-ABF9-1D46D190BBE3}" destId="{772DA13A-3E80-4986-AD5F-0C7B2B01ABCF}" srcOrd="5" destOrd="0" presId="urn:microsoft.com/office/officeart/2005/8/layout/process5"/>
    <dgm:cxn modelId="{2CBC325E-C562-4F6D-9400-692BF2A26894}" type="presParOf" srcId="{772DA13A-3E80-4986-AD5F-0C7B2B01ABCF}" destId="{D57BE975-372F-40B5-960A-082854243933}" srcOrd="0" destOrd="0" presId="urn:microsoft.com/office/officeart/2005/8/layout/process5"/>
    <dgm:cxn modelId="{444AFB9C-9AB9-420B-8ECF-8CD00EC2E08D}" type="presParOf" srcId="{5182DABA-497C-4BDC-ABF9-1D46D190BBE3}" destId="{1A707333-74F7-40ED-A3F3-B3C9DFDE7843}" srcOrd="6" destOrd="0" presId="urn:microsoft.com/office/officeart/2005/8/layout/process5"/>
    <dgm:cxn modelId="{576F8E2A-54FD-4C55-990B-4BDDA9FCDCF5}" type="presParOf" srcId="{5182DABA-497C-4BDC-ABF9-1D46D190BBE3}" destId="{37B5E7D3-9D9F-4220-AC1A-0BA0AF756623}" srcOrd="7" destOrd="0" presId="urn:microsoft.com/office/officeart/2005/8/layout/process5"/>
    <dgm:cxn modelId="{D47FC627-E2D3-4AAA-9BA2-F703C1C39FB0}" type="presParOf" srcId="{37B5E7D3-9D9F-4220-AC1A-0BA0AF756623}" destId="{4830202E-06E9-40E9-A5C3-4CADFEA38A04}" srcOrd="0" destOrd="0" presId="urn:microsoft.com/office/officeart/2005/8/layout/process5"/>
    <dgm:cxn modelId="{ECEBE02A-2DB1-47C5-AD56-C08957B8C320}" type="presParOf" srcId="{5182DABA-497C-4BDC-ABF9-1D46D190BBE3}" destId="{B9D590B4-F6D2-4E18-8A47-420A5190522D}" srcOrd="8" destOrd="0" presId="urn:microsoft.com/office/officeart/2005/8/layout/process5"/>
    <dgm:cxn modelId="{C40FE168-9DF0-4C4D-850C-EEBD3F0AE6CF}" type="presParOf" srcId="{5182DABA-497C-4BDC-ABF9-1D46D190BBE3}" destId="{33E0C87B-8250-48C1-B183-504AAF9C630E}" srcOrd="9" destOrd="0" presId="urn:microsoft.com/office/officeart/2005/8/layout/process5"/>
    <dgm:cxn modelId="{429F007B-A654-45D5-AAC5-73E74B6B9267}" type="presParOf" srcId="{33E0C87B-8250-48C1-B183-504AAF9C630E}" destId="{882DD1A2-3D35-4406-85B2-E0CB1C14CB4C}" srcOrd="0" destOrd="0" presId="urn:microsoft.com/office/officeart/2005/8/layout/process5"/>
    <dgm:cxn modelId="{7CF75532-29B2-4F45-BA48-1FB80162170A}" type="presParOf" srcId="{5182DABA-497C-4BDC-ABF9-1D46D190BBE3}" destId="{D3537AA8-5A9E-40FC-B014-A4B44D2949FC}" srcOrd="10" destOrd="0" presId="urn:microsoft.com/office/officeart/2005/8/layout/process5"/>
    <dgm:cxn modelId="{FDA7DC4F-373E-46A6-82A5-3181AB190B8B}" type="presParOf" srcId="{5182DABA-497C-4BDC-ABF9-1D46D190BBE3}" destId="{B53F1618-541F-4383-8C81-EABBA93C4935}" srcOrd="11" destOrd="0" presId="urn:microsoft.com/office/officeart/2005/8/layout/process5"/>
    <dgm:cxn modelId="{62BF3117-37DC-423C-A2FC-B35216D4DB6B}" type="presParOf" srcId="{B53F1618-541F-4383-8C81-EABBA93C4935}" destId="{91897559-02BC-4078-90CC-F1EBB0EBE409}" srcOrd="0" destOrd="0" presId="urn:microsoft.com/office/officeart/2005/8/layout/process5"/>
    <dgm:cxn modelId="{1BEE158D-9973-407E-9680-0C37F9E58046}" type="presParOf" srcId="{5182DABA-497C-4BDC-ABF9-1D46D190BBE3}" destId="{4DDD15D1-396C-46F0-ABC4-802263F7B53A}" srcOrd="12" destOrd="0" presId="urn:microsoft.com/office/officeart/2005/8/layout/process5"/>
    <dgm:cxn modelId="{11C2D3F7-3414-43DB-9E54-EB2624D8FE06}" type="presParOf" srcId="{5182DABA-497C-4BDC-ABF9-1D46D190BBE3}" destId="{30F7BBEF-E4D0-44E8-A877-B78DF7FEF222}" srcOrd="13" destOrd="0" presId="urn:microsoft.com/office/officeart/2005/8/layout/process5"/>
    <dgm:cxn modelId="{FABDAFB4-B3D5-4708-BC93-CCBDB293FE5C}" type="presParOf" srcId="{30F7BBEF-E4D0-44E8-A877-B78DF7FEF222}" destId="{6C8330AD-710C-438A-970D-5673DFF636F3}" srcOrd="0" destOrd="0" presId="urn:microsoft.com/office/officeart/2005/8/layout/process5"/>
    <dgm:cxn modelId="{8136933F-C677-4C75-ACA0-FD16511C05B1}" type="presParOf" srcId="{5182DABA-497C-4BDC-ABF9-1D46D190BBE3}" destId="{5295614A-4500-4E6B-8109-0BF4A3F9B888}" srcOrd="14" destOrd="0" presId="urn:microsoft.com/office/officeart/2005/8/layout/process5"/>
    <dgm:cxn modelId="{3EEAFD68-CD6B-463F-A3EE-D6FD601F7CD4}" type="presParOf" srcId="{5182DABA-497C-4BDC-ABF9-1D46D190BBE3}" destId="{A6EBFDFC-8BD2-4C38-98BE-49D944FE9FDB}" srcOrd="15" destOrd="0" presId="urn:microsoft.com/office/officeart/2005/8/layout/process5"/>
    <dgm:cxn modelId="{CE686745-DF6C-49B4-8017-1BFEE27E4AD5}" type="presParOf" srcId="{A6EBFDFC-8BD2-4C38-98BE-49D944FE9FDB}" destId="{24F34E29-932B-4756-A035-28F793C50FF6}" srcOrd="0" destOrd="0" presId="urn:microsoft.com/office/officeart/2005/8/layout/process5"/>
    <dgm:cxn modelId="{2A3295EB-21ED-4036-9D86-88D7C21F6A15}" type="presParOf" srcId="{5182DABA-497C-4BDC-ABF9-1D46D190BBE3}" destId="{1411266C-D644-4C97-83FD-9651CFF22862}" srcOrd="16" destOrd="0" presId="urn:microsoft.com/office/officeart/2005/8/layout/process5"/>
    <dgm:cxn modelId="{FE73C184-3CEB-420F-BAA9-74AAB5389F42}" type="presParOf" srcId="{5182DABA-497C-4BDC-ABF9-1D46D190BBE3}" destId="{01300894-EF61-4855-848D-224D2E03B706}" srcOrd="17" destOrd="0" presId="urn:microsoft.com/office/officeart/2005/8/layout/process5"/>
    <dgm:cxn modelId="{DF6D8094-9C40-4F92-8A6F-977D5B4E8E80}" type="presParOf" srcId="{01300894-EF61-4855-848D-224D2E03B706}" destId="{E8FCDDAE-7886-4CBC-A006-462F55682488}" srcOrd="0" destOrd="0" presId="urn:microsoft.com/office/officeart/2005/8/layout/process5"/>
    <dgm:cxn modelId="{FCDCFB37-BBE2-4AF4-9B3B-A01A580CFB47}" type="presParOf" srcId="{5182DABA-497C-4BDC-ABF9-1D46D190BBE3}" destId="{FDC2886A-46FE-4E2B-91C5-63F24CB653D5}" srcOrd="18" destOrd="0" presId="urn:microsoft.com/office/officeart/2005/8/layout/process5"/>
    <dgm:cxn modelId="{B842D1DE-9150-4561-B2BD-9CFA49BE386A}" type="presParOf" srcId="{5182DABA-497C-4BDC-ABF9-1D46D190BBE3}" destId="{9086527D-823B-446E-9833-3DE81A071C99}" srcOrd="19" destOrd="0" presId="urn:microsoft.com/office/officeart/2005/8/layout/process5"/>
    <dgm:cxn modelId="{071B2FB1-68F1-4432-959D-0569B87912BF}" type="presParOf" srcId="{9086527D-823B-446E-9833-3DE81A071C99}" destId="{975CB01F-1211-4746-8393-83E00FAB6035}" srcOrd="0" destOrd="0" presId="urn:microsoft.com/office/officeart/2005/8/layout/process5"/>
    <dgm:cxn modelId="{6185C23F-C7A4-401D-BE57-13373E879C3F}" type="presParOf" srcId="{5182DABA-497C-4BDC-ABF9-1D46D190BBE3}" destId="{24DA5F7D-1458-45C4-9063-9B290BDB1D21}" srcOrd="20" destOrd="0" presId="urn:microsoft.com/office/officeart/2005/8/layout/process5"/>
  </dgm:cxnLst>
  <dgm:bg>
    <a:effectLst>
      <a:glow rad="228600">
        <a:schemeClr val="accent4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DDC3AE-98E4-42FC-88EB-FB009DDB4B1D}" type="doc">
      <dgm:prSet loTypeId="urn:microsoft.com/office/officeart/2005/8/layout/venn3" loCatId="relationship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0F6085F-57C2-4481-80F6-1688442E0214}">
      <dgm:prSet phldrT="[Text]" custT="1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sz="1600" b="1" dirty="0">
              <a:latin typeface="Rockwell" panose="02060603020205020403" pitchFamily="18" charset="0"/>
            </a:rPr>
            <a:t>Title:</a:t>
          </a:r>
        </a:p>
        <a:p>
          <a:r>
            <a:rPr lang="en-US" sz="1600" b="1" dirty="0">
              <a:latin typeface="Rockwell" panose="02060603020205020403" pitchFamily="18" charset="0"/>
            </a:rPr>
            <a:t> Visualizing Interactions of Circulating Tumor Cell and Dendritic Cell in the Blood Circulation Using In Vivo Imaging Flow Cytometry</a:t>
          </a:r>
          <a:endParaRPr lang="en-IN" sz="1600" b="1" dirty="0"/>
        </a:p>
      </dgm:t>
    </dgm:pt>
    <dgm:pt modelId="{C6F46A94-6E4A-421A-A1D5-4155CF2866E8}" type="parTrans" cxnId="{5E4555D9-703E-4469-8738-A27D93144F2B}">
      <dgm:prSet/>
      <dgm:spPr/>
      <dgm:t>
        <a:bodyPr/>
        <a:lstStyle/>
        <a:p>
          <a:endParaRPr lang="en-IN" sz="1600" b="1">
            <a:solidFill>
              <a:schemeClr val="bg1"/>
            </a:solidFill>
          </a:endParaRPr>
        </a:p>
      </dgm:t>
    </dgm:pt>
    <dgm:pt modelId="{9990E1EE-FBE5-4173-B692-80E59B8772F1}" type="sibTrans" cxnId="{5E4555D9-703E-4469-8738-A27D93144F2B}">
      <dgm:prSet/>
      <dgm:spPr/>
      <dgm:t>
        <a:bodyPr/>
        <a:lstStyle/>
        <a:p>
          <a:endParaRPr lang="en-IN" sz="1600" b="1">
            <a:solidFill>
              <a:schemeClr val="bg1"/>
            </a:solidFill>
          </a:endParaRPr>
        </a:p>
      </dgm:t>
    </dgm:pt>
    <dgm:pt modelId="{5969B801-9996-43F8-AE08-CD6058C2EB8D}">
      <dgm:prSet custT="1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US" sz="1600" b="1" dirty="0">
              <a:latin typeface="Rockwell" panose="02060603020205020403" pitchFamily="18" charset="0"/>
            </a:rPr>
            <a:t>Journal name:</a:t>
          </a:r>
        </a:p>
        <a:p>
          <a:r>
            <a:rPr lang="en-IN" sz="1600" b="1" dirty="0">
              <a:latin typeface="Rockwell" panose="02060603020205020403" pitchFamily="18" charset="0"/>
            </a:rPr>
            <a:t>IEEE</a:t>
          </a:r>
        </a:p>
        <a:p>
          <a:r>
            <a:rPr lang="en-IN" sz="1600" b="1" dirty="0">
              <a:latin typeface="Rockwell" panose="02060603020205020403" pitchFamily="18" charset="0"/>
            </a:rPr>
            <a:t>Transactions on Biomedical Engineering</a:t>
          </a:r>
        </a:p>
      </dgm:t>
    </dgm:pt>
    <dgm:pt modelId="{0FB99830-9D68-4CFC-8CC9-4C9ED5E24C60}" type="parTrans" cxnId="{E249BCC5-5647-4F7E-9F17-2759A9732FDF}">
      <dgm:prSet/>
      <dgm:spPr/>
      <dgm:t>
        <a:bodyPr/>
        <a:lstStyle/>
        <a:p>
          <a:endParaRPr lang="en-IN" sz="1600" b="1">
            <a:solidFill>
              <a:schemeClr val="bg1"/>
            </a:solidFill>
          </a:endParaRPr>
        </a:p>
      </dgm:t>
    </dgm:pt>
    <dgm:pt modelId="{7F1B961E-AAF2-487D-9A24-496D11188201}" type="sibTrans" cxnId="{E249BCC5-5647-4F7E-9F17-2759A9732FDF}">
      <dgm:prSet/>
      <dgm:spPr/>
      <dgm:t>
        <a:bodyPr/>
        <a:lstStyle/>
        <a:p>
          <a:endParaRPr lang="en-IN" sz="1600" b="1">
            <a:solidFill>
              <a:schemeClr val="bg1"/>
            </a:solidFill>
          </a:endParaRPr>
        </a:p>
      </dgm:t>
    </dgm:pt>
    <dgm:pt modelId="{2FE7A9D0-15B3-4A99-86E0-26DA0FB9D066}">
      <dgm:prSet custT="1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sz="1600" b="1" dirty="0">
              <a:latin typeface="Rockwell" panose="02060603020205020403" pitchFamily="18" charset="0"/>
            </a:rPr>
            <a:t>Method used: </a:t>
          </a:r>
        </a:p>
        <a:p>
          <a:r>
            <a:rPr lang="en-IN" sz="1600" b="1" dirty="0">
              <a:latin typeface="Rockwell" panose="02060603020205020403" pitchFamily="18" charset="0"/>
            </a:rPr>
            <a:t>Artificial Neural Network</a:t>
          </a:r>
        </a:p>
      </dgm:t>
    </dgm:pt>
    <dgm:pt modelId="{84BF38C5-A625-464E-82F2-78F7404F80F3}" type="parTrans" cxnId="{01A18878-90BF-4006-9808-419A491F0321}">
      <dgm:prSet/>
      <dgm:spPr/>
      <dgm:t>
        <a:bodyPr/>
        <a:lstStyle/>
        <a:p>
          <a:endParaRPr lang="en-IN" sz="1600" b="1">
            <a:solidFill>
              <a:schemeClr val="bg1"/>
            </a:solidFill>
          </a:endParaRPr>
        </a:p>
      </dgm:t>
    </dgm:pt>
    <dgm:pt modelId="{A67B5FDD-9F1A-470D-9678-CE3F9F7DA3DF}" type="sibTrans" cxnId="{01A18878-90BF-4006-9808-419A491F0321}">
      <dgm:prSet/>
      <dgm:spPr/>
      <dgm:t>
        <a:bodyPr/>
        <a:lstStyle/>
        <a:p>
          <a:endParaRPr lang="en-IN" sz="1600" b="1">
            <a:solidFill>
              <a:schemeClr val="bg1"/>
            </a:solidFill>
          </a:endParaRPr>
        </a:p>
      </dgm:t>
    </dgm:pt>
    <dgm:pt modelId="{679D41F8-FB46-4662-BD7A-C908598FC700}">
      <dgm:prSet custT="1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sz="1600" b="1" dirty="0">
              <a:latin typeface="Rockwell" panose="02060603020205020403" pitchFamily="18" charset="0"/>
            </a:rPr>
            <a:t>Year: </a:t>
          </a:r>
        </a:p>
        <a:p>
          <a:r>
            <a:rPr lang="en-IN" sz="1600" b="1" dirty="0">
              <a:latin typeface="Rockwell" panose="02060603020205020403" pitchFamily="18" charset="0"/>
            </a:rPr>
            <a:t>2018</a:t>
          </a:r>
        </a:p>
      </dgm:t>
    </dgm:pt>
    <dgm:pt modelId="{635723DA-5312-4CBE-93F7-D98CCC4ED190}" type="parTrans" cxnId="{FE43BD50-4BFD-42F5-B51E-CE3543A119D5}">
      <dgm:prSet/>
      <dgm:spPr/>
      <dgm:t>
        <a:bodyPr/>
        <a:lstStyle/>
        <a:p>
          <a:endParaRPr lang="en-IN" sz="1600" b="1">
            <a:solidFill>
              <a:schemeClr val="bg1"/>
            </a:solidFill>
          </a:endParaRPr>
        </a:p>
      </dgm:t>
    </dgm:pt>
    <dgm:pt modelId="{67494639-FB12-4534-9E7A-88D59AA2B2F2}" type="sibTrans" cxnId="{FE43BD50-4BFD-42F5-B51E-CE3543A119D5}">
      <dgm:prSet/>
      <dgm:spPr/>
      <dgm:t>
        <a:bodyPr/>
        <a:lstStyle/>
        <a:p>
          <a:endParaRPr lang="en-IN" sz="1600" b="1">
            <a:solidFill>
              <a:schemeClr val="bg1"/>
            </a:solidFill>
          </a:endParaRPr>
        </a:p>
      </dgm:t>
    </dgm:pt>
    <dgm:pt modelId="{6C20A615-5714-4B9B-9A67-EAAE9EDCD605}">
      <dgm:prSet custT="1"/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en-IN" sz="1600" b="1" dirty="0">
              <a:latin typeface="Rockwell" panose="02060603020205020403" pitchFamily="18" charset="0"/>
            </a:rPr>
            <a:t>Authors: </a:t>
          </a:r>
        </a:p>
        <a:p>
          <a:r>
            <a:rPr lang="en-IN" sz="1600" b="1" dirty="0">
              <a:latin typeface="Rockwell" panose="02060603020205020403" pitchFamily="18" charset="0"/>
            </a:rPr>
            <a:t>Dan Wei, </a:t>
          </a:r>
          <a:r>
            <a:rPr lang="en-IN" sz="1600" b="1" dirty="0" err="1">
              <a:latin typeface="Rockwell" panose="02060603020205020403" pitchFamily="18" charset="0"/>
            </a:rPr>
            <a:t>Xuejiao</a:t>
          </a:r>
          <a:r>
            <a:rPr lang="en-IN" sz="1600" b="1" dirty="0">
              <a:latin typeface="Rockwell" panose="02060603020205020403" pitchFamily="18" charset="0"/>
            </a:rPr>
            <a:t> Zeng</a:t>
          </a:r>
        </a:p>
      </dgm:t>
    </dgm:pt>
    <dgm:pt modelId="{90EDB1AD-EEAC-42AC-A26B-2482E7E96327}" type="parTrans" cxnId="{CE75DE5E-5BDD-4426-A2CD-77CF3B66B294}">
      <dgm:prSet/>
      <dgm:spPr/>
      <dgm:t>
        <a:bodyPr/>
        <a:lstStyle/>
        <a:p>
          <a:endParaRPr lang="en-IN" sz="1600" b="1">
            <a:solidFill>
              <a:schemeClr val="bg1"/>
            </a:solidFill>
          </a:endParaRPr>
        </a:p>
      </dgm:t>
    </dgm:pt>
    <dgm:pt modelId="{ED9AA696-1DBA-47DF-8FBB-340E863346AD}" type="sibTrans" cxnId="{CE75DE5E-5BDD-4426-A2CD-77CF3B66B294}">
      <dgm:prSet/>
      <dgm:spPr/>
      <dgm:t>
        <a:bodyPr/>
        <a:lstStyle/>
        <a:p>
          <a:endParaRPr lang="en-IN" sz="1600" b="1">
            <a:solidFill>
              <a:schemeClr val="bg1"/>
            </a:solidFill>
          </a:endParaRPr>
        </a:p>
      </dgm:t>
    </dgm:pt>
    <dgm:pt modelId="{6C54FE73-5B40-4462-9EC0-89167D486086}" type="pres">
      <dgm:prSet presAssocID="{B4DDC3AE-98E4-42FC-88EB-FB009DDB4B1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DFA25D4-27C5-4B1B-A18F-0545D43768F0}" type="pres">
      <dgm:prSet presAssocID="{C0F6085F-57C2-4481-80F6-1688442E0214}" presName="Name5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BFE3247-C935-4B05-A573-FB35C7017110}" type="pres">
      <dgm:prSet presAssocID="{9990E1EE-FBE5-4173-B692-80E59B8772F1}" presName="space" presStyleCnt="0"/>
      <dgm:spPr/>
    </dgm:pt>
    <dgm:pt modelId="{6BEB0AA5-30AF-437F-8B8C-85189284342D}" type="pres">
      <dgm:prSet presAssocID="{5969B801-9996-43F8-AE08-CD6058C2EB8D}" presName="Name5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17E0557-9E7F-4D89-B1A8-52770C591BDB}" type="pres">
      <dgm:prSet presAssocID="{7F1B961E-AAF2-487D-9A24-496D11188201}" presName="space" presStyleCnt="0"/>
      <dgm:spPr/>
    </dgm:pt>
    <dgm:pt modelId="{9DEF9A38-2113-4BC4-B97D-487C2F9D2C3D}" type="pres">
      <dgm:prSet presAssocID="{2FE7A9D0-15B3-4A99-86E0-26DA0FB9D066}" presName="Name5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F91BED-3993-4D5B-AD10-95A13A3FDB7A}" type="pres">
      <dgm:prSet presAssocID="{A67B5FDD-9F1A-470D-9678-CE3F9F7DA3DF}" presName="space" presStyleCnt="0"/>
      <dgm:spPr/>
    </dgm:pt>
    <dgm:pt modelId="{32996528-D39C-4600-A9C2-ACEBF67ECCD6}" type="pres">
      <dgm:prSet presAssocID="{679D41F8-FB46-4662-BD7A-C908598FC700}" presName="Name5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46B756D-51AD-4E3E-B69A-2FE9B96984C1}" type="pres">
      <dgm:prSet presAssocID="{67494639-FB12-4534-9E7A-88D59AA2B2F2}" presName="space" presStyleCnt="0"/>
      <dgm:spPr/>
    </dgm:pt>
    <dgm:pt modelId="{184D5FE2-4F88-4A24-A83C-AAB08ED36302}" type="pres">
      <dgm:prSet presAssocID="{6C20A615-5714-4B9B-9A67-EAAE9EDCD605}" presName="Nam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E4555D9-703E-4469-8738-A27D93144F2B}" srcId="{B4DDC3AE-98E4-42FC-88EB-FB009DDB4B1D}" destId="{C0F6085F-57C2-4481-80F6-1688442E0214}" srcOrd="0" destOrd="0" parTransId="{C6F46A94-6E4A-421A-A1D5-4155CF2866E8}" sibTransId="{9990E1EE-FBE5-4173-B692-80E59B8772F1}"/>
    <dgm:cxn modelId="{FE43BD50-4BFD-42F5-B51E-CE3543A119D5}" srcId="{B4DDC3AE-98E4-42FC-88EB-FB009DDB4B1D}" destId="{679D41F8-FB46-4662-BD7A-C908598FC700}" srcOrd="3" destOrd="0" parTransId="{635723DA-5312-4CBE-93F7-D98CCC4ED190}" sibTransId="{67494639-FB12-4534-9E7A-88D59AA2B2F2}"/>
    <dgm:cxn modelId="{01A18878-90BF-4006-9808-419A491F0321}" srcId="{B4DDC3AE-98E4-42FC-88EB-FB009DDB4B1D}" destId="{2FE7A9D0-15B3-4A99-86E0-26DA0FB9D066}" srcOrd="2" destOrd="0" parTransId="{84BF38C5-A625-464E-82F2-78F7404F80F3}" sibTransId="{A67B5FDD-9F1A-470D-9678-CE3F9F7DA3DF}"/>
    <dgm:cxn modelId="{4D12E217-39DA-4A72-BDD2-8DFE09D72677}" type="presOf" srcId="{B4DDC3AE-98E4-42FC-88EB-FB009DDB4B1D}" destId="{6C54FE73-5B40-4462-9EC0-89167D486086}" srcOrd="0" destOrd="0" presId="urn:microsoft.com/office/officeart/2005/8/layout/venn3"/>
    <dgm:cxn modelId="{CE75DE5E-5BDD-4426-A2CD-77CF3B66B294}" srcId="{B4DDC3AE-98E4-42FC-88EB-FB009DDB4B1D}" destId="{6C20A615-5714-4B9B-9A67-EAAE9EDCD605}" srcOrd="4" destOrd="0" parTransId="{90EDB1AD-EEAC-42AC-A26B-2482E7E96327}" sibTransId="{ED9AA696-1DBA-47DF-8FBB-340E863346AD}"/>
    <dgm:cxn modelId="{7F249951-C85D-403E-B3BB-68E9557C47DA}" type="presOf" srcId="{679D41F8-FB46-4662-BD7A-C908598FC700}" destId="{32996528-D39C-4600-A9C2-ACEBF67ECCD6}" srcOrd="0" destOrd="0" presId="urn:microsoft.com/office/officeart/2005/8/layout/venn3"/>
    <dgm:cxn modelId="{E249BCC5-5647-4F7E-9F17-2759A9732FDF}" srcId="{B4DDC3AE-98E4-42FC-88EB-FB009DDB4B1D}" destId="{5969B801-9996-43F8-AE08-CD6058C2EB8D}" srcOrd="1" destOrd="0" parTransId="{0FB99830-9D68-4CFC-8CC9-4C9ED5E24C60}" sibTransId="{7F1B961E-AAF2-487D-9A24-496D11188201}"/>
    <dgm:cxn modelId="{D9AF745A-C374-4E4F-8B71-565C2AFEBD79}" type="presOf" srcId="{5969B801-9996-43F8-AE08-CD6058C2EB8D}" destId="{6BEB0AA5-30AF-437F-8B8C-85189284342D}" srcOrd="0" destOrd="0" presId="urn:microsoft.com/office/officeart/2005/8/layout/venn3"/>
    <dgm:cxn modelId="{73168A17-60B8-4BA4-9641-A743C03023B5}" type="presOf" srcId="{C0F6085F-57C2-4481-80F6-1688442E0214}" destId="{BDFA25D4-27C5-4B1B-A18F-0545D43768F0}" srcOrd="0" destOrd="0" presId="urn:microsoft.com/office/officeart/2005/8/layout/venn3"/>
    <dgm:cxn modelId="{1D57D933-BC2C-4049-B1AC-51C07DB481D8}" type="presOf" srcId="{6C20A615-5714-4B9B-9A67-EAAE9EDCD605}" destId="{184D5FE2-4F88-4A24-A83C-AAB08ED36302}" srcOrd="0" destOrd="0" presId="urn:microsoft.com/office/officeart/2005/8/layout/venn3"/>
    <dgm:cxn modelId="{9F153A62-661F-42AA-9D4A-FC063CE0BC42}" type="presOf" srcId="{2FE7A9D0-15B3-4A99-86E0-26DA0FB9D066}" destId="{9DEF9A38-2113-4BC4-B97D-487C2F9D2C3D}" srcOrd="0" destOrd="0" presId="urn:microsoft.com/office/officeart/2005/8/layout/venn3"/>
    <dgm:cxn modelId="{5CAEC8E0-6594-4766-8D94-83F0E5E557BA}" type="presParOf" srcId="{6C54FE73-5B40-4462-9EC0-89167D486086}" destId="{BDFA25D4-27C5-4B1B-A18F-0545D43768F0}" srcOrd="0" destOrd="0" presId="urn:microsoft.com/office/officeart/2005/8/layout/venn3"/>
    <dgm:cxn modelId="{645C7AA6-836A-4299-89C3-98F6C3135F41}" type="presParOf" srcId="{6C54FE73-5B40-4462-9EC0-89167D486086}" destId="{ABFE3247-C935-4B05-A573-FB35C7017110}" srcOrd="1" destOrd="0" presId="urn:microsoft.com/office/officeart/2005/8/layout/venn3"/>
    <dgm:cxn modelId="{932F585B-46A6-4AB4-B02C-E8ACBA6C7B96}" type="presParOf" srcId="{6C54FE73-5B40-4462-9EC0-89167D486086}" destId="{6BEB0AA5-30AF-437F-8B8C-85189284342D}" srcOrd="2" destOrd="0" presId="urn:microsoft.com/office/officeart/2005/8/layout/venn3"/>
    <dgm:cxn modelId="{2278BA22-5888-4214-A06D-1EB284789749}" type="presParOf" srcId="{6C54FE73-5B40-4462-9EC0-89167D486086}" destId="{917E0557-9E7F-4D89-B1A8-52770C591BDB}" srcOrd="3" destOrd="0" presId="urn:microsoft.com/office/officeart/2005/8/layout/venn3"/>
    <dgm:cxn modelId="{3FBDA54F-7FA2-4EFF-A4EA-625B522104F6}" type="presParOf" srcId="{6C54FE73-5B40-4462-9EC0-89167D486086}" destId="{9DEF9A38-2113-4BC4-B97D-487C2F9D2C3D}" srcOrd="4" destOrd="0" presId="urn:microsoft.com/office/officeart/2005/8/layout/venn3"/>
    <dgm:cxn modelId="{94315AF0-1C16-4EC6-AFA8-F1B7E6AA182F}" type="presParOf" srcId="{6C54FE73-5B40-4462-9EC0-89167D486086}" destId="{EAF91BED-3993-4D5B-AD10-95A13A3FDB7A}" srcOrd="5" destOrd="0" presId="urn:microsoft.com/office/officeart/2005/8/layout/venn3"/>
    <dgm:cxn modelId="{5C793295-E197-494F-8D50-C814BE069C3E}" type="presParOf" srcId="{6C54FE73-5B40-4462-9EC0-89167D486086}" destId="{32996528-D39C-4600-A9C2-ACEBF67ECCD6}" srcOrd="6" destOrd="0" presId="urn:microsoft.com/office/officeart/2005/8/layout/venn3"/>
    <dgm:cxn modelId="{09B981E5-061F-40EC-A420-68D7E909003B}" type="presParOf" srcId="{6C54FE73-5B40-4462-9EC0-89167D486086}" destId="{946B756D-51AD-4E3E-B69A-2FE9B96984C1}" srcOrd="7" destOrd="0" presId="urn:microsoft.com/office/officeart/2005/8/layout/venn3"/>
    <dgm:cxn modelId="{7D088BF8-C7BC-473B-8601-9122E336D005}" type="presParOf" srcId="{6C54FE73-5B40-4462-9EC0-89167D486086}" destId="{184D5FE2-4F88-4A24-A83C-AAB08ED36302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A29236-1992-44F0-9BDD-08275496CEA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114AF43E-9C1C-425E-9F4B-AD56981CE7F6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Deep learning is a type of machine learning in which a model learns to perform classification tasks directly from images, text or sound. </a:t>
          </a:r>
          <a:endParaRPr lang="en-IN" b="1" dirty="0">
            <a:solidFill>
              <a:schemeClr val="tx1"/>
            </a:solidFill>
          </a:endParaRPr>
        </a:p>
      </dgm:t>
    </dgm:pt>
    <dgm:pt modelId="{68AD7069-B213-486B-BBEA-A9013FD18603}" type="parTrans" cxnId="{C86FB864-9062-4D37-86A8-7465F757BFA8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333638C0-AFF4-470C-8771-58E0A489E848}" type="sibTrans" cxnId="{C86FB864-9062-4D37-86A8-7465F757BFA8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67DFDF13-A717-4C50-A405-9D1F16F6761B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Deep learning is usually implemented using neural network architecture. </a:t>
          </a:r>
          <a:endParaRPr lang="en-IN" b="1" dirty="0">
            <a:solidFill>
              <a:schemeClr val="tx1"/>
            </a:solidFill>
          </a:endParaRPr>
        </a:p>
      </dgm:t>
    </dgm:pt>
    <dgm:pt modelId="{52795D18-B8C8-4830-B203-F32F4D334A94}" type="parTrans" cxnId="{2F238CE9-96F9-4882-AC6A-48F0AD740361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546B7B2E-FBBD-4BC7-8092-F2C1F13882AA}" type="sibTrans" cxnId="{2F238CE9-96F9-4882-AC6A-48F0AD740361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15C93680-F70D-4053-BDA9-11C831AC3299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The term deep refers to the number of layers in the network—the more the layers, the deeper the network.</a:t>
          </a:r>
          <a:endParaRPr lang="en-IN" b="1" dirty="0">
            <a:solidFill>
              <a:schemeClr val="tx1"/>
            </a:solidFill>
          </a:endParaRPr>
        </a:p>
      </dgm:t>
    </dgm:pt>
    <dgm:pt modelId="{7B7795D3-9F07-41FE-B5B7-B73E260627D6}" type="parTrans" cxnId="{0D82F9EF-7CD1-41B6-9221-8DD158DDC3CC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29015457-8375-4C50-B2C6-BD1950BD8796}" type="sibTrans" cxnId="{0D82F9EF-7CD1-41B6-9221-8DD158DDC3CC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2A0286A0-CBA2-486F-B491-D4C0DC6D41C9}">
      <dgm:prSet/>
      <dgm:spPr/>
      <dgm:t>
        <a:bodyPr/>
        <a:lstStyle/>
        <a:p>
          <a:r>
            <a:rPr lang="en-US" b="1" i="0">
              <a:solidFill>
                <a:schemeClr val="tx1"/>
              </a:solidFill>
            </a:rPr>
            <a:t>The layers are interconnected via nodes, or neurons, with each hidden layer using the output of the previous layer as its input.</a:t>
          </a:r>
          <a:endParaRPr lang="en-IN" b="1" dirty="0">
            <a:solidFill>
              <a:schemeClr val="tx1"/>
            </a:solidFill>
          </a:endParaRPr>
        </a:p>
      </dgm:t>
    </dgm:pt>
    <dgm:pt modelId="{D33C4DE6-559B-4A98-AC80-2C3DB2C2D987}" type="parTrans" cxnId="{F64F6CE7-8422-4980-8DB5-9DBC5C6D791D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A6185812-2221-4B40-A74B-ADA8D82F5418}" type="sibTrans" cxnId="{F64F6CE7-8422-4980-8DB5-9DBC5C6D791D}">
      <dgm:prSet/>
      <dgm:spPr/>
      <dgm:t>
        <a:bodyPr/>
        <a:lstStyle/>
        <a:p>
          <a:endParaRPr lang="en-IN" b="1">
            <a:solidFill>
              <a:schemeClr val="tx1"/>
            </a:solidFill>
          </a:endParaRPr>
        </a:p>
      </dgm:t>
    </dgm:pt>
    <dgm:pt modelId="{668AA1EA-C619-4E09-BB1C-4D630ED0AA05}" type="pres">
      <dgm:prSet presAssocID="{2EA29236-1992-44F0-9BDD-08275496CEA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A54E0DAD-2693-4EA6-9C08-2324BF3726AC}" type="pres">
      <dgm:prSet presAssocID="{114AF43E-9C1C-425E-9F4B-AD56981CE7F6}" presName="thickLine" presStyleLbl="alignNode1" presStyleIdx="0" presStyleCnt="4"/>
      <dgm:spPr/>
    </dgm:pt>
    <dgm:pt modelId="{23DCC77D-32EB-4032-838B-58A0A796FFD3}" type="pres">
      <dgm:prSet presAssocID="{114AF43E-9C1C-425E-9F4B-AD56981CE7F6}" presName="horz1" presStyleCnt="0"/>
      <dgm:spPr/>
    </dgm:pt>
    <dgm:pt modelId="{2D21A98F-4049-48BE-8A94-4B5E3F630FC6}" type="pres">
      <dgm:prSet presAssocID="{114AF43E-9C1C-425E-9F4B-AD56981CE7F6}" presName="tx1" presStyleLbl="revTx" presStyleIdx="0" presStyleCnt="4"/>
      <dgm:spPr/>
      <dgm:t>
        <a:bodyPr/>
        <a:lstStyle/>
        <a:p>
          <a:endParaRPr lang="en-IN"/>
        </a:p>
      </dgm:t>
    </dgm:pt>
    <dgm:pt modelId="{EA14DE14-784F-42BC-B782-EB74B71DE1F0}" type="pres">
      <dgm:prSet presAssocID="{114AF43E-9C1C-425E-9F4B-AD56981CE7F6}" presName="vert1" presStyleCnt="0"/>
      <dgm:spPr/>
    </dgm:pt>
    <dgm:pt modelId="{E5CD552D-7C76-4222-91F0-7609282C4FE8}" type="pres">
      <dgm:prSet presAssocID="{67DFDF13-A717-4C50-A405-9D1F16F6761B}" presName="thickLine" presStyleLbl="alignNode1" presStyleIdx="1" presStyleCnt="4"/>
      <dgm:spPr/>
    </dgm:pt>
    <dgm:pt modelId="{76D04AFF-B681-423C-A321-7B0326CDE4E9}" type="pres">
      <dgm:prSet presAssocID="{67DFDF13-A717-4C50-A405-9D1F16F6761B}" presName="horz1" presStyleCnt="0"/>
      <dgm:spPr/>
    </dgm:pt>
    <dgm:pt modelId="{394F32E3-1FAB-4972-AFEB-3E075E8244FA}" type="pres">
      <dgm:prSet presAssocID="{67DFDF13-A717-4C50-A405-9D1F16F6761B}" presName="tx1" presStyleLbl="revTx" presStyleIdx="1" presStyleCnt="4"/>
      <dgm:spPr/>
      <dgm:t>
        <a:bodyPr/>
        <a:lstStyle/>
        <a:p>
          <a:endParaRPr lang="en-IN"/>
        </a:p>
      </dgm:t>
    </dgm:pt>
    <dgm:pt modelId="{61BB9847-13B3-4953-AB47-4C2DB683FBF3}" type="pres">
      <dgm:prSet presAssocID="{67DFDF13-A717-4C50-A405-9D1F16F6761B}" presName="vert1" presStyleCnt="0"/>
      <dgm:spPr/>
    </dgm:pt>
    <dgm:pt modelId="{A929D6B0-31A3-4523-88D2-1FC1FA6E1C02}" type="pres">
      <dgm:prSet presAssocID="{15C93680-F70D-4053-BDA9-11C831AC3299}" presName="thickLine" presStyleLbl="alignNode1" presStyleIdx="2" presStyleCnt="4"/>
      <dgm:spPr/>
    </dgm:pt>
    <dgm:pt modelId="{6D6F5514-D3CF-4907-B009-35D06C223A64}" type="pres">
      <dgm:prSet presAssocID="{15C93680-F70D-4053-BDA9-11C831AC3299}" presName="horz1" presStyleCnt="0"/>
      <dgm:spPr/>
    </dgm:pt>
    <dgm:pt modelId="{CFCCAD89-371B-42BE-914F-F0F1D1C659F8}" type="pres">
      <dgm:prSet presAssocID="{15C93680-F70D-4053-BDA9-11C831AC3299}" presName="tx1" presStyleLbl="revTx" presStyleIdx="2" presStyleCnt="4"/>
      <dgm:spPr/>
      <dgm:t>
        <a:bodyPr/>
        <a:lstStyle/>
        <a:p>
          <a:endParaRPr lang="en-IN"/>
        </a:p>
      </dgm:t>
    </dgm:pt>
    <dgm:pt modelId="{7C6BF1EE-97E9-4BCE-8E15-ADA29D1CEBAB}" type="pres">
      <dgm:prSet presAssocID="{15C93680-F70D-4053-BDA9-11C831AC3299}" presName="vert1" presStyleCnt="0"/>
      <dgm:spPr/>
    </dgm:pt>
    <dgm:pt modelId="{DB75C0B3-2914-46D4-A56C-6E0EC4A7F61C}" type="pres">
      <dgm:prSet presAssocID="{2A0286A0-CBA2-486F-B491-D4C0DC6D41C9}" presName="thickLine" presStyleLbl="alignNode1" presStyleIdx="3" presStyleCnt="4"/>
      <dgm:spPr/>
    </dgm:pt>
    <dgm:pt modelId="{E8DF248C-4695-40F6-8B48-7A346AEAA79D}" type="pres">
      <dgm:prSet presAssocID="{2A0286A0-CBA2-486F-B491-D4C0DC6D41C9}" presName="horz1" presStyleCnt="0"/>
      <dgm:spPr/>
    </dgm:pt>
    <dgm:pt modelId="{CFCAC4B8-C0BB-4D12-8CAA-F2B30B583C88}" type="pres">
      <dgm:prSet presAssocID="{2A0286A0-CBA2-486F-B491-D4C0DC6D41C9}" presName="tx1" presStyleLbl="revTx" presStyleIdx="3" presStyleCnt="4"/>
      <dgm:spPr/>
      <dgm:t>
        <a:bodyPr/>
        <a:lstStyle/>
        <a:p>
          <a:endParaRPr lang="en-IN"/>
        </a:p>
      </dgm:t>
    </dgm:pt>
    <dgm:pt modelId="{6C5915CE-203E-4384-910F-17F1CBF30B64}" type="pres">
      <dgm:prSet presAssocID="{2A0286A0-CBA2-486F-B491-D4C0DC6D41C9}" presName="vert1" presStyleCnt="0"/>
      <dgm:spPr/>
    </dgm:pt>
  </dgm:ptLst>
  <dgm:cxnLst>
    <dgm:cxn modelId="{5004D3EA-B9DA-4DA5-94AB-EEEDBB09E273}" type="presOf" srcId="{15C93680-F70D-4053-BDA9-11C831AC3299}" destId="{CFCCAD89-371B-42BE-914F-F0F1D1C659F8}" srcOrd="0" destOrd="0" presId="urn:microsoft.com/office/officeart/2008/layout/LinedList"/>
    <dgm:cxn modelId="{CA0FF16C-6EAD-4235-9B4C-BA1615878D87}" type="presOf" srcId="{2A0286A0-CBA2-486F-B491-D4C0DC6D41C9}" destId="{CFCAC4B8-C0BB-4D12-8CAA-F2B30B583C88}" srcOrd="0" destOrd="0" presId="urn:microsoft.com/office/officeart/2008/layout/LinedList"/>
    <dgm:cxn modelId="{2F238CE9-96F9-4882-AC6A-48F0AD740361}" srcId="{2EA29236-1992-44F0-9BDD-08275496CEA7}" destId="{67DFDF13-A717-4C50-A405-9D1F16F6761B}" srcOrd="1" destOrd="0" parTransId="{52795D18-B8C8-4830-B203-F32F4D334A94}" sibTransId="{546B7B2E-FBBD-4BC7-8092-F2C1F13882AA}"/>
    <dgm:cxn modelId="{983BD50B-B514-4A83-829F-FA3E9C681545}" type="presOf" srcId="{2EA29236-1992-44F0-9BDD-08275496CEA7}" destId="{668AA1EA-C619-4E09-BB1C-4D630ED0AA05}" srcOrd="0" destOrd="0" presId="urn:microsoft.com/office/officeart/2008/layout/LinedList"/>
    <dgm:cxn modelId="{232D9070-A9AD-4B81-BC35-BA7558C3A16C}" type="presOf" srcId="{114AF43E-9C1C-425E-9F4B-AD56981CE7F6}" destId="{2D21A98F-4049-48BE-8A94-4B5E3F630FC6}" srcOrd="0" destOrd="0" presId="urn:microsoft.com/office/officeart/2008/layout/LinedList"/>
    <dgm:cxn modelId="{8BDB7211-A58E-4679-A07B-EFB7861B8F47}" type="presOf" srcId="{67DFDF13-A717-4C50-A405-9D1F16F6761B}" destId="{394F32E3-1FAB-4972-AFEB-3E075E8244FA}" srcOrd="0" destOrd="0" presId="urn:microsoft.com/office/officeart/2008/layout/LinedList"/>
    <dgm:cxn modelId="{0D82F9EF-7CD1-41B6-9221-8DD158DDC3CC}" srcId="{2EA29236-1992-44F0-9BDD-08275496CEA7}" destId="{15C93680-F70D-4053-BDA9-11C831AC3299}" srcOrd="2" destOrd="0" parTransId="{7B7795D3-9F07-41FE-B5B7-B73E260627D6}" sibTransId="{29015457-8375-4C50-B2C6-BD1950BD8796}"/>
    <dgm:cxn modelId="{C86FB864-9062-4D37-86A8-7465F757BFA8}" srcId="{2EA29236-1992-44F0-9BDD-08275496CEA7}" destId="{114AF43E-9C1C-425E-9F4B-AD56981CE7F6}" srcOrd="0" destOrd="0" parTransId="{68AD7069-B213-486B-BBEA-A9013FD18603}" sibTransId="{333638C0-AFF4-470C-8771-58E0A489E848}"/>
    <dgm:cxn modelId="{F64F6CE7-8422-4980-8DB5-9DBC5C6D791D}" srcId="{2EA29236-1992-44F0-9BDD-08275496CEA7}" destId="{2A0286A0-CBA2-486F-B491-D4C0DC6D41C9}" srcOrd="3" destOrd="0" parTransId="{D33C4DE6-559B-4A98-AC80-2C3DB2C2D987}" sibTransId="{A6185812-2221-4B40-A74B-ADA8D82F5418}"/>
    <dgm:cxn modelId="{1697B4BA-6431-4BB0-A34A-E7EEB4208F29}" type="presParOf" srcId="{668AA1EA-C619-4E09-BB1C-4D630ED0AA05}" destId="{A54E0DAD-2693-4EA6-9C08-2324BF3726AC}" srcOrd="0" destOrd="0" presId="urn:microsoft.com/office/officeart/2008/layout/LinedList"/>
    <dgm:cxn modelId="{2D4B9CDE-CB3F-4398-BEBA-1D91AB2490A0}" type="presParOf" srcId="{668AA1EA-C619-4E09-BB1C-4D630ED0AA05}" destId="{23DCC77D-32EB-4032-838B-58A0A796FFD3}" srcOrd="1" destOrd="0" presId="urn:microsoft.com/office/officeart/2008/layout/LinedList"/>
    <dgm:cxn modelId="{4B338225-E184-4BDA-A228-27C7B64402E2}" type="presParOf" srcId="{23DCC77D-32EB-4032-838B-58A0A796FFD3}" destId="{2D21A98F-4049-48BE-8A94-4B5E3F630FC6}" srcOrd="0" destOrd="0" presId="urn:microsoft.com/office/officeart/2008/layout/LinedList"/>
    <dgm:cxn modelId="{74141622-9824-41A5-A508-C6282FD84381}" type="presParOf" srcId="{23DCC77D-32EB-4032-838B-58A0A796FFD3}" destId="{EA14DE14-784F-42BC-B782-EB74B71DE1F0}" srcOrd="1" destOrd="0" presId="urn:microsoft.com/office/officeart/2008/layout/LinedList"/>
    <dgm:cxn modelId="{47AD5923-F188-4E02-ADAC-B44AC3293744}" type="presParOf" srcId="{668AA1EA-C619-4E09-BB1C-4D630ED0AA05}" destId="{E5CD552D-7C76-4222-91F0-7609282C4FE8}" srcOrd="2" destOrd="0" presId="urn:microsoft.com/office/officeart/2008/layout/LinedList"/>
    <dgm:cxn modelId="{13CEAEC2-3C62-4EF6-8CF9-F458F8586FC6}" type="presParOf" srcId="{668AA1EA-C619-4E09-BB1C-4D630ED0AA05}" destId="{76D04AFF-B681-423C-A321-7B0326CDE4E9}" srcOrd="3" destOrd="0" presId="urn:microsoft.com/office/officeart/2008/layout/LinedList"/>
    <dgm:cxn modelId="{BCE7CD49-2827-4CCB-B447-2EA06214F0EE}" type="presParOf" srcId="{76D04AFF-B681-423C-A321-7B0326CDE4E9}" destId="{394F32E3-1FAB-4972-AFEB-3E075E8244FA}" srcOrd="0" destOrd="0" presId="urn:microsoft.com/office/officeart/2008/layout/LinedList"/>
    <dgm:cxn modelId="{EE0FCCB0-EEB2-4FDF-8A7C-3D55DD01C03B}" type="presParOf" srcId="{76D04AFF-B681-423C-A321-7B0326CDE4E9}" destId="{61BB9847-13B3-4953-AB47-4C2DB683FBF3}" srcOrd="1" destOrd="0" presId="urn:microsoft.com/office/officeart/2008/layout/LinedList"/>
    <dgm:cxn modelId="{E77BA6F5-1AB3-4782-A586-F097717DB9B4}" type="presParOf" srcId="{668AA1EA-C619-4E09-BB1C-4D630ED0AA05}" destId="{A929D6B0-31A3-4523-88D2-1FC1FA6E1C02}" srcOrd="4" destOrd="0" presId="urn:microsoft.com/office/officeart/2008/layout/LinedList"/>
    <dgm:cxn modelId="{AE84DF5C-19F2-423C-8CDB-6DFEF72F894D}" type="presParOf" srcId="{668AA1EA-C619-4E09-BB1C-4D630ED0AA05}" destId="{6D6F5514-D3CF-4907-B009-35D06C223A64}" srcOrd="5" destOrd="0" presId="urn:microsoft.com/office/officeart/2008/layout/LinedList"/>
    <dgm:cxn modelId="{49553D70-2FB5-426C-AA94-E25573D1427C}" type="presParOf" srcId="{6D6F5514-D3CF-4907-B009-35D06C223A64}" destId="{CFCCAD89-371B-42BE-914F-F0F1D1C659F8}" srcOrd="0" destOrd="0" presId="urn:microsoft.com/office/officeart/2008/layout/LinedList"/>
    <dgm:cxn modelId="{D5FC1842-C404-4DEB-9053-F503E65D9D52}" type="presParOf" srcId="{6D6F5514-D3CF-4907-B009-35D06C223A64}" destId="{7C6BF1EE-97E9-4BCE-8E15-ADA29D1CEBAB}" srcOrd="1" destOrd="0" presId="urn:microsoft.com/office/officeart/2008/layout/LinedList"/>
    <dgm:cxn modelId="{F2E1F7AC-B686-434D-B3F8-FB856B7C7452}" type="presParOf" srcId="{668AA1EA-C619-4E09-BB1C-4D630ED0AA05}" destId="{DB75C0B3-2914-46D4-A56C-6E0EC4A7F61C}" srcOrd="6" destOrd="0" presId="urn:microsoft.com/office/officeart/2008/layout/LinedList"/>
    <dgm:cxn modelId="{BED47E96-D073-4B0E-903C-4BFA3A43756C}" type="presParOf" srcId="{668AA1EA-C619-4E09-BB1C-4D630ED0AA05}" destId="{E8DF248C-4695-40F6-8B48-7A346AEAA79D}" srcOrd="7" destOrd="0" presId="urn:microsoft.com/office/officeart/2008/layout/LinedList"/>
    <dgm:cxn modelId="{C725991C-F9CD-4F7D-8A4E-17A987805195}" type="presParOf" srcId="{E8DF248C-4695-40F6-8B48-7A346AEAA79D}" destId="{CFCAC4B8-C0BB-4D12-8CAA-F2B30B583C88}" srcOrd="0" destOrd="0" presId="urn:microsoft.com/office/officeart/2008/layout/LinedList"/>
    <dgm:cxn modelId="{96CFAEA3-C3C5-4CA0-BA4C-4F3AB02E5BE8}" type="presParOf" srcId="{E8DF248C-4695-40F6-8B48-7A346AEAA79D}" destId="{6C5915CE-203E-4384-910F-17F1CBF30B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F3C9DA-4C35-4163-ADBB-85010937D26D}" type="doc">
      <dgm:prSet loTypeId="urn:diagrams.loki3.com/TabbedArc+Icon" loCatId="officeonlin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72E68F4-5F14-43DC-AC45-EFDE11AC648D}">
      <dgm:prSet phldrT="[Text]" custT="1"/>
      <dgm:spPr/>
      <dgm:t>
        <a:bodyPr/>
        <a:lstStyle/>
        <a:p>
          <a:r>
            <a:rPr lang="en-IN" sz="2000" b="1">
              <a:solidFill>
                <a:schemeClr val="accent2">
                  <a:lumMod val="60000"/>
                  <a:lumOff val="40000"/>
                </a:schemeClr>
              </a:solidFill>
              <a:latin typeface="+mj-lt"/>
            </a:rPr>
            <a:t>Data set collection</a:t>
          </a:r>
          <a:endParaRPr lang="en-IN" sz="2000" b="1" dirty="0">
            <a:solidFill>
              <a:schemeClr val="accent2">
                <a:lumMod val="60000"/>
                <a:lumOff val="40000"/>
              </a:schemeClr>
            </a:solidFill>
            <a:latin typeface="+mj-lt"/>
          </a:endParaRPr>
        </a:p>
      </dgm:t>
    </dgm:pt>
    <dgm:pt modelId="{9DFA7D7A-6E2C-4704-8125-3A8899C44B1F}" type="parTrans" cxnId="{9E8790BB-1EB8-4D29-A285-A0555BE852E8}">
      <dgm:prSet/>
      <dgm:spPr/>
      <dgm:t>
        <a:bodyPr/>
        <a:lstStyle/>
        <a:p>
          <a:endParaRPr lang="en-IN" sz="2400" b="1">
            <a:solidFill>
              <a:schemeClr val="tx1"/>
            </a:solidFill>
            <a:latin typeface="+mj-lt"/>
          </a:endParaRPr>
        </a:p>
      </dgm:t>
    </dgm:pt>
    <dgm:pt modelId="{8180B186-1480-42A8-9547-E5708B25B30B}" type="sibTrans" cxnId="{9E8790BB-1EB8-4D29-A285-A0555BE852E8}">
      <dgm:prSet/>
      <dgm:spPr/>
      <dgm:t>
        <a:bodyPr/>
        <a:lstStyle/>
        <a:p>
          <a:endParaRPr lang="en-IN" sz="2400" b="1">
            <a:solidFill>
              <a:schemeClr val="tx1"/>
            </a:solidFill>
            <a:latin typeface="+mj-lt"/>
          </a:endParaRPr>
        </a:p>
      </dgm:t>
    </dgm:pt>
    <dgm:pt modelId="{1A55AB5B-0CDB-45FE-B68E-D2277D11EED7}">
      <dgm:prSet phldrT="[Text]" custT="1"/>
      <dgm:spPr/>
      <dgm:t>
        <a:bodyPr/>
        <a:lstStyle/>
        <a:p>
          <a:r>
            <a:rPr lang="en-IN" sz="2000" b="1">
              <a:solidFill>
                <a:schemeClr val="accent2">
                  <a:lumMod val="60000"/>
                  <a:lumOff val="40000"/>
                </a:schemeClr>
              </a:solidFill>
              <a:latin typeface="+mj-lt"/>
            </a:rPr>
            <a:t>Pre-processing </a:t>
          </a:r>
          <a:endParaRPr lang="en-IN" sz="2000" b="1" dirty="0">
            <a:solidFill>
              <a:schemeClr val="accent2">
                <a:lumMod val="60000"/>
                <a:lumOff val="40000"/>
              </a:schemeClr>
            </a:solidFill>
            <a:latin typeface="+mj-lt"/>
          </a:endParaRPr>
        </a:p>
      </dgm:t>
    </dgm:pt>
    <dgm:pt modelId="{9E4DDE60-95F1-4751-A612-9B47F147ECC6}" type="parTrans" cxnId="{9C64F6E4-487D-476A-A069-5CCE8B1DC981}">
      <dgm:prSet/>
      <dgm:spPr/>
      <dgm:t>
        <a:bodyPr/>
        <a:lstStyle/>
        <a:p>
          <a:endParaRPr lang="en-IN" sz="2400" b="1">
            <a:solidFill>
              <a:schemeClr val="tx1"/>
            </a:solidFill>
            <a:latin typeface="+mj-lt"/>
          </a:endParaRPr>
        </a:p>
      </dgm:t>
    </dgm:pt>
    <dgm:pt modelId="{8FBB9D29-1C67-4AC6-B14A-C77185C10A18}" type="sibTrans" cxnId="{9C64F6E4-487D-476A-A069-5CCE8B1DC981}">
      <dgm:prSet/>
      <dgm:spPr/>
      <dgm:t>
        <a:bodyPr/>
        <a:lstStyle/>
        <a:p>
          <a:endParaRPr lang="en-IN" sz="2400" b="1">
            <a:solidFill>
              <a:schemeClr val="tx1"/>
            </a:solidFill>
            <a:latin typeface="+mj-lt"/>
          </a:endParaRPr>
        </a:p>
      </dgm:t>
    </dgm:pt>
    <dgm:pt modelId="{A0FE0DF2-A060-44BF-9C34-B1BEA55D20C9}">
      <dgm:prSet phldrT="[Text]" custT="1"/>
      <dgm:spPr/>
      <dgm:t>
        <a:bodyPr/>
        <a:lstStyle/>
        <a:p>
          <a:r>
            <a:rPr lang="en-IN" sz="20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rPr>
            <a:t>Training the data –selecting DL algorithm</a:t>
          </a:r>
        </a:p>
      </dgm:t>
    </dgm:pt>
    <dgm:pt modelId="{4A6551D5-3741-4DAC-AFE6-85D7069B7771}" type="parTrans" cxnId="{1E5A69FD-BA7A-48B9-A21E-E4CB1A58013B}">
      <dgm:prSet/>
      <dgm:spPr/>
      <dgm:t>
        <a:bodyPr/>
        <a:lstStyle/>
        <a:p>
          <a:endParaRPr lang="en-IN" sz="2400" b="1">
            <a:solidFill>
              <a:schemeClr val="tx1"/>
            </a:solidFill>
            <a:latin typeface="+mj-lt"/>
          </a:endParaRPr>
        </a:p>
      </dgm:t>
    </dgm:pt>
    <dgm:pt modelId="{3449C0CF-AC7F-4A2C-B706-814A21854B0E}" type="sibTrans" cxnId="{1E5A69FD-BA7A-48B9-A21E-E4CB1A58013B}">
      <dgm:prSet/>
      <dgm:spPr/>
      <dgm:t>
        <a:bodyPr/>
        <a:lstStyle/>
        <a:p>
          <a:endParaRPr lang="en-IN" sz="2400" b="1">
            <a:solidFill>
              <a:schemeClr val="tx1"/>
            </a:solidFill>
            <a:latin typeface="+mj-lt"/>
          </a:endParaRPr>
        </a:p>
      </dgm:t>
    </dgm:pt>
    <dgm:pt modelId="{D5B756E2-A22A-44F4-B85A-5EC17E6C943E}">
      <dgm:prSet phldrT="[Text]" custT="1"/>
      <dgm:spPr/>
      <dgm:t>
        <a:bodyPr/>
        <a:lstStyle/>
        <a:p>
          <a:r>
            <a:rPr lang="en-IN" sz="2000" b="1">
              <a:solidFill>
                <a:schemeClr val="accent2">
                  <a:lumMod val="60000"/>
                  <a:lumOff val="40000"/>
                </a:schemeClr>
              </a:solidFill>
              <a:latin typeface="+mj-lt"/>
            </a:rPr>
            <a:t>Sitting weights and parameters</a:t>
          </a:r>
          <a:endParaRPr lang="en-IN" sz="2000" b="1" dirty="0">
            <a:solidFill>
              <a:schemeClr val="accent2">
                <a:lumMod val="60000"/>
                <a:lumOff val="40000"/>
              </a:schemeClr>
            </a:solidFill>
            <a:latin typeface="+mj-lt"/>
          </a:endParaRPr>
        </a:p>
      </dgm:t>
    </dgm:pt>
    <dgm:pt modelId="{B90D148A-A46A-4F46-9097-7E9C19B6576E}" type="parTrans" cxnId="{9A8C97DC-4C33-435F-B3CC-9D4C014B8B85}">
      <dgm:prSet/>
      <dgm:spPr/>
      <dgm:t>
        <a:bodyPr/>
        <a:lstStyle/>
        <a:p>
          <a:endParaRPr lang="en-IN" sz="2400" b="1">
            <a:solidFill>
              <a:schemeClr val="tx1"/>
            </a:solidFill>
            <a:latin typeface="+mj-lt"/>
          </a:endParaRPr>
        </a:p>
      </dgm:t>
    </dgm:pt>
    <dgm:pt modelId="{C3255BA7-B74C-407C-A44E-C8E904223189}" type="sibTrans" cxnId="{9A8C97DC-4C33-435F-B3CC-9D4C014B8B85}">
      <dgm:prSet/>
      <dgm:spPr/>
      <dgm:t>
        <a:bodyPr/>
        <a:lstStyle/>
        <a:p>
          <a:endParaRPr lang="en-IN" sz="2400" b="1">
            <a:solidFill>
              <a:schemeClr val="tx1"/>
            </a:solidFill>
            <a:latin typeface="+mj-lt"/>
          </a:endParaRPr>
        </a:p>
      </dgm:t>
    </dgm:pt>
    <dgm:pt modelId="{6ABF98E6-DE20-4C88-928A-39476676B0AF}">
      <dgm:prSet phldrT="[Text]" custT="1"/>
      <dgm:spPr/>
      <dgm:t>
        <a:bodyPr/>
        <a:lstStyle/>
        <a:p>
          <a:r>
            <a:rPr lang="en-IN" sz="20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rPr>
            <a:t>Final output and results</a:t>
          </a:r>
        </a:p>
      </dgm:t>
    </dgm:pt>
    <dgm:pt modelId="{1A24E52D-AA38-46ED-90D0-2988020B75EB}" type="parTrans" cxnId="{BC0BAC2F-16C6-4756-ACF2-83E4DB0F052E}">
      <dgm:prSet/>
      <dgm:spPr/>
      <dgm:t>
        <a:bodyPr/>
        <a:lstStyle/>
        <a:p>
          <a:endParaRPr lang="en-IN" sz="2400" b="1">
            <a:solidFill>
              <a:schemeClr val="tx1"/>
            </a:solidFill>
            <a:latin typeface="+mj-lt"/>
          </a:endParaRPr>
        </a:p>
      </dgm:t>
    </dgm:pt>
    <dgm:pt modelId="{52B46206-41C8-45F0-8425-69851C0D518C}" type="sibTrans" cxnId="{BC0BAC2F-16C6-4756-ACF2-83E4DB0F052E}">
      <dgm:prSet/>
      <dgm:spPr/>
      <dgm:t>
        <a:bodyPr/>
        <a:lstStyle/>
        <a:p>
          <a:endParaRPr lang="en-IN" sz="2400" b="1">
            <a:solidFill>
              <a:schemeClr val="tx1"/>
            </a:solidFill>
            <a:latin typeface="+mj-lt"/>
          </a:endParaRPr>
        </a:p>
      </dgm:t>
    </dgm:pt>
    <dgm:pt modelId="{68779F27-07EF-4EF4-AFCF-3B6BCF964C49}" type="pres">
      <dgm:prSet presAssocID="{9DF3C9DA-4C35-4163-ADBB-85010937D26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40A3EC9-9815-480B-B18E-4AA1E29C964F}" type="pres">
      <dgm:prSet presAssocID="{772E68F4-5F14-43DC-AC45-EFDE11AC648D}" presName="twoplus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4BA164-64A2-4EE3-AEEA-0B2D2787D43A}" type="pres">
      <dgm:prSet presAssocID="{1A55AB5B-0CDB-45FE-B68E-D2277D11EED7}" presName="twoplu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D4A18CF-DDCC-496A-91DF-AD2437527A89}" type="pres">
      <dgm:prSet presAssocID="{A0FE0DF2-A060-44BF-9C34-B1BEA55D20C9}" presName="twoplu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C7332BA-9F5B-4DA8-B79C-F75F702C90BF}" type="pres">
      <dgm:prSet presAssocID="{D5B756E2-A22A-44F4-B85A-5EC17E6C943E}" presName="twoplu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4A6A7A-065E-485D-9C8A-909F645F6948}" type="pres">
      <dgm:prSet presAssocID="{6ABF98E6-DE20-4C88-928A-39476676B0AF}" presName="twoplu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C0BAC2F-16C6-4756-ACF2-83E4DB0F052E}" srcId="{9DF3C9DA-4C35-4163-ADBB-85010937D26D}" destId="{6ABF98E6-DE20-4C88-928A-39476676B0AF}" srcOrd="4" destOrd="0" parTransId="{1A24E52D-AA38-46ED-90D0-2988020B75EB}" sibTransId="{52B46206-41C8-45F0-8425-69851C0D518C}"/>
    <dgm:cxn modelId="{9C64F6E4-487D-476A-A069-5CCE8B1DC981}" srcId="{9DF3C9DA-4C35-4163-ADBB-85010937D26D}" destId="{1A55AB5B-0CDB-45FE-B68E-D2277D11EED7}" srcOrd="1" destOrd="0" parTransId="{9E4DDE60-95F1-4751-A612-9B47F147ECC6}" sibTransId="{8FBB9D29-1C67-4AC6-B14A-C77185C10A18}"/>
    <dgm:cxn modelId="{EAB64EA1-E081-4185-BBFF-3FE7525B4612}" type="presOf" srcId="{D5B756E2-A22A-44F4-B85A-5EC17E6C943E}" destId="{AC7332BA-9F5B-4DA8-B79C-F75F702C90BF}" srcOrd="0" destOrd="0" presId="urn:diagrams.loki3.com/TabbedArc+Icon"/>
    <dgm:cxn modelId="{9A8C97DC-4C33-435F-B3CC-9D4C014B8B85}" srcId="{9DF3C9DA-4C35-4163-ADBB-85010937D26D}" destId="{D5B756E2-A22A-44F4-B85A-5EC17E6C943E}" srcOrd="3" destOrd="0" parTransId="{B90D148A-A46A-4F46-9097-7E9C19B6576E}" sibTransId="{C3255BA7-B74C-407C-A44E-C8E904223189}"/>
    <dgm:cxn modelId="{98DECF57-557B-49EB-9EFD-FB1F39D02940}" type="presOf" srcId="{1A55AB5B-0CDB-45FE-B68E-D2277D11EED7}" destId="{2C4BA164-64A2-4EE3-AEEA-0B2D2787D43A}" srcOrd="0" destOrd="0" presId="urn:diagrams.loki3.com/TabbedArc+Icon"/>
    <dgm:cxn modelId="{16BCB71F-BD5F-4B99-B46F-24F661C5C456}" type="presOf" srcId="{6ABF98E6-DE20-4C88-928A-39476676B0AF}" destId="{324A6A7A-065E-485D-9C8A-909F645F6948}" srcOrd="0" destOrd="0" presId="urn:diagrams.loki3.com/TabbedArc+Icon"/>
    <dgm:cxn modelId="{9084D011-B12A-4DD3-9F8F-4247E5066874}" type="presOf" srcId="{772E68F4-5F14-43DC-AC45-EFDE11AC648D}" destId="{940A3EC9-9815-480B-B18E-4AA1E29C964F}" srcOrd="0" destOrd="0" presId="urn:diagrams.loki3.com/TabbedArc+Icon"/>
    <dgm:cxn modelId="{318C75BE-DA92-4B29-BF59-197F93838B56}" type="presOf" srcId="{9DF3C9DA-4C35-4163-ADBB-85010937D26D}" destId="{68779F27-07EF-4EF4-AFCF-3B6BCF964C49}" srcOrd="0" destOrd="0" presId="urn:diagrams.loki3.com/TabbedArc+Icon"/>
    <dgm:cxn modelId="{1E5A69FD-BA7A-48B9-A21E-E4CB1A58013B}" srcId="{9DF3C9DA-4C35-4163-ADBB-85010937D26D}" destId="{A0FE0DF2-A060-44BF-9C34-B1BEA55D20C9}" srcOrd="2" destOrd="0" parTransId="{4A6551D5-3741-4DAC-AFE6-85D7069B7771}" sibTransId="{3449C0CF-AC7F-4A2C-B706-814A21854B0E}"/>
    <dgm:cxn modelId="{54C96C0A-F2CF-429C-B5C6-92657EA0EB7B}" type="presOf" srcId="{A0FE0DF2-A060-44BF-9C34-B1BEA55D20C9}" destId="{9D4A18CF-DDCC-496A-91DF-AD2437527A89}" srcOrd="0" destOrd="0" presId="urn:diagrams.loki3.com/TabbedArc+Icon"/>
    <dgm:cxn modelId="{9E8790BB-1EB8-4D29-A285-A0555BE852E8}" srcId="{9DF3C9DA-4C35-4163-ADBB-85010937D26D}" destId="{772E68F4-5F14-43DC-AC45-EFDE11AC648D}" srcOrd="0" destOrd="0" parTransId="{9DFA7D7A-6E2C-4704-8125-3A8899C44B1F}" sibTransId="{8180B186-1480-42A8-9547-E5708B25B30B}"/>
    <dgm:cxn modelId="{45BDF42C-459D-4A48-B348-F36131C0EADD}" type="presParOf" srcId="{68779F27-07EF-4EF4-AFCF-3B6BCF964C49}" destId="{940A3EC9-9815-480B-B18E-4AA1E29C964F}" srcOrd="0" destOrd="0" presId="urn:diagrams.loki3.com/TabbedArc+Icon"/>
    <dgm:cxn modelId="{2F6A0608-E828-47D6-B848-8E9A6472666F}" type="presParOf" srcId="{68779F27-07EF-4EF4-AFCF-3B6BCF964C49}" destId="{2C4BA164-64A2-4EE3-AEEA-0B2D2787D43A}" srcOrd="1" destOrd="0" presId="urn:diagrams.loki3.com/TabbedArc+Icon"/>
    <dgm:cxn modelId="{63D02C1E-C7C4-4682-9BD0-DC59ADD2B191}" type="presParOf" srcId="{68779F27-07EF-4EF4-AFCF-3B6BCF964C49}" destId="{9D4A18CF-DDCC-496A-91DF-AD2437527A89}" srcOrd="2" destOrd="0" presId="urn:diagrams.loki3.com/TabbedArc+Icon"/>
    <dgm:cxn modelId="{AB97C3B4-0BE8-4984-A903-0EA5B114CEC8}" type="presParOf" srcId="{68779F27-07EF-4EF4-AFCF-3B6BCF964C49}" destId="{AC7332BA-9F5B-4DA8-B79C-F75F702C90BF}" srcOrd="3" destOrd="0" presId="urn:diagrams.loki3.com/TabbedArc+Icon"/>
    <dgm:cxn modelId="{AB633DB5-0461-4C59-9175-0B57BF5735F6}" type="presParOf" srcId="{68779F27-07EF-4EF4-AFCF-3B6BCF964C49}" destId="{324A6A7A-065E-485D-9C8A-909F645F6948}" srcOrd="4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AD6CA5-9092-41AD-A8D8-44FAAE01F7DD}" type="doc">
      <dgm:prSet loTypeId="urn:microsoft.com/office/officeart/2005/8/layout/process1" loCatId="process" qsTypeId="urn:microsoft.com/office/officeart/2005/8/quickstyle/3d2" qsCatId="3D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1B285893-AF11-4B21-B1DD-C52F40A9D7F8}">
      <dgm:prSet custT="1"/>
      <dgm:spPr/>
      <dgm:t>
        <a:bodyPr/>
        <a:lstStyle/>
        <a:p>
          <a:r>
            <a:rPr lang="en-US" sz="1800" b="1" i="0"/>
            <a:t>This dataset contains 12,500 augmented images of blood cells (JPEG) with accompanying cell type labels (CSV). </a:t>
          </a:r>
          <a:endParaRPr lang="en-IN" sz="1800" b="1" dirty="0"/>
        </a:p>
      </dgm:t>
    </dgm:pt>
    <dgm:pt modelId="{C935C2AC-E8AF-47FF-8EE4-9E95A5AE1F2D}" type="parTrans" cxnId="{13D2DDE6-B2FC-4E26-BBCB-A3531450178B}">
      <dgm:prSet/>
      <dgm:spPr/>
      <dgm:t>
        <a:bodyPr/>
        <a:lstStyle/>
        <a:p>
          <a:endParaRPr lang="en-IN" sz="1800" b="1" dirty="0">
            <a:solidFill>
              <a:schemeClr val="bg1"/>
            </a:solidFill>
          </a:endParaRPr>
        </a:p>
      </dgm:t>
    </dgm:pt>
    <dgm:pt modelId="{1389644B-215A-4B99-B180-5694BFCE0CD9}" type="sibTrans" cxnId="{13D2DDE6-B2FC-4E26-BBCB-A3531450178B}">
      <dgm:prSet custT="1"/>
      <dgm:spPr/>
      <dgm:t>
        <a:bodyPr/>
        <a:lstStyle/>
        <a:p>
          <a:endParaRPr lang="en-IN" sz="1800" b="1" dirty="0">
            <a:solidFill>
              <a:schemeClr val="bg1"/>
            </a:solidFill>
          </a:endParaRPr>
        </a:p>
      </dgm:t>
    </dgm:pt>
    <dgm:pt modelId="{3FCB2673-3910-4F98-8623-68074BC491B6}">
      <dgm:prSet custT="1"/>
      <dgm:spPr/>
      <dgm:t>
        <a:bodyPr/>
        <a:lstStyle/>
        <a:p>
          <a:r>
            <a:rPr lang="en-US" sz="1800" b="1" i="0"/>
            <a:t>There are approximately 3,000 images for each of 4 different cell types grouped into 4 different folders (according to cell type). </a:t>
          </a:r>
          <a:endParaRPr lang="en-IN" sz="1800" b="1" dirty="0"/>
        </a:p>
      </dgm:t>
    </dgm:pt>
    <dgm:pt modelId="{DA694525-4900-43CF-A1DE-FEE2F61B1254}" type="parTrans" cxnId="{149CC45E-62D4-4667-8B68-EE585585A22A}">
      <dgm:prSet/>
      <dgm:spPr/>
      <dgm:t>
        <a:bodyPr/>
        <a:lstStyle/>
        <a:p>
          <a:endParaRPr lang="en-IN" sz="1800" b="1" dirty="0">
            <a:solidFill>
              <a:schemeClr val="bg1"/>
            </a:solidFill>
          </a:endParaRPr>
        </a:p>
      </dgm:t>
    </dgm:pt>
    <dgm:pt modelId="{A3079DA7-4391-4B01-91B8-6F7C979B82EF}" type="sibTrans" cxnId="{149CC45E-62D4-4667-8B68-EE585585A22A}">
      <dgm:prSet custT="1"/>
      <dgm:spPr/>
      <dgm:t>
        <a:bodyPr/>
        <a:lstStyle/>
        <a:p>
          <a:endParaRPr lang="en-IN" sz="1800" b="1" dirty="0">
            <a:solidFill>
              <a:schemeClr val="bg1"/>
            </a:solidFill>
          </a:endParaRPr>
        </a:p>
      </dgm:t>
    </dgm:pt>
    <dgm:pt modelId="{FDCBE831-EDE5-4822-A4FF-F7A6D84613ED}">
      <dgm:prSet custT="1"/>
      <dgm:spPr/>
      <dgm:t>
        <a:bodyPr/>
        <a:lstStyle/>
        <a:p>
          <a:r>
            <a:rPr lang="en-US" sz="1800" b="1" i="0"/>
            <a:t>The cell types are Eosinophil, Lymphocyte, Monocyte, and Neutrophil. </a:t>
          </a:r>
          <a:endParaRPr lang="en-IN" sz="1800" b="1" dirty="0"/>
        </a:p>
      </dgm:t>
    </dgm:pt>
    <dgm:pt modelId="{8251E8A3-705C-478F-9039-82CFDC0DA3B5}" type="parTrans" cxnId="{755E910C-D2F7-42CE-BA7C-2B3CC5ACD99E}">
      <dgm:prSet/>
      <dgm:spPr/>
      <dgm:t>
        <a:bodyPr/>
        <a:lstStyle/>
        <a:p>
          <a:endParaRPr lang="en-IN" sz="1800" b="1" dirty="0">
            <a:solidFill>
              <a:schemeClr val="bg1"/>
            </a:solidFill>
          </a:endParaRPr>
        </a:p>
      </dgm:t>
    </dgm:pt>
    <dgm:pt modelId="{048FD1F5-A76D-4EBA-8968-9E8399B30836}" type="sibTrans" cxnId="{755E910C-D2F7-42CE-BA7C-2B3CC5ACD99E}">
      <dgm:prSet custT="1"/>
      <dgm:spPr/>
      <dgm:t>
        <a:bodyPr/>
        <a:lstStyle/>
        <a:p>
          <a:endParaRPr lang="en-IN" sz="1800" b="1" dirty="0">
            <a:solidFill>
              <a:schemeClr val="bg1"/>
            </a:solidFill>
          </a:endParaRPr>
        </a:p>
      </dgm:t>
    </dgm:pt>
    <dgm:pt modelId="{F3EF80B7-6379-4EB7-BB43-006A1F3CA8B0}" type="pres">
      <dgm:prSet presAssocID="{DCAD6CA5-9092-41AD-A8D8-44FAAE01F7D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A89B0EF-FA7B-486F-A09C-2AF1DBB45EC1}" type="pres">
      <dgm:prSet presAssocID="{1B285893-AF11-4B21-B1DD-C52F40A9D7F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A13E134-C1EB-47F7-BFF7-4E091EBDD3DE}" type="pres">
      <dgm:prSet presAssocID="{1389644B-215A-4B99-B180-5694BFCE0CD9}" presName="sibTrans" presStyleLbl="sibTrans2D1" presStyleIdx="0" presStyleCnt="2"/>
      <dgm:spPr/>
      <dgm:t>
        <a:bodyPr/>
        <a:lstStyle/>
        <a:p>
          <a:endParaRPr lang="en-IN"/>
        </a:p>
      </dgm:t>
    </dgm:pt>
    <dgm:pt modelId="{F0D08DF1-1479-4106-97AC-65DF3630DAE8}" type="pres">
      <dgm:prSet presAssocID="{1389644B-215A-4B99-B180-5694BFCE0CD9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99746500-B93A-4E3B-8668-1B2ABB366E06}" type="pres">
      <dgm:prSet presAssocID="{3FCB2673-3910-4F98-8623-68074BC491B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0CF5F13-1832-470C-9D1D-BF6CC6CD7B2F}" type="pres">
      <dgm:prSet presAssocID="{A3079DA7-4391-4B01-91B8-6F7C979B82EF}" presName="sibTrans" presStyleLbl="sibTrans2D1" presStyleIdx="1" presStyleCnt="2"/>
      <dgm:spPr/>
      <dgm:t>
        <a:bodyPr/>
        <a:lstStyle/>
        <a:p>
          <a:endParaRPr lang="en-IN"/>
        </a:p>
      </dgm:t>
    </dgm:pt>
    <dgm:pt modelId="{A986B3DA-E891-4936-8CA1-26E7820D40B9}" type="pres">
      <dgm:prSet presAssocID="{A3079DA7-4391-4B01-91B8-6F7C979B82EF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249A6365-BBF4-4F1B-BB3F-E9BB72BF66A6}" type="pres">
      <dgm:prSet presAssocID="{FDCBE831-EDE5-4822-A4FF-F7A6D84613E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A880533-DF20-4D23-81F0-7E1612BFC60D}" type="presOf" srcId="{A3079DA7-4391-4B01-91B8-6F7C979B82EF}" destId="{60CF5F13-1832-470C-9D1D-BF6CC6CD7B2F}" srcOrd="0" destOrd="0" presId="urn:microsoft.com/office/officeart/2005/8/layout/process1"/>
    <dgm:cxn modelId="{7CAE066A-246D-4BF6-9C28-24D147C76C3A}" type="presOf" srcId="{1389644B-215A-4B99-B180-5694BFCE0CD9}" destId="{F0D08DF1-1479-4106-97AC-65DF3630DAE8}" srcOrd="1" destOrd="0" presId="urn:microsoft.com/office/officeart/2005/8/layout/process1"/>
    <dgm:cxn modelId="{755E910C-D2F7-42CE-BA7C-2B3CC5ACD99E}" srcId="{DCAD6CA5-9092-41AD-A8D8-44FAAE01F7DD}" destId="{FDCBE831-EDE5-4822-A4FF-F7A6D84613ED}" srcOrd="2" destOrd="0" parTransId="{8251E8A3-705C-478F-9039-82CFDC0DA3B5}" sibTransId="{048FD1F5-A76D-4EBA-8968-9E8399B30836}"/>
    <dgm:cxn modelId="{5ED45F59-D282-4A58-BC14-593279AAFB1F}" type="presOf" srcId="{1389644B-215A-4B99-B180-5694BFCE0CD9}" destId="{9A13E134-C1EB-47F7-BFF7-4E091EBDD3DE}" srcOrd="0" destOrd="0" presId="urn:microsoft.com/office/officeart/2005/8/layout/process1"/>
    <dgm:cxn modelId="{5F8A8C58-ECFC-408F-B5CE-3EA3EE03DE34}" type="presOf" srcId="{A3079DA7-4391-4B01-91B8-6F7C979B82EF}" destId="{A986B3DA-E891-4936-8CA1-26E7820D40B9}" srcOrd="1" destOrd="0" presId="urn:microsoft.com/office/officeart/2005/8/layout/process1"/>
    <dgm:cxn modelId="{40CF2DA6-B4B6-4F36-8F54-0DDB9719FA13}" type="presOf" srcId="{3FCB2673-3910-4F98-8623-68074BC491B6}" destId="{99746500-B93A-4E3B-8668-1B2ABB366E06}" srcOrd="0" destOrd="0" presId="urn:microsoft.com/office/officeart/2005/8/layout/process1"/>
    <dgm:cxn modelId="{445EE026-F3CA-4728-A64C-1733937FFF0C}" type="presOf" srcId="{FDCBE831-EDE5-4822-A4FF-F7A6D84613ED}" destId="{249A6365-BBF4-4F1B-BB3F-E9BB72BF66A6}" srcOrd="0" destOrd="0" presId="urn:microsoft.com/office/officeart/2005/8/layout/process1"/>
    <dgm:cxn modelId="{7A0CC24B-462C-42CA-B6BF-EEAB4D0ADC2B}" type="presOf" srcId="{DCAD6CA5-9092-41AD-A8D8-44FAAE01F7DD}" destId="{F3EF80B7-6379-4EB7-BB43-006A1F3CA8B0}" srcOrd="0" destOrd="0" presId="urn:microsoft.com/office/officeart/2005/8/layout/process1"/>
    <dgm:cxn modelId="{149CC45E-62D4-4667-8B68-EE585585A22A}" srcId="{DCAD6CA5-9092-41AD-A8D8-44FAAE01F7DD}" destId="{3FCB2673-3910-4F98-8623-68074BC491B6}" srcOrd="1" destOrd="0" parTransId="{DA694525-4900-43CF-A1DE-FEE2F61B1254}" sibTransId="{A3079DA7-4391-4B01-91B8-6F7C979B82EF}"/>
    <dgm:cxn modelId="{4B90C799-B869-411E-8D64-9250BA6042C1}" type="presOf" srcId="{1B285893-AF11-4B21-B1DD-C52F40A9D7F8}" destId="{DA89B0EF-FA7B-486F-A09C-2AF1DBB45EC1}" srcOrd="0" destOrd="0" presId="urn:microsoft.com/office/officeart/2005/8/layout/process1"/>
    <dgm:cxn modelId="{13D2DDE6-B2FC-4E26-BBCB-A3531450178B}" srcId="{DCAD6CA5-9092-41AD-A8D8-44FAAE01F7DD}" destId="{1B285893-AF11-4B21-B1DD-C52F40A9D7F8}" srcOrd="0" destOrd="0" parTransId="{C935C2AC-E8AF-47FF-8EE4-9E95A5AE1F2D}" sibTransId="{1389644B-215A-4B99-B180-5694BFCE0CD9}"/>
    <dgm:cxn modelId="{66529F1F-F036-47F5-8E0E-16AD1FD41B6A}" type="presParOf" srcId="{F3EF80B7-6379-4EB7-BB43-006A1F3CA8B0}" destId="{DA89B0EF-FA7B-486F-A09C-2AF1DBB45EC1}" srcOrd="0" destOrd="0" presId="urn:microsoft.com/office/officeart/2005/8/layout/process1"/>
    <dgm:cxn modelId="{C536DA92-A3D6-4D27-9D4A-26205454E770}" type="presParOf" srcId="{F3EF80B7-6379-4EB7-BB43-006A1F3CA8B0}" destId="{9A13E134-C1EB-47F7-BFF7-4E091EBDD3DE}" srcOrd="1" destOrd="0" presId="urn:microsoft.com/office/officeart/2005/8/layout/process1"/>
    <dgm:cxn modelId="{7DC45E27-38E2-4450-87F9-E9E117825457}" type="presParOf" srcId="{9A13E134-C1EB-47F7-BFF7-4E091EBDD3DE}" destId="{F0D08DF1-1479-4106-97AC-65DF3630DAE8}" srcOrd="0" destOrd="0" presId="urn:microsoft.com/office/officeart/2005/8/layout/process1"/>
    <dgm:cxn modelId="{CF94E2DF-9941-47F9-A40E-FB6ECED18E3E}" type="presParOf" srcId="{F3EF80B7-6379-4EB7-BB43-006A1F3CA8B0}" destId="{99746500-B93A-4E3B-8668-1B2ABB366E06}" srcOrd="2" destOrd="0" presId="urn:microsoft.com/office/officeart/2005/8/layout/process1"/>
    <dgm:cxn modelId="{4A0B163B-7EB5-4B0E-B407-E6D6470F6897}" type="presParOf" srcId="{F3EF80B7-6379-4EB7-BB43-006A1F3CA8B0}" destId="{60CF5F13-1832-470C-9D1D-BF6CC6CD7B2F}" srcOrd="3" destOrd="0" presId="urn:microsoft.com/office/officeart/2005/8/layout/process1"/>
    <dgm:cxn modelId="{30EA25AA-BC0E-4D57-917D-56FACB558073}" type="presParOf" srcId="{60CF5F13-1832-470C-9D1D-BF6CC6CD7B2F}" destId="{A986B3DA-E891-4936-8CA1-26E7820D40B9}" srcOrd="0" destOrd="0" presId="urn:microsoft.com/office/officeart/2005/8/layout/process1"/>
    <dgm:cxn modelId="{43939231-0634-4162-AADE-BB7ECB563257}" type="presParOf" srcId="{F3EF80B7-6379-4EB7-BB43-006A1F3CA8B0}" destId="{249A6365-BBF4-4F1B-BB3F-E9BB72BF66A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000D94-3AA5-46AE-894B-11D91D3D216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700840-DCB6-4BAF-A38A-FDDD73AC9B4A}">
      <dgm:prSet/>
      <dgm:spPr/>
      <dgm:t>
        <a:bodyPr/>
        <a:lstStyle/>
        <a:p>
          <a:r>
            <a:rPr lang="en-US" b="1" dirty="0" err="1"/>
            <a:t>Colaboratory</a:t>
          </a:r>
          <a:r>
            <a:rPr lang="en-US" dirty="0"/>
            <a:t> is a </a:t>
          </a:r>
          <a:r>
            <a:rPr lang="en-US" b="1" dirty="0"/>
            <a:t>free</a:t>
          </a:r>
          <a:r>
            <a:rPr lang="en-US" dirty="0"/>
            <a:t> </a:t>
          </a:r>
          <a:r>
            <a:rPr lang="en-US" dirty="0" err="1"/>
            <a:t>Jupyter</a:t>
          </a:r>
          <a:r>
            <a:rPr lang="en-US" dirty="0"/>
            <a:t> notebook environment provided by </a:t>
          </a:r>
          <a:r>
            <a:rPr lang="en-US" b="1" dirty="0"/>
            <a:t>Google</a:t>
          </a:r>
          <a:r>
            <a:rPr lang="en-US" dirty="0"/>
            <a:t> where you can use </a:t>
          </a:r>
          <a:r>
            <a:rPr lang="en-US" b="1" dirty="0"/>
            <a:t>free</a:t>
          </a:r>
          <a:r>
            <a:rPr lang="en-US" dirty="0"/>
            <a:t> GPUs and TPUs which can solve all these issues</a:t>
          </a:r>
          <a:r>
            <a:rPr lang="en-IN" dirty="0"/>
            <a:t> </a:t>
          </a:r>
        </a:p>
      </dgm:t>
    </dgm:pt>
    <dgm:pt modelId="{FCE1D3FC-C9A8-4C48-953E-63E5D8061902}" type="parTrans" cxnId="{94DAE1A7-C7E7-436E-8A4F-EAFBA1BC839E}">
      <dgm:prSet/>
      <dgm:spPr/>
      <dgm:t>
        <a:bodyPr/>
        <a:lstStyle/>
        <a:p>
          <a:endParaRPr lang="en-IN"/>
        </a:p>
      </dgm:t>
    </dgm:pt>
    <dgm:pt modelId="{347991B7-2E6D-41C2-8BB2-6FA7CF15D045}" type="sibTrans" cxnId="{94DAE1A7-C7E7-436E-8A4F-EAFBA1BC839E}">
      <dgm:prSet/>
      <dgm:spPr/>
      <dgm:t>
        <a:bodyPr/>
        <a:lstStyle/>
        <a:p>
          <a:endParaRPr lang="en-IN"/>
        </a:p>
      </dgm:t>
    </dgm:pt>
    <dgm:pt modelId="{C6086B11-2DB5-42A7-B769-B9F3B1CB81AA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/>
            <a:t>All major Python libraries, like TensorFlow, Scikit-learn, Matplotlib, etc. are pre-installed.</a:t>
          </a:r>
          <a:endParaRPr lang="en-IN"/>
        </a:p>
      </dgm:t>
    </dgm:pt>
    <dgm:pt modelId="{847C4133-1BD4-4E69-A7AE-7C6A5C59EE9F}" type="parTrans" cxnId="{B23D50AD-2CD9-4B28-A77F-100B772AC7F4}">
      <dgm:prSet/>
      <dgm:spPr/>
      <dgm:t>
        <a:bodyPr/>
        <a:lstStyle/>
        <a:p>
          <a:endParaRPr lang="en-IN"/>
        </a:p>
      </dgm:t>
    </dgm:pt>
    <dgm:pt modelId="{73D5D87E-9DD2-41AA-B8F3-60A5A65968C6}" type="sibTrans" cxnId="{B23D50AD-2CD9-4B28-A77F-100B772AC7F4}">
      <dgm:prSet/>
      <dgm:spPr/>
      <dgm:t>
        <a:bodyPr/>
        <a:lstStyle/>
        <a:p>
          <a:endParaRPr lang="en-IN"/>
        </a:p>
      </dgm:t>
    </dgm:pt>
    <dgm:pt modelId="{E7DC7838-E3BF-4164-A785-CCFC94B1E2B3}" type="pres">
      <dgm:prSet presAssocID="{A2000D94-3AA5-46AE-894B-11D91D3D216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3FBA1EE-7F5D-47EF-93BD-CEC589E01FCD}" type="pres">
      <dgm:prSet presAssocID="{66700840-DCB6-4BAF-A38A-FDDD73AC9B4A}" presName="composite" presStyleCnt="0"/>
      <dgm:spPr/>
    </dgm:pt>
    <dgm:pt modelId="{49ED1133-F4CA-4EBC-8306-D792D1DEC12E}" type="pres">
      <dgm:prSet presAssocID="{66700840-DCB6-4BAF-A38A-FDDD73AC9B4A}" presName="parTx" presStyleLbl="alignNode1" presStyleIdx="0" presStyleCnt="1" custLinFactNeighborX="-15807" custLinFactNeighborY="-30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D304F55-A79E-47BF-A262-43958D9221D1}" type="pres">
      <dgm:prSet presAssocID="{66700840-DCB6-4BAF-A38A-FDDD73AC9B4A}" presName="desTx" presStyleLbl="alignAccFollowNode1" presStyleIdx="0" presStyleCnt="1" custLinFactNeighborX="7735" custLinFactNeighborY="719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23D50AD-2CD9-4B28-A77F-100B772AC7F4}" srcId="{66700840-DCB6-4BAF-A38A-FDDD73AC9B4A}" destId="{C6086B11-2DB5-42A7-B769-B9F3B1CB81AA}" srcOrd="0" destOrd="0" parTransId="{847C4133-1BD4-4E69-A7AE-7C6A5C59EE9F}" sibTransId="{73D5D87E-9DD2-41AA-B8F3-60A5A65968C6}"/>
    <dgm:cxn modelId="{DA00C2E3-D8AC-442A-A59A-24649034D18B}" type="presOf" srcId="{A2000D94-3AA5-46AE-894B-11D91D3D216D}" destId="{E7DC7838-E3BF-4164-A785-CCFC94B1E2B3}" srcOrd="0" destOrd="0" presId="urn:microsoft.com/office/officeart/2005/8/layout/hList1"/>
    <dgm:cxn modelId="{6A8D4CC3-0199-493A-B190-A4BFB196750A}" type="presOf" srcId="{66700840-DCB6-4BAF-A38A-FDDD73AC9B4A}" destId="{49ED1133-F4CA-4EBC-8306-D792D1DEC12E}" srcOrd="0" destOrd="0" presId="urn:microsoft.com/office/officeart/2005/8/layout/hList1"/>
    <dgm:cxn modelId="{94DAE1A7-C7E7-436E-8A4F-EAFBA1BC839E}" srcId="{A2000D94-3AA5-46AE-894B-11D91D3D216D}" destId="{66700840-DCB6-4BAF-A38A-FDDD73AC9B4A}" srcOrd="0" destOrd="0" parTransId="{FCE1D3FC-C9A8-4C48-953E-63E5D8061902}" sibTransId="{347991B7-2E6D-41C2-8BB2-6FA7CF15D045}"/>
    <dgm:cxn modelId="{C1DAF0BC-2181-4024-AB4E-EC08038A9709}" type="presOf" srcId="{C6086B11-2DB5-42A7-B769-B9F3B1CB81AA}" destId="{2D304F55-A79E-47BF-A262-43958D9221D1}" srcOrd="0" destOrd="0" presId="urn:microsoft.com/office/officeart/2005/8/layout/hList1"/>
    <dgm:cxn modelId="{FE54363D-C11B-4579-9841-D5B829989453}" type="presParOf" srcId="{E7DC7838-E3BF-4164-A785-CCFC94B1E2B3}" destId="{33FBA1EE-7F5D-47EF-93BD-CEC589E01FCD}" srcOrd="0" destOrd="0" presId="urn:microsoft.com/office/officeart/2005/8/layout/hList1"/>
    <dgm:cxn modelId="{D5C788DA-F88C-406C-8C66-1C0F4EA6DEC5}" type="presParOf" srcId="{33FBA1EE-7F5D-47EF-93BD-CEC589E01FCD}" destId="{49ED1133-F4CA-4EBC-8306-D792D1DEC12E}" srcOrd="0" destOrd="0" presId="urn:microsoft.com/office/officeart/2005/8/layout/hList1"/>
    <dgm:cxn modelId="{D5237B6E-39F6-49D9-8125-249A1D2E8C44}" type="presParOf" srcId="{33FBA1EE-7F5D-47EF-93BD-CEC589E01FCD}" destId="{2D304F55-A79E-47BF-A262-43958D9221D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A4892-9701-41FF-A050-5E7B4981DF4C}">
      <dsp:nvSpPr>
        <dsp:cNvPr id="0" name=""/>
        <dsp:cNvSpPr/>
      </dsp:nvSpPr>
      <dsp:spPr>
        <a:xfrm>
          <a:off x="938243" y="138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>
              <a:latin typeface="+mj-lt"/>
              <a:cs typeface="Arial" panose="020B0604020202020204" pitchFamily="34" charset="0"/>
            </a:rPr>
            <a:t>Base Paper Details</a:t>
          </a:r>
          <a:endParaRPr lang="en-IN" sz="2000" b="1" kern="1200" dirty="0">
            <a:latin typeface="+mj-lt"/>
          </a:endParaRPr>
        </a:p>
      </dsp:txBody>
      <dsp:txXfrm>
        <a:off x="973635" y="35530"/>
        <a:ext cx="1943182" cy="1137596"/>
      </dsp:txXfrm>
    </dsp:sp>
    <dsp:sp modelId="{BA7DB79A-F5E2-4515-AEC5-7B5B6B583825}">
      <dsp:nvSpPr>
        <dsp:cNvPr id="0" name=""/>
        <dsp:cNvSpPr/>
      </dsp:nvSpPr>
      <dsp:spPr>
        <a:xfrm>
          <a:off x="3129439" y="354596"/>
          <a:ext cx="426960" cy="499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>
            <a:solidFill>
              <a:schemeClr val="tx1"/>
            </a:solidFill>
            <a:latin typeface="+mj-lt"/>
          </a:endParaRPr>
        </a:p>
      </dsp:txBody>
      <dsp:txXfrm>
        <a:off x="3129439" y="454489"/>
        <a:ext cx="298872" cy="299677"/>
      </dsp:txXfrm>
    </dsp:sp>
    <dsp:sp modelId="{986C38D1-D0D0-4DD2-A3D3-FB0FE86CB691}">
      <dsp:nvSpPr>
        <dsp:cNvPr id="0" name=""/>
        <dsp:cNvSpPr/>
      </dsp:nvSpPr>
      <dsp:spPr>
        <a:xfrm>
          <a:off x="3757796" y="138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>
              <a:latin typeface="+mj-lt"/>
              <a:cs typeface="Arial" panose="020B0604020202020204" pitchFamily="34" charset="0"/>
            </a:rPr>
            <a:t>Abstract</a:t>
          </a:r>
          <a:endParaRPr lang="en-IN" sz="2000" b="1" kern="1200" dirty="0">
            <a:latin typeface="+mj-lt"/>
            <a:cs typeface="Arial" panose="020B0604020202020204" pitchFamily="34" charset="0"/>
          </a:endParaRPr>
        </a:p>
      </dsp:txBody>
      <dsp:txXfrm>
        <a:off x="3793188" y="35530"/>
        <a:ext cx="1943182" cy="1137596"/>
      </dsp:txXfrm>
    </dsp:sp>
    <dsp:sp modelId="{48C62316-D681-492B-98DA-81BE2A29B1B6}">
      <dsp:nvSpPr>
        <dsp:cNvPr id="0" name=""/>
        <dsp:cNvSpPr/>
      </dsp:nvSpPr>
      <dsp:spPr>
        <a:xfrm>
          <a:off x="5948992" y="354596"/>
          <a:ext cx="426960" cy="499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>
            <a:solidFill>
              <a:schemeClr val="tx1"/>
            </a:solidFill>
            <a:latin typeface="+mj-lt"/>
          </a:endParaRPr>
        </a:p>
      </dsp:txBody>
      <dsp:txXfrm>
        <a:off x="5948992" y="454489"/>
        <a:ext cx="298872" cy="299677"/>
      </dsp:txXfrm>
    </dsp:sp>
    <dsp:sp modelId="{1F721F4B-C2D7-42D9-A3E1-BEABA2F17874}">
      <dsp:nvSpPr>
        <dsp:cNvPr id="0" name=""/>
        <dsp:cNvSpPr/>
      </dsp:nvSpPr>
      <dsp:spPr>
        <a:xfrm>
          <a:off x="6577350" y="138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+mj-lt"/>
              <a:cs typeface="Arial" panose="020B0604020202020204" pitchFamily="34" charset="0"/>
            </a:rPr>
            <a:t>Introduction</a:t>
          </a:r>
          <a:endParaRPr lang="en-US" sz="2000" b="1" kern="1200" dirty="0">
            <a:latin typeface="+mj-lt"/>
            <a:cs typeface="Arial" panose="020B0604020202020204" pitchFamily="34" charset="0"/>
          </a:endParaRPr>
        </a:p>
      </dsp:txBody>
      <dsp:txXfrm>
        <a:off x="6612742" y="35530"/>
        <a:ext cx="1943182" cy="1137596"/>
      </dsp:txXfrm>
    </dsp:sp>
    <dsp:sp modelId="{772DA13A-3E80-4986-AD5F-0C7B2B01ABCF}">
      <dsp:nvSpPr>
        <dsp:cNvPr id="0" name=""/>
        <dsp:cNvSpPr/>
      </dsp:nvSpPr>
      <dsp:spPr>
        <a:xfrm>
          <a:off x="8768546" y="354596"/>
          <a:ext cx="426960" cy="499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>
            <a:solidFill>
              <a:schemeClr val="tx1"/>
            </a:solidFill>
            <a:latin typeface="+mj-lt"/>
          </a:endParaRPr>
        </a:p>
      </dsp:txBody>
      <dsp:txXfrm>
        <a:off x="8768546" y="454489"/>
        <a:ext cx="298872" cy="299677"/>
      </dsp:txXfrm>
    </dsp:sp>
    <dsp:sp modelId="{1A707333-74F7-40ED-A3F3-B3C9DFDE7843}">
      <dsp:nvSpPr>
        <dsp:cNvPr id="0" name=""/>
        <dsp:cNvSpPr/>
      </dsp:nvSpPr>
      <dsp:spPr>
        <a:xfrm>
          <a:off x="9396903" y="138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+mj-lt"/>
              <a:cs typeface="Arial" panose="020B0604020202020204" pitchFamily="34" charset="0"/>
            </a:rPr>
            <a:t>Literature survey</a:t>
          </a:r>
          <a:endParaRPr lang="en-US" sz="2000" b="1" kern="1200" dirty="0">
            <a:latin typeface="+mj-lt"/>
            <a:cs typeface="Arial" panose="020B0604020202020204" pitchFamily="34" charset="0"/>
          </a:endParaRPr>
        </a:p>
      </dsp:txBody>
      <dsp:txXfrm>
        <a:off x="9432295" y="35530"/>
        <a:ext cx="1943182" cy="1137596"/>
      </dsp:txXfrm>
    </dsp:sp>
    <dsp:sp modelId="{37B5E7D3-9D9F-4220-AC1A-0BA0AF756623}">
      <dsp:nvSpPr>
        <dsp:cNvPr id="0" name=""/>
        <dsp:cNvSpPr/>
      </dsp:nvSpPr>
      <dsp:spPr>
        <a:xfrm rot="5400000">
          <a:off x="10190406" y="1349495"/>
          <a:ext cx="426960" cy="499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>
            <a:solidFill>
              <a:schemeClr val="tx1"/>
            </a:solidFill>
            <a:latin typeface="+mj-lt"/>
          </a:endParaRPr>
        </a:p>
      </dsp:txBody>
      <dsp:txXfrm rot="-5400000">
        <a:off x="10254048" y="1385746"/>
        <a:ext cx="299677" cy="298872"/>
      </dsp:txXfrm>
    </dsp:sp>
    <dsp:sp modelId="{B9D590B4-F6D2-4E18-8A47-420A5190522D}">
      <dsp:nvSpPr>
        <dsp:cNvPr id="0" name=""/>
        <dsp:cNvSpPr/>
      </dsp:nvSpPr>
      <dsp:spPr>
        <a:xfrm>
          <a:off x="9396903" y="2014104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+mj-lt"/>
              <a:cs typeface="Arial" panose="020B0604020202020204" pitchFamily="34" charset="0"/>
            </a:rPr>
            <a:t>Problem definition</a:t>
          </a:r>
          <a:endParaRPr lang="en-US" sz="2000" b="1" kern="1200" dirty="0">
            <a:latin typeface="+mj-lt"/>
            <a:cs typeface="Arial" panose="020B0604020202020204" pitchFamily="34" charset="0"/>
          </a:endParaRPr>
        </a:p>
      </dsp:txBody>
      <dsp:txXfrm>
        <a:off x="9432295" y="2049496"/>
        <a:ext cx="1943182" cy="1137596"/>
      </dsp:txXfrm>
    </dsp:sp>
    <dsp:sp modelId="{33E0C87B-8250-48C1-B183-504AAF9C630E}">
      <dsp:nvSpPr>
        <dsp:cNvPr id="0" name=""/>
        <dsp:cNvSpPr/>
      </dsp:nvSpPr>
      <dsp:spPr>
        <a:xfrm rot="10800000">
          <a:off x="8792713" y="2368563"/>
          <a:ext cx="426960" cy="499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>
            <a:solidFill>
              <a:schemeClr val="tx1"/>
            </a:solidFill>
            <a:latin typeface="+mj-lt"/>
          </a:endParaRPr>
        </a:p>
      </dsp:txBody>
      <dsp:txXfrm rot="10800000">
        <a:off x="8920801" y="2468456"/>
        <a:ext cx="298872" cy="299677"/>
      </dsp:txXfrm>
    </dsp:sp>
    <dsp:sp modelId="{D3537AA8-5A9E-40FC-B014-A4B44D2949FC}">
      <dsp:nvSpPr>
        <dsp:cNvPr id="0" name=""/>
        <dsp:cNvSpPr/>
      </dsp:nvSpPr>
      <dsp:spPr>
        <a:xfrm>
          <a:off x="6577350" y="2014104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+mj-lt"/>
              <a:cs typeface="Arial" panose="020B0604020202020204" pitchFamily="34" charset="0"/>
            </a:rPr>
            <a:t>Existing System and its drawbacks</a:t>
          </a:r>
          <a:endParaRPr lang="en-US" sz="2000" b="1" kern="1200" dirty="0">
            <a:latin typeface="+mj-lt"/>
            <a:cs typeface="Arial" panose="020B0604020202020204" pitchFamily="34" charset="0"/>
          </a:endParaRPr>
        </a:p>
      </dsp:txBody>
      <dsp:txXfrm>
        <a:off x="6612742" y="2049496"/>
        <a:ext cx="1943182" cy="1137596"/>
      </dsp:txXfrm>
    </dsp:sp>
    <dsp:sp modelId="{B53F1618-541F-4383-8C81-EABBA93C4935}">
      <dsp:nvSpPr>
        <dsp:cNvPr id="0" name=""/>
        <dsp:cNvSpPr/>
      </dsp:nvSpPr>
      <dsp:spPr>
        <a:xfrm rot="10800000">
          <a:off x="5973160" y="2368563"/>
          <a:ext cx="426960" cy="499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>
            <a:solidFill>
              <a:schemeClr val="tx1"/>
            </a:solidFill>
            <a:latin typeface="+mj-lt"/>
          </a:endParaRPr>
        </a:p>
      </dsp:txBody>
      <dsp:txXfrm rot="10800000">
        <a:off x="6101248" y="2468456"/>
        <a:ext cx="298872" cy="299677"/>
      </dsp:txXfrm>
    </dsp:sp>
    <dsp:sp modelId="{4DDD15D1-396C-46F0-ABC4-802263F7B53A}">
      <dsp:nvSpPr>
        <dsp:cNvPr id="0" name=""/>
        <dsp:cNvSpPr/>
      </dsp:nvSpPr>
      <dsp:spPr>
        <a:xfrm>
          <a:off x="3757796" y="2014104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+mj-lt"/>
              <a:cs typeface="Arial" panose="020B0604020202020204" pitchFamily="34" charset="0"/>
            </a:rPr>
            <a:t>Proposed system/methodology</a:t>
          </a:r>
          <a:endParaRPr lang="en-US" sz="2000" b="1" kern="1200" dirty="0">
            <a:latin typeface="+mj-lt"/>
            <a:cs typeface="Arial" panose="020B0604020202020204" pitchFamily="34" charset="0"/>
          </a:endParaRPr>
        </a:p>
      </dsp:txBody>
      <dsp:txXfrm>
        <a:off x="3793188" y="2049496"/>
        <a:ext cx="1943182" cy="1137596"/>
      </dsp:txXfrm>
    </dsp:sp>
    <dsp:sp modelId="{30F7BBEF-E4D0-44E8-A877-B78DF7FEF222}">
      <dsp:nvSpPr>
        <dsp:cNvPr id="0" name=""/>
        <dsp:cNvSpPr/>
      </dsp:nvSpPr>
      <dsp:spPr>
        <a:xfrm rot="10800000">
          <a:off x="3153606" y="2368563"/>
          <a:ext cx="426960" cy="499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>
            <a:solidFill>
              <a:schemeClr val="tx1"/>
            </a:solidFill>
            <a:latin typeface="+mj-lt"/>
          </a:endParaRPr>
        </a:p>
      </dsp:txBody>
      <dsp:txXfrm rot="10800000">
        <a:off x="3281694" y="2468456"/>
        <a:ext cx="298872" cy="299677"/>
      </dsp:txXfrm>
    </dsp:sp>
    <dsp:sp modelId="{5295614A-4500-4E6B-8109-0BF4A3F9B888}">
      <dsp:nvSpPr>
        <dsp:cNvPr id="0" name=""/>
        <dsp:cNvSpPr/>
      </dsp:nvSpPr>
      <dsp:spPr>
        <a:xfrm>
          <a:off x="938243" y="2014104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+mj-lt"/>
              <a:cs typeface="Arial" panose="020B0604020202020204" pitchFamily="34" charset="0"/>
            </a:rPr>
            <a:t>Block diagram</a:t>
          </a:r>
          <a:endParaRPr lang="en-US" sz="2000" b="1" kern="1200" dirty="0">
            <a:latin typeface="+mj-lt"/>
            <a:cs typeface="Arial" panose="020B0604020202020204" pitchFamily="34" charset="0"/>
          </a:endParaRPr>
        </a:p>
      </dsp:txBody>
      <dsp:txXfrm>
        <a:off x="973635" y="2049496"/>
        <a:ext cx="1943182" cy="1137596"/>
      </dsp:txXfrm>
    </dsp:sp>
    <dsp:sp modelId="{A6EBFDFC-8BD2-4C38-98BE-49D944FE9FDB}">
      <dsp:nvSpPr>
        <dsp:cNvPr id="0" name=""/>
        <dsp:cNvSpPr/>
      </dsp:nvSpPr>
      <dsp:spPr>
        <a:xfrm rot="5400000">
          <a:off x="1731746" y="3363462"/>
          <a:ext cx="426960" cy="499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>
            <a:solidFill>
              <a:schemeClr val="tx1"/>
            </a:solidFill>
            <a:latin typeface="+mj-lt"/>
          </a:endParaRPr>
        </a:p>
      </dsp:txBody>
      <dsp:txXfrm rot="-5400000">
        <a:off x="1795388" y="3399713"/>
        <a:ext cx="299677" cy="298872"/>
      </dsp:txXfrm>
    </dsp:sp>
    <dsp:sp modelId="{1411266C-D644-4C97-83FD-9651CFF22862}">
      <dsp:nvSpPr>
        <dsp:cNvPr id="0" name=""/>
        <dsp:cNvSpPr/>
      </dsp:nvSpPr>
      <dsp:spPr>
        <a:xfrm>
          <a:off x="938243" y="4028071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+mj-lt"/>
              <a:cs typeface="Arial" panose="020B0604020202020204" pitchFamily="34" charset="0"/>
            </a:rPr>
            <a:t>Modules</a:t>
          </a:r>
          <a:endParaRPr lang="en-US" sz="2000" b="1" kern="1200" dirty="0">
            <a:latin typeface="+mj-lt"/>
            <a:cs typeface="Arial" panose="020B0604020202020204" pitchFamily="34" charset="0"/>
          </a:endParaRPr>
        </a:p>
      </dsp:txBody>
      <dsp:txXfrm>
        <a:off x="973635" y="4063463"/>
        <a:ext cx="1943182" cy="1137596"/>
      </dsp:txXfrm>
    </dsp:sp>
    <dsp:sp modelId="{01300894-EF61-4855-848D-224D2E03B706}">
      <dsp:nvSpPr>
        <dsp:cNvPr id="0" name=""/>
        <dsp:cNvSpPr/>
      </dsp:nvSpPr>
      <dsp:spPr>
        <a:xfrm>
          <a:off x="3129439" y="4382529"/>
          <a:ext cx="426960" cy="499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>
            <a:solidFill>
              <a:schemeClr val="tx1"/>
            </a:solidFill>
            <a:latin typeface="+mj-lt"/>
          </a:endParaRPr>
        </a:p>
      </dsp:txBody>
      <dsp:txXfrm>
        <a:off x="3129439" y="4482422"/>
        <a:ext cx="298872" cy="299677"/>
      </dsp:txXfrm>
    </dsp:sp>
    <dsp:sp modelId="{FDC2886A-46FE-4E2B-91C5-63F24CB653D5}">
      <dsp:nvSpPr>
        <dsp:cNvPr id="0" name=""/>
        <dsp:cNvSpPr/>
      </dsp:nvSpPr>
      <dsp:spPr>
        <a:xfrm>
          <a:off x="3757796" y="4028071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+mj-lt"/>
              <a:cs typeface="Arial" panose="020B0604020202020204" pitchFamily="34" charset="0"/>
            </a:rPr>
            <a:t>Platform &amp; Tools</a:t>
          </a:r>
          <a:endParaRPr lang="en-US" sz="2000" b="1" kern="1200" dirty="0">
            <a:latin typeface="+mj-lt"/>
            <a:cs typeface="Arial" panose="020B0604020202020204" pitchFamily="34" charset="0"/>
          </a:endParaRPr>
        </a:p>
      </dsp:txBody>
      <dsp:txXfrm>
        <a:off x="3793188" y="4063463"/>
        <a:ext cx="1943182" cy="1137596"/>
      </dsp:txXfrm>
    </dsp:sp>
    <dsp:sp modelId="{9086527D-823B-446E-9833-3DE81A071C99}">
      <dsp:nvSpPr>
        <dsp:cNvPr id="0" name=""/>
        <dsp:cNvSpPr/>
      </dsp:nvSpPr>
      <dsp:spPr>
        <a:xfrm>
          <a:off x="5948992" y="4382529"/>
          <a:ext cx="426960" cy="499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000" b="1" kern="1200">
            <a:solidFill>
              <a:schemeClr val="tx1"/>
            </a:solidFill>
            <a:latin typeface="+mj-lt"/>
          </a:endParaRPr>
        </a:p>
      </dsp:txBody>
      <dsp:txXfrm>
        <a:off x="5948992" y="4482422"/>
        <a:ext cx="298872" cy="299677"/>
      </dsp:txXfrm>
    </dsp:sp>
    <dsp:sp modelId="{24DA5F7D-1458-45C4-9063-9B290BDB1D21}">
      <dsp:nvSpPr>
        <dsp:cNvPr id="0" name=""/>
        <dsp:cNvSpPr/>
      </dsp:nvSpPr>
      <dsp:spPr>
        <a:xfrm>
          <a:off x="6577350" y="4028071"/>
          <a:ext cx="2013966" cy="12083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+mj-lt"/>
              <a:cs typeface="Arial" panose="020B0604020202020204" pitchFamily="34" charset="0"/>
            </a:rPr>
            <a:t>Conclusion</a:t>
          </a:r>
          <a:endParaRPr lang="en-IN" sz="2000" b="1" kern="1200">
            <a:latin typeface="+mj-lt"/>
          </a:endParaRPr>
        </a:p>
      </dsp:txBody>
      <dsp:txXfrm>
        <a:off x="6612742" y="4063463"/>
        <a:ext cx="1943182" cy="11375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A25D4-27C5-4B1B-A18F-0545D43768F0}">
      <dsp:nvSpPr>
        <dsp:cNvPr id="0" name=""/>
        <dsp:cNvSpPr/>
      </dsp:nvSpPr>
      <dsp:spPr>
        <a:xfrm>
          <a:off x="1376" y="581198"/>
          <a:ext cx="2683739" cy="2683739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7695" tIns="20320" rIns="147695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Rockwell" panose="02060603020205020403" pitchFamily="18" charset="0"/>
            </a:rPr>
            <a:t>Title: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latin typeface="Rockwell" panose="02060603020205020403" pitchFamily="18" charset="0"/>
            </a:rPr>
            <a:t> Visualizing Interactions of Circulating Tumor Cell and Dendritic Cell in the Blood Circulation Using In Vivo Imaging Flow Cytometry</a:t>
          </a:r>
          <a:endParaRPr lang="en-IN" sz="1600" b="1" kern="1200" dirty="0"/>
        </a:p>
      </dsp:txBody>
      <dsp:txXfrm>
        <a:off x="394400" y="974222"/>
        <a:ext cx="1897691" cy="1897691"/>
      </dsp:txXfrm>
    </dsp:sp>
    <dsp:sp modelId="{6BEB0AA5-30AF-437F-8B8C-85189284342D}">
      <dsp:nvSpPr>
        <dsp:cNvPr id="0" name=""/>
        <dsp:cNvSpPr/>
      </dsp:nvSpPr>
      <dsp:spPr>
        <a:xfrm>
          <a:off x="2148367" y="581198"/>
          <a:ext cx="2683739" cy="2683739"/>
        </a:xfrm>
        <a:prstGeom prst="ellipse">
          <a:avLst/>
        </a:prstGeom>
        <a:solidFill>
          <a:schemeClr val="accent3">
            <a:alpha val="50000"/>
            <a:hueOff val="2812261"/>
            <a:satOff val="547"/>
            <a:lumOff val="29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7695" tIns="20320" rIns="147695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latin typeface="Rockwell" panose="02060603020205020403" pitchFamily="18" charset="0"/>
            </a:rPr>
            <a:t>Journal name: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Rockwell" panose="02060603020205020403" pitchFamily="18" charset="0"/>
            </a:rPr>
            <a:t>IEEE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Rockwell" panose="02060603020205020403" pitchFamily="18" charset="0"/>
            </a:rPr>
            <a:t>Transactions on Biomedical Engineering</a:t>
          </a:r>
        </a:p>
      </dsp:txBody>
      <dsp:txXfrm>
        <a:off x="2541391" y="974222"/>
        <a:ext cx="1897691" cy="1897691"/>
      </dsp:txXfrm>
    </dsp:sp>
    <dsp:sp modelId="{9DEF9A38-2113-4BC4-B97D-487C2F9D2C3D}">
      <dsp:nvSpPr>
        <dsp:cNvPr id="0" name=""/>
        <dsp:cNvSpPr/>
      </dsp:nvSpPr>
      <dsp:spPr>
        <a:xfrm>
          <a:off x="4295359" y="581198"/>
          <a:ext cx="2683739" cy="2683739"/>
        </a:xfrm>
        <a:prstGeom prst="ellipse">
          <a:avLst/>
        </a:prstGeom>
        <a:solidFill>
          <a:schemeClr val="accent3">
            <a:alpha val="50000"/>
            <a:hueOff val="5624522"/>
            <a:satOff val="1095"/>
            <a:lumOff val="58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7695" tIns="20320" rIns="147695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Rockwell" panose="02060603020205020403" pitchFamily="18" charset="0"/>
            </a:rPr>
            <a:t>Method used: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Rockwell" panose="02060603020205020403" pitchFamily="18" charset="0"/>
            </a:rPr>
            <a:t>Artificial Neural Network</a:t>
          </a:r>
        </a:p>
      </dsp:txBody>
      <dsp:txXfrm>
        <a:off x="4688383" y="974222"/>
        <a:ext cx="1897691" cy="1897691"/>
      </dsp:txXfrm>
    </dsp:sp>
    <dsp:sp modelId="{32996528-D39C-4600-A9C2-ACEBF67ECCD6}">
      <dsp:nvSpPr>
        <dsp:cNvPr id="0" name=""/>
        <dsp:cNvSpPr/>
      </dsp:nvSpPr>
      <dsp:spPr>
        <a:xfrm>
          <a:off x="6442350" y="581198"/>
          <a:ext cx="2683739" cy="2683739"/>
        </a:xfrm>
        <a:prstGeom prst="ellipse">
          <a:avLst/>
        </a:prstGeom>
        <a:solidFill>
          <a:schemeClr val="accent3">
            <a:alpha val="50000"/>
            <a:hueOff val="8436783"/>
            <a:satOff val="1642"/>
            <a:lumOff val="88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7695" tIns="20320" rIns="147695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Rockwell" panose="02060603020205020403" pitchFamily="18" charset="0"/>
            </a:rPr>
            <a:t>Year: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Rockwell" panose="02060603020205020403" pitchFamily="18" charset="0"/>
            </a:rPr>
            <a:t>2018</a:t>
          </a:r>
        </a:p>
      </dsp:txBody>
      <dsp:txXfrm>
        <a:off x="6835374" y="974222"/>
        <a:ext cx="1897691" cy="1897691"/>
      </dsp:txXfrm>
    </dsp:sp>
    <dsp:sp modelId="{184D5FE2-4F88-4A24-A83C-AAB08ED36302}">
      <dsp:nvSpPr>
        <dsp:cNvPr id="0" name=""/>
        <dsp:cNvSpPr/>
      </dsp:nvSpPr>
      <dsp:spPr>
        <a:xfrm>
          <a:off x="8589342" y="581198"/>
          <a:ext cx="2683739" cy="2683739"/>
        </a:xfrm>
        <a:prstGeom prst="ellipse">
          <a:avLst/>
        </a:prstGeom>
        <a:solidFill>
          <a:schemeClr val="accent3">
            <a:alpha val="50000"/>
            <a:hueOff val="11249044"/>
            <a:satOff val="2189"/>
            <a:lumOff val="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228600">
            <a:schemeClr val="accent2">
              <a:satMod val="175000"/>
              <a:alpha val="40000"/>
            </a:schemeClr>
          </a:glow>
        </a:effectLst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7695" tIns="20320" rIns="147695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Rockwell" panose="02060603020205020403" pitchFamily="18" charset="0"/>
            </a:rPr>
            <a:t>Authors: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Rockwell" panose="02060603020205020403" pitchFamily="18" charset="0"/>
            </a:rPr>
            <a:t>Dan Wei, </a:t>
          </a:r>
          <a:r>
            <a:rPr lang="en-IN" sz="1600" b="1" kern="1200" dirty="0" err="1">
              <a:latin typeface="Rockwell" panose="02060603020205020403" pitchFamily="18" charset="0"/>
            </a:rPr>
            <a:t>Xuejiao</a:t>
          </a:r>
          <a:r>
            <a:rPr lang="en-IN" sz="1600" b="1" kern="1200" dirty="0">
              <a:latin typeface="Rockwell" panose="02060603020205020403" pitchFamily="18" charset="0"/>
            </a:rPr>
            <a:t> Zeng</a:t>
          </a:r>
        </a:p>
      </dsp:txBody>
      <dsp:txXfrm>
        <a:off x="8982366" y="974222"/>
        <a:ext cx="1897691" cy="18976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E0DAD-2693-4EA6-9C08-2324BF3726AC}">
      <dsp:nvSpPr>
        <dsp:cNvPr id="0" name=""/>
        <dsp:cNvSpPr/>
      </dsp:nvSpPr>
      <dsp:spPr>
        <a:xfrm>
          <a:off x="0" y="0"/>
          <a:ext cx="88765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1A98F-4049-48BE-8A94-4B5E3F630FC6}">
      <dsp:nvSpPr>
        <dsp:cNvPr id="0" name=""/>
        <dsp:cNvSpPr/>
      </dsp:nvSpPr>
      <dsp:spPr>
        <a:xfrm>
          <a:off x="0" y="0"/>
          <a:ext cx="8876597" cy="109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>
              <a:solidFill>
                <a:schemeClr val="tx1"/>
              </a:solidFill>
            </a:rPr>
            <a:t>Deep learning is a type of machine learning in which a model learns to perform classification tasks directly from images, text or sound. </a:t>
          </a:r>
          <a:endParaRPr lang="en-IN" sz="2400" b="1" kern="1200" dirty="0">
            <a:solidFill>
              <a:schemeClr val="tx1"/>
            </a:solidFill>
          </a:endParaRPr>
        </a:p>
      </dsp:txBody>
      <dsp:txXfrm>
        <a:off x="0" y="0"/>
        <a:ext cx="8876597" cy="1093572"/>
      </dsp:txXfrm>
    </dsp:sp>
    <dsp:sp modelId="{E5CD552D-7C76-4222-91F0-7609282C4FE8}">
      <dsp:nvSpPr>
        <dsp:cNvPr id="0" name=""/>
        <dsp:cNvSpPr/>
      </dsp:nvSpPr>
      <dsp:spPr>
        <a:xfrm>
          <a:off x="0" y="1093572"/>
          <a:ext cx="8876597" cy="0"/>
        </a:xfrm>
        <a:prstGeom prst="line">
          <a:avLst/>
        </a:prstGeom>
        <a:solidFill>
          <a:schemeClr val="accent2">
            <a:hueOff val="-443578"/>
            <a:satOff val="2739"/>
            <a:lumOff val="-392"/>
            <a:alphaOff val="0"/>
          </a:schemeClr>
        </a:solidFill>
        <a:ln w="12700" cap="flat" cmpd="sng" algn="ctr">
          <a:solidFill>
            <a:schemeClr val="accent2">
              <a:hueOff val="-443578"/>
              <a:satOff val="2739"/>
              <a:lumOff val="-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F32E3-1FAB-4972-AFEB-3E075E8244FA}">
      <dsp:nvSpPr>
        <dsp:cNvPr id="0" name=""/>
        <dsp:cNvSpPr/>
      </dsp:nvSpPr>
      <dsp:spPr>
        <a:xfrm>
          <a:off x="0" y="1093572"/>
          <a:ext cx="8876597" cy="109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tx1"/>
              </a:solidFill>
            </a:rPr>
            <a:t>Deep learning is usually implemented using neural network architecture. </a:t>
          </a:r>
          <a:endParaRPr lang="en-IN" sz="2400" b="1" kern="1200" dirty="0">
            <a:solidFill>
              <a:schemeClr val="tx1"/>
            </a:solidFill>
          </a:endParaRPr>
        </a:p>
      </dsp:txBody>
      <dsp:txXfrm>
        <a:off x="0" y="1093572"/>
        <a:ext cx="8876597" cy="1093572"/>
      </dsp:txXfrm>
    </dsp:sp>
    <dsp:sp modelId="{A929D6B0-31A3-4523-88D2-1FC1FA6E1C02}">
      <dsp:nvSpPr>
        <dsp:cNvPr id="0" name=""/>
        <dsp:cNvSpPr/>
      </dsp:nvSpPr>
      <dsp:spPr>
        <a:xfrm>
          <a:off x="0" y="2187144"/>
          <a:ext cx="8876597" cy="0"/>
        </a:xfrm>
        <a:prstGeom prst="line">
          <a:avLst/>
        </a:prstGeom>
        <a:solidFill>
          <a:schemeClr val="accent2">
            <a:hueOff val="-887157"/>
            <a:satOff val="5477"/>
            <a:lumOff val="-784"/>
            <a:alphaOff val="0"/>
          </a:schemeClr>
        </a:solidFill>
        <a:ln w="12700" cap="flat" cmpd="sng" algn="ctr">
          <a:solidFill>
            <a:schemeClr val="accent2">
              <a:hueOff val="-887157"/>
              <a:satOff val="5477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CAD89-371B-42BE-914F-F0F1D1C659F8}">
      <dsp:nvSpPr>
        <dsp:cNvPr id="0" name=""/>
        <dsp:cNvSpPr/>
      </dsp:nvSpPr>
      <dsp:spPr>
        <a:xfrm>
          <a:off x="0" y="2187145"/>
          <a:ext cx="8876597" cy="109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solidFill>
                <a:schemeClr val="tx1"/>
              </a:solidFill>
            </a:rPr>
            <a:t>The term deep refers to the number of layers in the network—the more the layers, the deeper the network.</a:t>
          </a:r>
          <a:endParaRPr lang="en-IN" sz="2400" b="1" kern="1200" dirty="0">
            <a:solidFill>
              <a:schemeClr val="tx1"/>
            </a:solidFill>
          </a:endParaRPr>
        </a:p>
      </dsp:txBody>
      <dsp:txXfrm>
        <a:off x="0" y="2187145"/>
        <a:ext cx="8876597" cy="1093572"/>
      </dsp:txXfrm>
    </dsp:sp>
    <dsp:sp modelId="{DB75C0B3-2914-46D4-A56C-6E0EC4A7F61C}">
      <dsp:nvSpPr>
        <dsp:cNvPr id="0" name=""/>
        <dsp:cNvSpPr/>
      </dsp:nvSpPr>
      <dsp:spPr>
        <a:xfrm>
          <a:off x="0" y="3280717"/>
          <a:ext cx="8876597" cy="0"/>
        </a:xfrm>
        <a:prstGeom prst="line">
          <a:avLst/>
        </a:prstGeom>
        <a:solidFill>
          <a:schemeClr val="accent2">
            <a:hueOff val="-1330735"/>
            <a:satOff val="8216"/>
            <a:lumOff val="-1176"/>
            <a:alphaOff val="0"/>
          </a:schemeClr>
        </a:solidFill>
        <a:ln w="12700" cap="flat" cmpd="sng" algn="ctr">
          <a:solidFill>
            <a:schemeClr val="accent2">
              <a:hueOff val="-1330735"/>
              <a:satOff val="8216"/>
              <a:lumOff val="-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AC4B8-C0BB-4D12-8CAA-F2B30B583C88}">
      <dsp:nvSpPr>
        <dsp:cNvPr id="0" name=""/>
        <dsp:cNvSpPr/>
      </dsp:nvSpPr>
      <dsp:spPr>
        <a:xfrm>
          <a:off x="0" y="3280717"/>
          <a:ext cx="8876597" cy="109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>
              <a:solidFill>
                <a:schemeClr val="tx1"/>
              </a:solidFill>
            </a:rPr>
            <a:t>The layers are interconnected via nodes, or neurons, with each hidden layer using the output of the previous layer as its input.</a:t>
          </a:r>
          <a:endParaRPr lang="en-IN" sz="2400" b="1" kern="1200" dirty="0">
            <a:solidFill>
              <a:schemeClr val="tx1"/>
            </a:solidFill>
          </a:endParaRPr>
        </a:p>
      </dsp:txBody>
      <dsp:txXfrm>
        <a:off x="0" y="3280717"/>
        <a:ext cx="8876597" cy="10935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A3EC9-9815-480B-B18E-4AA1E29C964F}">
      <dsp:nvSpPr>
        <dsp:cNvPr id="0" name=""/>
        <dsp:cNvSpPr/>
      </dsp:nvSpPr>
      <dsp:spPr>
        <a:xfrm rot="18000000">
          <a:off x="4088" y="3021575"/>
          <a:ext cx="2048707" cy="1331659"/>
        </a:xfrm>
        <a:prstGeom prst="round2Same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>
              <a:solidFill>
                <a:schemeClr val="accent2">
                  <a:lumMod val="60000"/>
                  <a:lumOff val="40000"/>
                </a:schemeClr>
              </a:solidFill>
              <a:latin typeface="+mj-lt"/>
            </a:rPr>
            <a:t>Data set collection</a:t>
          </a:r>
          <a:endParaRPr lang="en-IN" sz="2000" b="1" kern="1200" dirty="0">
            <a:solidFill>
              <a:schemeClr val="accent2">
                <a:lumMod val="60000"/>
                <a:lumOff val="40000"/>
              </a:schemeClr>
            </a:solidFill>
            <a:latin typeface="+mj-lt"/>
          </a:endParaRPr>
        </a:p>
      </dsp:txBody>
      <dsp:txXfrm>
        <a:off x="97242" y="3070330"/>
        <a:ext cx="1918695" cy="1266653"/>
      </dsp:txXfrm>
    </dsp:sp>
    <dsp:sp modelId="{2C4BA164-64A2-4EE3-AEEA-0B2D2787D43A}">
      <dsp:nvSpPr>
        <dsp:cNvPr id="0" name=""/>
        <dsp:cNvSpPr/>
      </dsp:nvSpPr>
      <dsp:spPr>
        <a:xfrm rot="19800000">
          <a:off x="1708541" y="1317121"/>
          <a:ext cx="2048707" cy="1331659"/>
        </a:xfrm>
        <a:prstGeom prst="round2Same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>
              <a:solidFill>
                <a:schemeClr val="accent2">
                  <a:lumMod val="60000"/>
                  <a:lumOff val="40000"/>
                </a:schemeClr>
              </a:solidFill>
              <a:latin typeface="+mj-lt"/>
            </a:rPr>
            <a:t>Pre-processing </a:t>
          </a:r>
          <a:endParaRPr lang="en-IN" sz="2000" b="1" kern="1200" dirty="0">
            <a:solidFill>
              <a:schemeClr val="accent2">
                <a:lumMod val="60000"/>
                <a:lumOff val="40000"/>
              </a:schemeClr>
            </a:solidFill>
            <a:latin typeface="+mj-lt"/>
          </a:endParaRPr>
        </a:p>
      </dsp:txBody>
      <dsp:txXfrm>
        <a:off x="1789799" y="1377772"/>
        <a:ext cx="1918695" cy="1266653"/>
      </dsp:txXfrm>
    </dsp:sp>
    <dsp:sp modelId="{9D4A18CF-DDCC-496A-91DF-AD2437527A89}">
      <dsp:nvSpPr>
        <dsp:cNvPr id="0" name=""/>
        <dsp:cNvSpPr/>
      </dsp:nvSpPr>
      <dsp:spPr>
        <a:xfrm>
          <a:off x="4036868" y="693248"/>
          <a:ext cx="2048707" cy="1331659"/>
        </a:xfrm>
        <a:prstGeom prst="round2Same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rPr>
            <a:t>Training the data –selecting DL algorithm</a:t>
          </a:r>
        </a:p>
      </dsp:txBody>
      <dsp:txXfrm>
        <a:off x="4101874" y="758254"/>
        <a:ext cx="1918695" cy="1266653"/>
      </dsp:txXfrm>
    </dsp:sp>
    <dsp:sp modelId="{AC7332BA-9F5B-4DA8-B79C-F75F702C90BF}">
      <dsp:nvSpPr>
        <dsp:cNvPr id="0" name=""/>
        <dsp:cNvSpPr/>
      </dsp:nvSpPr>
      <dsp:spPr>
        <a:xfrm rot="1800000">
          <a:off x="6365194" y="1317121"/>
          <a:ext cx="2048707" cy="1331659"/>
        </a:xfrm>
        <a:prstGeom prst="round2Same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>
              <a:solidFill>
                <a:schemeClr val="accent2">
                  <a:lumMod val="60000"/>
                  <a:lumOff val="40000"/>
                </a:schemeClr>
              </a:solidFill>
              <a:latin typeface="+mj-lt"/>
            </a:rPr>
            <a:t>Sitting weights and parameters</a:t>
          </a:r>
          <a:endParaRPr lang="en-IN" sz="2000" b="1" kern="1200" dirty="0">
            <a:solidFill>
              <a:schemeClr val="accent2">
                <a:lumMod val="60000"/>
                <a:lumOff val="40000"/>
              </a:schemeClr>
            </a:solidFill>
            <a:latin typeface="+mj-lt"/>
          </a:endParaRPr>
        </a:p>
      </dsp:txBody>
      <dsp:txXfrm>
        <a:off x="6413949" y="1377772"/>
        <a:ext cx="1918695" cy="1266653"/>
      </dsp:txXfrm>
    </dsp:sp>
    <dsp:sp modelId="{324A6A7A-065E-485D-9C8A-909F645F6948}">
      <dsp:nvSpPr>
        <dsp:cNvPr id="0" name=""/>
        <dsp:cNvSpPr/>
      </dsp:nvSpPr>
      <dsp:spPr>
        <a:xfrm rot="3600000">
          <a:off x="8069648" y="3021575"/>
          <a:ext cx="2048707" cy="1331659"/>
        </a:xfrm>
        <a:prstGeom prst="round2Same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rPr>
            <a:t>Final output and results</a:t>
          </a:r>
        </a:p>
      </dsp:txBody>
      <dsp:txXfrm>
        <a:off x="8106506" y="3070330"/>
        <a:ext cx="1918695" cy="12666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9B0EF-FA7B-486F-A09C-2AF1DBB45EC1}">
      <dsp:nvSpPr>
        <dsp:cNvPr id="0" name=""/>
        <dsp:cNvSpPr/>
      </dsp:nvSpPr>
      <dsp:spPr>
        <a:xfrm>
          <a:off x="8438" y="50740"/>
          <a:ext cx="2522190" cy="2293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/>
            <a:t>This dataset contains 12,500 augmented images of blood cells (JPEG) with accompanying cell type labels (CSV). </a:t>
          </a:r>
          <a:endParaRPr lang="en-IN" sz="1800" b="1" kern="1200" dirty="0"/>
        </a:p>
      </dsp:txBody>
      <dsp:txXfrm>
        <a:off x="75616" y="117918"/>
        <a:ext cx="2387834" cy="2159260"/>
      </dsp:txXfrm>
    </dsp:sp>
    <dsp:sp modelId="{9A13E134-C1EB-47F7-BFF7-4E091EBDD3DE}">
      <dsp:nvSpPr>
        <dsp:cNvPr id="0" name=""/>
        <dsp:cNvSpPr/>
      </dsp:nvSpPr>
      <dsp:spPr>
        <a:xfrm>
          <a:off x="2782847" y="884796"/>
          <a:ext cx="534704" cy="625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b="1" kern="1200" dirty="0">
            <a:solidFill>
              <a:schemeClr val="bg1"/>
            </a:solidFill>
          </a:endParaRPr>
        </a:p>
      </dsp:txBody>
      <dsp:txXfrm>
        <a:off x="2782847" y="1009897"/>
        <a:ext cx="374293" cy="375301"/>
      </dsp:txXfrm>
    </dsp:sp>
    <dsp:sp modelId="{99746500-B93A-4E3B-8668-1B2ABB366E06}">
      <dsp:nvSpPr>
        <dsp:cNvPr id="0" name=""/>
        <dsp:cNvSpPr/>
      </dsp:nvSpPr>
      <dsp:spPr>
        <a:xfrm>
          <a:off x="3539504" y="50740"/>
          <a:ext cx="2522190" cy="2293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/>
            <a:t>There are approximately 3,000 images for each of 4 different cell types grouped into 4 different folders (according to cell type). </a:t>
          </a:r>
          <a:endParaRPr lang="en-IN" sz="1800" b="1" kern="1200" dirty="0"/>
        </a:p>
      </dsp:txBody>
      <dsp:txXfrm>
        <a:off x="3606682" y="117918"/>
        <a:ext cx="2387834" cy="2159260"/>
      </dsp:txXfrm>
    </dsp:sp>
    <dsp:sp modelId="{60CF5F13-1832-470C-9D1D-BF6CC6CD7B2F}">
      <dsp:nvSpPr>
        <dsp:cNvPr id="0" name=""/>
        <dsp:cNvSpPr/>
      </dsp:nvSpPr>
      <dsp:spPr>
        <a:xfrm>
          <a:off x="6313914" y="884796"/>
          <a:ext cx="534704" cy="6255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800" b="1" kern="1200" dirty="0">
            <a:solidFill>
              <a:schemeClr val="bg1"/>
            </a:solidFill>
          </a:endParaRPr>
        </a:p>
      </dsp:txBody>
      <dsp:txXfrm>
        <a:off x="6313914" y="1009897"/>
        <a:ext cx="374293" cy="375301"/>
      </dsp:txXfrm>
    </dsp:sp>
    <dsp:sp modelId="{249A6365-BBF4-4F1B-BB3F-E9BB72BF66A6}">
      <dsp:nvSpPr>
        <dsp:cNvPr id="0" name=""/>
        <dsp:cNvSpPr/>
      </dsp:nvSpPr>
      <dsp:spPr>
        <a:xfrm>
          <a:off x="7070571" y="50740"/>
          <a:ext cx="2522190" cy="2293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/>
            <a:t>The cell types are Eosinophil, Lymphocyte, Monocyte, and Neutrophil. </a:t>
          </a:r>
          <a:endParaRPr lang="en-IN" sz="1800" b="1" kern="1200" dirty="0"/>
        </a:p>
      </dsp:txBody>
      <dsp:txXfrm>
        <a:off x="7137749" y="117918"/>
        <a:ext cx="2387834" cy="21592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D1133-F4CA-4EBC-8306-D792D1DEC12E}">
      <dsp:nvSpPr>
        <dsp:cNvPr id="0" name=""/>
        <dsp:cNvSpPr/>
      </dsp:nvSpPr>
      <dsp:spPr>
        <a:xfrm>
          <a:off x="0" y="0"/>
          <a:ext cx="8770571" cy="1481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/>
            <a:t>Colaboratory</a:t>
          </a:r>
          <a:r>
            <a:rPr lang="en-US" sz="2800" kern="1200" dirty="0"/>
            <a:t> is a </a:t>
          </a:r>
          <a:r>
            <a:rPr lang="en-US" sz="2800" b="1" kern="1200" dirty="0"/>
            <a:t>free</a:t>
          </a:r>
          <a:r>
            <a:rPr lang="en-US" sz="2800" kern="1200" dirty="0"/>
            <a:t> </a:t>
          </a:r>
          <a:r>
            <a:rPr lang="en-US" sz="2800" kern="1200" dirty="0" err="1"/>
            <a:t>Jupyter</a:t>
          </a:r>
          <a:r>
            <a:rPr lang="en-US" sz="2800" kern="1200" dirty="0"/>
            <a:t> notebook environment provided by </a:t>
          </a:r>
          <a:r>
            <a:rPr lang="en-US" sz="2800" b="1" kern="1200" dirty="0"/>
            <a:t>Google</a:t>
          </a:r>
          <a:r>
            <a:rPr lang="en-US" sz="2800" kern="1200" dirty="0"/>
            <a:t> where you can use </a:t>
          </a:r>
          <a:r>
            <a:rPr lang="en-US" sz="2800" b="1" kern="1200" dirty="0"/>
            <a:t>free</a:t>
          </a:r>
          <a:r>
            <a:rPr lang="en-US" sz="2800" kern="1200" dirty="0"/>
            <a:t> GPUs and TPUs which can solve all these issues</a:t>
          </a:r>
          <a:r>
            <a:rPr lang="en-IN" sz="2800" kern="1200" dirty="0"/>
            <a:t> </a:t>
          </a:r>
        </a:p>
      </dsp:txBody>
      <dsp:txXfrm>
        <a:off x="0" y="0"/>
        <a:ext cx="8770571" cy="1481857"/>
      </dsp:txXfrm>
    </dsp:sp>
    <dsp:sp modelId="{2D304F55-A79E-47BF-A262-43958D9221D1}">
      <dsp:nvSpPr>
        <dsp:cNvPr id="0" name=""/>
        <dsp:cNvSpPr/>
      </dsp:nvSpPr>
      <dsp:spPr>
        <a:xfrm>
          <a:off x="0" y="1513440"/>
          <a:ext cx="8770571" cy="12297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••"/>
          </a:pPr>
          <a:r>
            <a:rPr lang="en-US" sz="2800" kern="1200"/>
            <a:t>All major Python libraries, like TensorFlow, Scikit-learn, Matplotlib, etc. are pre-installed.</a:t>
          </a:r>
          <a:endParaRPr lang="en-IN" sz="2800" kern="1200"/>
        </a:p>
      </dsp:txBody>
      <dsp:txXfrm>
        <a:off x="0" y="1513440"/>
        <a:ext cx="8770571" cy="1229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8C706-0352-4A36-AF83-B255202204F9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6C930-34F1-44C5-8FB5-CD052C602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72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6C930-34F1-44C5-8FB5-CD052C60283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15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A3E179D-9D66-406F-826A-67375FD36EBE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8279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179D-9D66-406F-826A-67375FD36EBE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3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A3E179D-9D66-406F-826A-67375FD36EBE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44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179D-9D66-406F-826A-67375FD36EBE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61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A3E179D-9D66-406F-826A-67375FD36EBE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015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179D-9D66-406F-826A-67375FD36EBE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65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179D-9D66-406F-826A-67375FD36EBE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52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179D-9D66-406F-826A-67375FD36EBE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62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179D-9D66-406F-826A-67375FD36EBE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09730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A3E179D-9D66-406F-826A-67375FD36EBE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48534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A3E179D-9D66-406F-826A-67375FD36EBE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76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A3E179D-9D66-406F-826A-67375FD36EBE}" type="datetimeFigureOut">
              <a:rPr lang="en-IN" smtClean="0"/>
              <a:t>27-01-2020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A1E1E87-8FD7-408D-9530-FF2A923CF71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4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7E58F9-73D0-41D3-8B12-DB6213A29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219" y="540773"/>
            <a:ext cx="6186924" cy="5225846"/>
          </a:xfrm>
          <a:solidFill>
            <a:schemeClr val="tx1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ctr"/>
            <a: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/>
            </a:r>
            <a:b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IN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BLOOD CONTENT PREDICTION USING DEEP LEARNING TECHNIQUES </a:t>
            </a:r>
            <a: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/>
            </a:r>
            <a:b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/>
            </a:r>
            <a:b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/>
            </a:r>
            <a:b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IN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FB46193-87CD-4BBE-B638-C50C556F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4080" y="981802"/>
            <a:ext cx="3793678" cy="1823028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Presented by,</a:t>
            </a:r>
          </a:p>
          <a:p>
            <a:r>
              <a:rPr lang="en-IN" b="1" dirty="0" err="1" smtClean="0">
                <a:solidFill>
                  <a:schemeClr val="bg1"/>
                </a:solidFill>
              </a:rPr>
              <a:t>Moulya</a:t>
            </a:r>
            <a:r>
              <a:rPr lang="en-IN" b="1" dirty="0" smtClean="0">
                <a:solidFill>
                  <a:schemeClr val="bg1"/>
                </a:solidFill>
              </a:rPr>
              <a:t> CP (16tucs121)</a:t>
            </a:r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 err="1" smtClean="0">
                <a:solidFill>
                  <a:schemeClr val="bg1"/>
                </a:solidFill>
              </a:rPr>
              <a:t>Narmatha</a:t>
            </a:r>
            <a:r>
              <a:rPr lang="en-IN" b="1" dirty="0" smtClean="0">
                <a:solidFill>
                  <a:schemeClr val="bg1"/>
                </a:solidFill>
              </a:rPr>
              <a:t> Shree R (16tucs126)</a:t>
            </a:r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 err="1" smtClean="0">
                <a:solidFill>
                  <a:schemeClr val="bg1"/>
                </a:solidFill>
              </a:rPr>
              <a:t>Rumana</a:t>
            </a:r>
            <a:r>
              <a:rPr lang="en-IN" b="1" dirty="0" smtClean="0">
                <a:solidFill>
                  <a:schemeClr val="bg1"/>
                </a:solidFill>
              </a:rPr>
              <a:t> </a:t>
            </a:r>
            <a:r>
              <a:rPr lang="en-IN" b="1" dirty="0" err="1" smtClean="0">
                <a:solidFill>
                  <a:schemeClr val="bg1"/>
                </a:solidFill>
              </a:rPr>
              <a:t>Parveen</a:t>
            </a:r>
            <a:r>
              <a:rPr lang="en-IN" b="1" dirty="0" smtClean="0">
                <a:solidFill>
                  <a:schemeClr val="bg1"/>
                </a:solidFill>
              </a:rPr>
              <a:t> A(16tucs157)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A3E6DDF2-CFC8-44D2-A87B-F16ECC9ED04B}"/>
              </a:ext>
            </a:extLst>
          </p:cNvPr>
          <p:cNvSpPr txBox="1">
            <a:spLocks/>
          </p:cNvSpPr>
          <p:nvPr/>
        </p:nvSpPr>
        <p:spPr>
          <a:xfrm>
            <a:off x="7774080" y="3355687"/>
            <a:ext cx="3793678" cy="18230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bg1"/>
                </a:solidFill>
              </a:rPr>
              <a:t>Guided by,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Ms. NRP </a:t>
            </a:r>
            <a:r>
              <a:rPr lang="en-IN" b="1" dirty="0" err="1" smtClean="0">
                <a:solidFill>
                  <a:schemeClr val="bg1"/>
                </a:solidFill>
              </a:rPr>
              <a:t>Nivetha</a:t>
            </a:r>
            <a:endParaRPr lang="en-IN" b="1" dirty="0" smtClean="0">
              <a:solidFill>
                <a:schemeClr val="bg1"/>
              </a:solidFill>
            </a:endParaRPr>
          </a:p>
          <a:p>
            <a:r>
              <a:rPr lang="en-IN" b="1" dirty="0" smtClean="0">
                <a:solidFill>
                  <a:schemeClr val="bg1"/>
                </a:solidFill>
              </a:rPr>
              <a:t>Assistant Professor</a:t>
            </a:r>
          </a:p>
          <a:p>
            <a:r>
              <a:rPr lang="en-IN" b="1" dirty="0" smtClean="0">
                <a:solidFill>
                  <a:schemeClr val="bg1"/>
                </a:solidFill>
              </a:rPr>
              <a:t>CSE Department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blood content">
            <a:extLst>
              <a:ext uri="{FF2B5EF4-FFF2-40B4-BE49-F238E27FC236}">
                <a16:creationId xmlns:a16="http://schemas.microsoft.com/office/drawing/2014/main" xmlns="" id="{5DCD5B99-C343-44F0-95AD-A43130490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155" y="3828850"/>
            <a:ext cx="3513244" cy="20311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14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7DB128-950F-4B55-960B-1DAA1128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865" y="568345"/>
            <a:ext cx="8941406" cy="136861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DATASET COLLECTION &amp; DESCRIPTION 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C1DDB90-BCD3-4C0B-8A9E-04EA7CB78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829824"/>
              </p:ext>
            </p:extLst>
          </p:nvPr>
        </p:nvGraphicFramePr>
        <p:xfrm>
          <a:off x="1725999" y="2719241"/>
          <a:ext cx="9601200" cy="2395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686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B535BF-4936-480A-A073-3087417C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</a:t>
            </a:r>
            <a:r>
              <a:rPr lang="en-IN" dirty="0">
                <a:sym typeface="Wingdings" panose="05000000000000000000" pitchFamily="2" charset="2"/>
              </a:rPr>
              <a:t> DEEP LEARNING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067B0E9D-67F1-4B51-B7FC-0EFD372EB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509503"/>
              </p:ext>
            </p:extLst>
          </p:nvPr>
        </p:nvGraphicFramePr>
        <p:xfrm>
          <a:off x="2019300" y="2519779"/>
          <a:ext cx="8770571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512FC4F-6AEB-4FFC-B1D9-3F4952AF228A}"/>
              </a:ext>
            </a:extLst>
          </p:cNvPr>
          <p:cNvSpPr/>
          <p:nvPr/>
        </p:nvSpPr>
        <p:spPr>
          <a:xfrm>
            <a:off x="333854" y="5653698"/>
            <a:ext cx="11786009" cy="954107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Keras</a:t>
            </a:r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 is a powerful easy-to-use Python library for developing and evaluating </a:t>
            </a:r>
            <a:r>
              <a:rPr lang="en-US" sz="2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deep learning</a:t>
            </a:r>
            <a:r>
              <a:rPr lang="en-US" sz="28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 models.</a:t>
            </a:r>
            <a:endParaRPr lang="en-IN" sz="2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4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300003-0FA1-48BA-A2D3-F3DEBD04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880" y="922306"/>
            <a:ext cx="8770571" cy="97532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DB3173-9AF7-4795-B4F1-93E9AADE0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357" y="2246671"/>
            <a:ext cx="8770571" cy="46113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The diagnosis of blood-based diseases often involves identifying and characterizing patient blood samples.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Automated methods to detect and classify blood cell subtypes have important medical applications.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lvl="0">
              <a:spcBef>
                <a:spcPts val="960"/>
              </a:spcBef>
              <a:buSzPts val="1656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Deep learning can be a very good help in deciding the line of treatment to be followed by extracting knowledge from such suitable databases. </a:t>
            </a:r>
          </a:p>
          <a:p>
            <a:pPr marL="448056" indent="-342900">
              <a:spcBef>
                <a:spcPts val="960"/>
              </a:spcBef>
              <a:buSzPts val="1656"/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</a:endParaRPr>
          </a:p>
          <a:p>
            <a:pPr lvl="0">
              <a:spcBef>
                <a:spcPts val="960"/>
              </a:spcBef>
              <a:buSzPts val="1656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Our project can assist in proper treatment methods for a patient diagnosed with Blood related disease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1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417025-6A5A-436C-BAE8-67C114D8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594" y="445796"/>
            <a:ext cx="10224263" cy="1560716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OUTLINE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xmlns="" id="{4ABEB773-91F4-4DE8-80A0-A5122DF9AC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325603"/>
              </p:ext>
            </p:extLst>
          </p:nvPr>
        </p:nvGraphicFramePr>
        <p:xfrm>
          <a:off x="-75415" y="1621410"/>
          <a:ext cx="12349114" cy="5236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943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814892-55F2-4A86-93B0-18ED13D4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cs typeface="Arial" panose="020B0604020202020204" pitchFamily="34" charset="0"/>
              </a:rPr>
              <a:t>Base Paper Details</a:t>
            </a:r>
            <a:r>
              <a:rPr lang="en-IN" b="1" dirty="0">
                <a:solidFill>
                  <a:schemeClr val="tx1"/>
                </a:solidFill>
              </a:rPr>
              <a:t/>
            </a:r>
            <a:br>
              <a:rPr lang="en-IN" b="1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673419FB-D8D3-44FB-8E71-8DC3F52AEC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526901"/>
              </p:ext>
            </p:extLst>
          </p:nvPr>
        </p:nvGraphicFramePr>
        <p:xfrm>
          <a:off x="527900" y="2443519"/>
          <a:ext cx="11274458" cy="384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831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80970-1A79-496F-857B-D0E4BB76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ABSTRACT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43E547-C3BD-4CEB-B63B-2A11EAFC0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129061"/>
            <a:ext cx="9226542" cy="421560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endParaRPr lang="en-IN" sz="2800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+mj-lt"/>
              </a:rPr>
              <a:t>Visualizing cell interactions in blood circulation is of great importance in studies of blood disease immunotherapy or drugs.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+mj-lt"/>
              </a:rPr>
              <a:t> However, the lack of a suitable imaging system hampers progress in this field. 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+mj-lt"/>
              </a:rPr>
              <a:t>Deep Learning Has Recently Been Used In Image Recognition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  <a:latin typeface="+mj-lt"/>
              </a:rPr>
              <a:t>Deep learning is a collective term for algorithm shaving a deep architecture that solves complex problems</a:t>
            </a:r>
            <a:endParaRPr lang="en-IN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708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35D69-1EFE-4D93-8B90-CE47E77C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204" y="483504"/>
            <a:ext cx="8770571" cy="1560716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Introduction</a:t>
            </a:r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307C45-7B4B-4A6D-BD48-DD172FE27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274" y="2231922"/>
            <a:ext cx="9844726" cy="4626078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  <a:latin typeface="+mj-lt"/>
              </a:rPr>
              <a:t> Blood cells play a remarkable role in the human immune system. 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+mj-lt"/>
              </a:rPr>
              <a:t>To diagnose blood-related diseases, pathologists need to consider the characteristics of blood cells.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+mj-lt"/>
              </a:rPr>
              <a:t>The diagnosis of blood-based diseases often involves identifying and characterizing patient blood samples. 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+mj-lt"/>
              </a:rPr>
              <a:t>Automated methods to detect and classify blood cell subtypes have important medical applications.</a:t>
            </a:r>
          </a:p>
          <a:p>
            <a:pPr algn="just"/>
            <a:r>
              <a:rPr lang="en-US" b="1" dirty="0">
                <a:solidFill>
                  <a:schemeClr val="tx1"/>
                </a:solidFill>
                <a:latin typeface="+mj-lt"/>
              </a:rPr>
              <a:t>Object recognition is an integral part of computer vision that identifies an object in the given image irrespective of backgrounds, occlusion, the angle of view, lighting.</a:t>
            </a:r>
            <a:endParaRPr lang="en-IN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619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62063B-C2FE-4621-AE38-593CE82F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Survey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35381327-D575-4515-8037-0EA9AA2BD5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9295966"/>
              </p:ext>
            </p:extLst>
          </p:nvPr>
        </p:nvGraphicFramePr>
        <p:xfrm>
          <a:off x="3257129" y="1455620"/>
          <a:ext cx="8934871" cy="512393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19818">
                  <a:extLst>
                    <a:ext uri="{9D8B030D-6E8A-4147-A177-3AD203B41FA5}">
                      <a16:colId xmlns:a16="http://schemas.microsoft.com/office/drawing/2014/main" xmlns="" val="1888685686"/>
                    </a:ext>
                  </a:extLst>
                </a:gridCol>
                <a:gridCol w="2088188">
                  <a:extLst>
                    <a:ext uri="{9D8B030D-6E8A-4147-A177-3AD203B41FA5}">
                      <a16:colId xmlns:a16="http://schemas.microsoft.com/office/drawing/2014/main" xmlns="" val="880406105"/>
                    </a:ext>
                  </a:extLst>
                </a:gridCol>
                <a:gridCol w="1828372">
                  <a:extLst>
                    <a:ext uri="{9D8B030D-6E8A-4147-A177-3AD203B41FA5}">
                      <a16:colId xmlns:a16="http://schemas.microsoft.com/office/drawing/2014/main" xmlns="" val="3262745117"/>
                    </a:ext>
                  </a:extLst>
                </a:gridCol>
                <a:gridCol w="3198493">
                  <a:extLst>
                    <a:ext uri="{9D8B030D-6E8A-4147-A177-3AD203B41FA5}">
                      <a16:colId xmlns:a16="http://schemas.microsoft.com/office/drawing/2014/main" xmlns="" val="379424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000" b="1" u="none" dirty="0"/>
                        <a:t>Name of paper</a:t>
                      </a:r>
                      <a:endParaRPr lang="en-IN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u="none" dirty="0"/>
                        <a:t>Authors </a:t>
                      </a:r>
                      <a:endParaRPr lang="en-IN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u="none" dirty="0"/>
                        <a:t>Year/ publisher</a:t>
                      </a:r>
                      <a:endParaRPr lang="en-IN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u="none" dirty="0"/>
                        <a:t>Algorithms used</a:t>
                      </a:r>
                      <a:endParaRPr lang="en-IN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828111036"/>
                  </a:ext>
                </a:extLst>
              </a:tr>
              <a:tr h="2051026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Automatic Nucleus Segmentation and CNN Model based Classification Method of White Blood Cell</a:t>
                      </a: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Partha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Pratim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Banik</a:t>
                      </a:r>
                      <a:endParaRPr lang="en-IN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Rappy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Saha</a:t>
                      </a:r>
                      <a:endParaRPr lang="en-IN" sz="2000" b="1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u="none" dirty="0"/>
                        <a:t>2020/</a:t>
                      </a:r>
                    </a:p>
                    <a:p>
                      <a:pPr algn="ctr"/>
                      <a:endParaRPr lang="en-IN" sz="2000" b="1" u="none" dirty="0"/>
                    </a:p>
                    <a:p>
                      <a:pPr algn="ctr" fontAlgn="t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Expert Systems with Applications</a:t>
                      </a:r>
                    </a:p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IN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convolutional neural network (CNN) </a:t>
                      </a:r>
                      <a:endParaRPr lang="en-IN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3400942763"/>
                  </a:ext>
                </a:extLst>
              </a:tr>
              <a:tr h="2441698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automated method for segmentation and quantification of blood vessels in histology images</a:t>
                      </a: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Faiza Bukenya,</a:t>
                      </a:r>
                    </a:p>
                    <a:p>
                      <a:pPr algn="ctr"/>
                      <a:r>
                        <a:rPr lang="en-IN" sz="2000" b="1" u="none" kern="1200" dirty="0">
                          <a:effectLst/>
                        </a:rPr>
                        <a:t> 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Culi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Nerissa</a:t>
                      </a:r>
                      <a:endParaRPr lang="en-IN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Microvascular research, 2020 - Elsevier</a:t>
                      </a:r>
                      <a:endParaRPr lang="en-IN" sz="2000" b="1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Vessel Segmentation-</a:t>
                      </a:r>
                      <a:r>
                        <a:rPr lang="en-IN" sz="2000" dirty="0" err="1"/>
                        <a:t>Matlab</a:t>
                      </a:r>
                      <a:endParaRPr lang="en-IN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cell3D prstMaterial="dkEdge">
                      <a:bevel w="50800" prst="hardEdg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xmlns="" val="241256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86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A06A8A-90DA-4336-AD0F-1667C1A0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517" y="379585"/>
            <a:ext cx="8770571" cy="1560716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Block diagram </a:t>
            </a:r>
            <a:r>
              <a:rPr lang="en-IN" dirty="0">
                <a:solidFill>
                  <a:schemeClr val="tx1"/>
                </a:solidFill>
                <a:sym typeface="Wingdings" panose="05000000000000000000" pitchFamily="2" charset="2"/>
              </a:rPr>
              <a:t> proposed flow</a:t>
            </a:r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F2A9ACA-4EC0-4F88-B142-E8F6D49845B0}"/>
              </a:ext>
            </a:extLst>
          </p:cNvPr>
          <p:cNvSpPr/>
          <p:nvPr/>
        </p:nvSpPr>
        <p:spPr>
          <a:xfrm>
            <a:off x="878267" y="1802579"/>
            <a:ext cx="1677971" cy="9332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DATA (IMAGES)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xmlns="" id="{177FA029-90A9-4A21-9C65-C23CD86F4B9B}"/>
              </a:ext>
            </a:extLst>
          </p:cNvPr>
          <p:cNvSpPr/>
          <p:nvPr/>
        </p:nvSpPr>
        <p:spPr>
          <a:xfrm>
            <a:off x="2741633" y="2047530"/>
            <a:ext cx="1217626" cy="4395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9F14D27-A013-423A-B331-4479212A7CA6}"/>
              </a:ext>
            </a:extLst>
          </p:cNvPr>
          <p:cNvSpPr/>
          <p:nvPr/>
        </p:nvSpPr>
        <p:spPr>
          <a:xfrm>
            <a:off x="4205534" y="1713656"/>
            <a:ext cx="1677971" cy="93325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Feature extraction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D5AE1EE-D388-4B3C-9914-71FD690D0CB9}"/>
              </a:ext>
            </a:extLst>
          </p:cNvPr>
          <p:cNvSpPr/>
          <p:nvPr/>
        </p:nvSpPr>
        <p:spPr>
          <a:xfrm>
            <a:off x="7118803" y="1705073"/>
            <a:ext cx="1850798" cy="9332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Selection of algorithms  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209432FA-0F92-445F-8206-FA665D4290D2}"/>
              </a:ext>
            </a:extLst>
          </p:cNvPr>
          <p:cNvSpPr/>
          <p:nvPr/>
        </p:nvSpPr>
        <p:spPr>
          <a:xfrm>
            <a:off x="6172200" y="2044326"/>
            <a:ext cx="825631" cy="4395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C81BC8F-C6D0-4C1C-BAE4-23050A0CA373}"/>
              </a:ext>
            </a:extLst>
          </p:cNvPr>
          <p:cNvSpPr/>
          <p:nvPr/>
        </p:nvSpPr>
        <p:spPr>
          <a:xfrm>
            <a:off x="10122024" y="1673426"/>
            <a:ext cx="1677971" cy="933253"/>
          </a:xfrm>
          <a:prstGeom prst="rect">
            <a:avLst/>
          </a:prstGeom>
          <a:solidFill>
            <a:srgbClr val="FF66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Fitting parameters 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xmlns="" id="{8F0B3400-39F4-4972-A381-C306D5B09142}"/>
              </a:ext>
            </a:extLst>
          </p:cNvPr>
          <p:cNvSpPr/>
          <p:nvPr/>
        </p:nvSpPr>
        <p:spPr>
          <a:xfrm rot="5400000">
            <a:off x="10606770" y="2845792"/>
            <a:ext cx="708477" cy="4395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xmlns="" id="{271DD118-33DE-4D87-A117-83913A586D41}"/>
              </a:ext>
            </a:extLst>
          </p:cNvPr>
          <p:cNvSpPr/>
          <p:nvPr/>
        </p:nvSpPr>
        <p:spPr>
          <a:xfrm rot="10800000">
            <a:off x="3853896" y="5732675"/>
            <a:ext cx="1190623" cy="4395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DBED16B-35F4-4A56-9B00-52CE89748746}"/>
              </a:ext>
            </a:extLst>
          </p:cNvPr>
          <p:cNvSpPr txBox="1"/>
          <p:nvPr/>
        </p:nvSpPr>
        <p:spPr>
          <a:xfrm>
            <a:off x="6777083" y="4246544"/>
            <a:ext cx="219251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Analysis of images 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xmlns="" id="{4B79F27B-D22B-4930-BEBB-9D94D07226DC}"/>
              </a:ext>
            </a:extLst>
          </p:cNvPr>
          <p:cNvSpPr/>
          <p:nvPr/>
        </p:nvSpPr>
        <p:spPr>
          <a:xfrm>
            <a:off x="9050118" y="1948029"/>
            <a:ext cx="825631" cy="4395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5896348C-3E63-4FD3-A611-8D12395FF236}"/>
              </a:ext>
            </a:extLst>
          </p:cNvPr>
          <p:cNvSpPr/>
          <p:nvPr/>
        </p:nvSpPr>
        <p:spPr>
          <a:xfrm>
            <a:off x="10122022" y="3682623"/>
            <a:ext cx="1677971" cy="93325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Object detection 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xmlns="" id="{549B4F7E-6D82-4CDF-A0AF-ECB24056177D}"/>
              </a:ext>
            </a:extLst>
          </p:cNvPr>
          <p:cNvSpPr/>
          <p:nvPr/>
        </p:nvSpPr>
        <p:spPr>
          <a:xfrm rot="5400000">
            <a:off x="10559636" y="4964811"/>
            <a:ext cx="708477" cy="4395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816C20B-BB08-4AC2-A846-7B253FE177EA}"/>
              </a:ext>
            </a:extLst>
          </p:cNvPr>
          <p:cNvSpPr/>
          <p:nvPr/>
        </p:nvSpPr>
        <p:spPr>
          <a:xfrm>
            <a:off x="5494552" y="5575942"/>
            <a:ext cx="1850798" cy="9332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Object classification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xmlns="" id="{B10EA9A2-AA32-402B-8036-5CE8E15E1686}"/>
              </a:ext>
            </a:extLst>
          </p:cNvPr>
          <p:cNvSpPr/>
          <p:nvPr/>
        </p:nvSpPr>
        <p:spPr>
          <a:xfrm rot="10800000">
            <a:off x="8044202" y="5850060"/>
            <a:ext cx="1190623" cy="4395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Left-Up 30">
            <a:extLst>
              <a:ext uri="{FF2B5EF4-FFF2-40B4-BE49-F238E27FC236}">
                <a16:creationId xmlns:a16="http://schemas.microsoft.com/office/drawing/2014/main" xmlns="" id="{1D874B70-F9C6-401F-864E-4A3DC7F3FE7E}"/>
              </a:ext>
            </a:extLst>
          </p:cNvPr>
          <p:cNvSpPr/>
          <p:nvPr/>
        </p:nvSpPr>
        <p:spPr>
          <a:xfrm>
            <a:off x="4269943" y="2646909"/>
            <a:ext cx="5307690" cy="2895787"/>
          </a:xfrm>
          <a:prstGeom prst="leftUpArrow">
            <a:avLst>
              <a:gd name="adj1" fmla="val 8460"/>
              <a:gd name="adj2" fmla="val 9372"/>
              <a:gd name="adj3" fmla="val 25000"/>
            </a:avLst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69287C2B-C42B-4B05-A89E-24288ADC8D71}"/>
              </a:ext>
            </a:extLst>
          </p:cNvPr>
          <p:cNvSpPr/>
          <p:nvPr/>
        </p:nvSpPr>
        <p:spPr>
          <a:xfrm>
            <a:off x="10074888" y="5679074"/>
            <a:ext cx="1677971" cy="93325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Object prediction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42E9FBC-1619-429A-BF54-9C021EDF4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27" y="4830335"/>
            <a:ext cx="232783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5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C3651A2F-5DCD-4A93-9FEC-CB736400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Area</a:t>
            </a:r>
            <a:r>
              <a:rPr lang="en-IN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IN" dirty="0">
                <a:solidFill>
                  <a:schemeClr val="tx1"/>
                </a:solidFill>
              </a:rPr>
              <a:t>Deep learning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30AB1953-7F1A-448E-B702-1F86E8701F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432074"/>
              </p:ext>
            </p:extLst>
          </p:nvPr>
        </p:nvGraphicFramePr>
        <p:xfrm>
          <a:off x="2828040" y="2375555"/>
          <a:ext cx="8876597" cy="4374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07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CAC031-27CE-49B0-831D-38B3D1B5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Modules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901CCB72-FFBA-4462-861E-384BE8570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769604"/>
              </p:ext>
            </p:extLst>
          </p:nvPr>
        </p:nvGraphicFramePr>
        <p:xfrm>
          <a:off x="1308155" y="1742791"/>
          <a:ext cx="10122444" cy="5046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5738440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Custom 10">
      <a:dk1>
        <a:srgbClr val="0C0C0C"/>
      </a:dk1>
      <a:lt1>
        <a:sysClr val="window" lastClr="FFFFFF"/>
      </a:lt1>
      <a:dk2>
        <a:srgbClr val="0E5580"/>
      </a:dk2>
      <a:lt2>
        <a:srgbClr val="EBEBEB"/>
      </a:lt2>
      <a:accent1>
        <a:srgbClr val="000000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0590E"/>
      </a:hlink>
      <a:folHlink>
        <a:srgbClr val="BDE0FB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579</TotalTime>
  <Words>509</Words>
  <Application>Microsoft Office PowerPoint</Application>
  <PresentationFormat>Custom</PresentationFormat>
  <Paragraphs>99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Feathered</vt:lpstr>
      <vt:lpstr> BLOOD CONTENT PREDICTION USING DEEP LEARNING TECHNIQUES     </vt:lpstr>
      <vt:lpstr>OUTLINE</vt:lpstr>
      <vt:lpstr>Base Paper Details </vt:lpstr>
      <vt:lpstr>ABSTRACT</vt:lpstr>
      <vt:lpstr>Introduction </vt:lpstr>
      <vt:lpstr>Survey </vt:lpstr>
      <vt:lpstr>Block diagram  proposed flow </vt:lpstr>
      <vt:lpstr>Area Deep learning </vt:lpstr>
      <vt:lpstr>Modules</vt:lpstr>
      <vt:lpstr>DATASET COLLECTION &amp; DESCRIPTION </vt:lpstr>
      <vt:lpstr>TOOL DEEP LEARNING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brainbots 19</dc:creator>
  <cp:lastModifiedBy>HP</cp:lastModifiedBy>
  <cp:revision>31</cp:revision>
  <dcterms:created xsi:type="dcterms:W3CDTF">2020-01-25T10:24:01Z</dcterms:created>
  <dcterms:modified xsi:type="dcterms:W3CDTF">2020-01-27T05:13:14Z</dcterms:modified>
</cp:coreProperties>
</file>