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4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15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5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8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0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6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5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4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1020" y="1799413"/>
            <a:ext cx="7766936" cy="1646302"/>
          </a:xfrm>
        </p:spPr>
        <p:txBody>
          <a:bodyPr/>
          <a:lstStyle/>
          <a:p>
            <a:r>
              <a:rPr lang="en-US" dirty="0" smtClean="0"/>
              <a:t>                       Activity-3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492188"/>
          </a:xfrm>
        </p:spPr>
        <p:txBody>
          <a:bodyPr/>
          <a:lstStyle/>
          <a:p>
            <a:r>
              <a:rPr lang="en-US" b="1" i="1" u="sng" dirty="0" smtClean="0"/>
              <a:t>Prepare a presentation on 5 networking protocols being used in your smart phone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841" y="2785223"/>
            <a:ext cx="9015410" cy="407277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Protocol</a:t>
            </a:r>
            <a:endParaRPr lang="en-US" dirty="0"/>
          </a:p>
          <a:p>
            <a:pPr fontAlgn="base"/>
            <a:r>
              <a:rPr lang="en-US" dirty="0"/>
              <a:t>    A  set of rules or procedures for transmitting data between electronic devices, such as computers.</a:t>
            </a:r>
          </a:p>
          <a:p>
            <a:pPr fontAlgn="base"/>
            <a:r>
              <a:rPr lang="en-US" b="1" dirty="0"/>
              <a:t>Communication protocol</a:t>
            </a:r>
            <a:endParaRPr lang="en-US" dirty="0"/>
          </a:p>
          <a:p>
            <a:pPr fontAlgn="base"/>
            <a:r>
              <a:rPr lang="en-US" dirty="0"/>
              <a:t>     A communication protocol is a system of rules that allows two or more entities of a communications system to transmit information via any variation of a physical quantity.</a:t>
            </a:r>
          </a:p>
          <a:p>
            <a:pPr fontAlgn="base"/>
            <a:r>
              <a:rPr lang="en-US" b="1" dirty="0"/>
              <a:t>Wireless communication Protocol</a:t>
            </a:r>
            <a:endParaRPr lang="en-US" dirty="0"/>
          </a:p>
          <a:p>
            <a:pPr fontAlgn="base"/>
            <a:r>
              <a:rPr lang="en-US" dirty="0"/>
              <a:t>        Wireless communication is a standard set of rules about which various electronic devices communicate with each other wirelessly. 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alt text provided for thi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8578" y="4933950"/>
            <a:ext cx="11703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erif Pro"/>
              </a:rPr>
              <a:t>There are many wireless communication protocols available to use for your product, it becomes difficult for the product designers to choose the correct one but once the scope of </a:t>
            </a:r>
            <a:r>
              <a:rPr lang="en-US" dirty="0" err="1">
                <a:latin typeface="Source Serif Pro"/>
              </a:rPr>
              <a:t>IoT</a:t>
            </a:r>
            <a:r>
              <a:rPr lang="en-US" dirty="0">
                <a:latin typeface="Source Serif Pro"/>
              </a:rPr>
              <a:t> application is decided it would become easier to select the right 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31"/>
            <a:ext cx="9404723" cy="1400530"/>
          </a:xfrm>
        </p:spPr>
        <p:txBody>
          <a:bodyPr/>
          <a:lstStyle/>
          <a:p>
            <a:r>
              <a:rPr lang="en-US" dirty="0" smtClean="0"/>
              <a:t>1.Wi-fi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4" y="3658618"/>
            <a:ext cx="12192000" cy="6145307"/>
          </a:xfrm>
        </p:spPr>
        <p:txBody>
          <a:bodyPr/>
          <a:lstStyle/>
          <a:p>
            <a:r>
              <a:rPr lang="en-US" dirty="0"/>
              <a:t> Wi-Fi (Wireless Fidelity) is the most popular IOT communication protocols for wireless local area network (WLAN) that utilizes the IEEE 802.11 standard through 2.4 GHz UHF and 5 GHz ISM frequencies. </a:t>
            </a:r>
            <a:endParaRPr lang="en-US" dirty="0" smtClean="0"/>
          </a:p>
          <a:p>
            <a:pPr fontAlgn="base"/>
            <a:r>
              <a:rPr lang="en-US" dirty="0"/>
              <a:t> Indoor Wi-Fi provides Internet access to devices that are within the range of about 20 - 40 meters from the source.</a:t>
            </a:r>
          </a:p>
          <a:p>
            <a:pPr fontAlgn="base"/>
            <a:r>
              <a:rPr lang="en-US" dirty="0"/>
              <a:t>   In outdoor  Wi-Fi provides Internet access to devices that are within the range of about 100m meters from the source.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Wifi</a:t>
            </a:r>
            <a:r>
              <a:rPr lang="en-US" dirty="0"/>
              <a:t> data ranges from 2Mbps t0 2.4Gbps for different modules, depending on channel frequency used and the number of antennas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No alt text provided for thi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8" y="0"/>
            <a:ext cx="7879975" cy="365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2.</a:t>
            </a:r>
            <a:r>
              <a:rPr lang="en-US" b="1" dirty="0"/>
              <a:t>  Bluetooth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0265"/>
            <a:ext cx="11593351" cy="4730579"/>
          </a:xfrm>
        </p:spPr>
        <p:txBody>
          <a:bodyPr/>
          <a:lstStyle/>
          <a:p>
            <a:pPr fontAlgn="base"/>
            <a:r>
              <a:rPr lang="en-US" dirty="0"/>
              <a:t>Bluetooth is a technology used for exchanging data wirelessly over short distances.</a:t>
            </a:r>
          </a:p>
          <a:p>
            <a:pPr fontAlgn="base"/>
            <a:r>
              <a:rPr lang="en-US" dirty="0"/>
              <a:t>It uses short-wavelength UHF radio waves of frequency ranging from 2.4 to 2.485 GHz in the ISM band.</a:t>
            </a:r>
          </a:p>
          <a:p>
            <a:pPr fontAlgn="base"/>
            <a:r>
              <a:rPr lang="en-US" dirty="0"/>
              <a:t>Bluetooth technology has 3 different versions based on its applications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No alt text provided for thi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94" y="2240059"/>
            <a:ext cx="7549029" cy="30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107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Source Serif Pro</vt:lpstr>
      <vt:lpstr>Wingdings 3</vt:lpstr>
      <vt:lpstr>Ion</vt:lpstr>
      <vt:lpstr>                       Activity-3  </vt:lpstr>
      <vt:lpstr>Prepare a presentation on 5 networking protocols being used in your smart phone.</vt:lpstr>
      <vt:lpstr>PowerPoint Presentation</vt:lpstr>
      <vt:lpstr>1.Wi-fi</vt:lpstr>
      <vt:lpstr>2.  Bluetooth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Activity-3</dc:title>
  <dc:creator>Student</dc:creator>
  <cp:lastModifiedBy>Student</cp:lastModifiedBy>
  <cp:revision>3</cp:revision>
  <dcterms:created xsi:type="dcterms:W3CDTF">2022-10-28T04:49:14Z</dcterms:created>
  <dcterms:modified xsi:type="dcterms:W3CDTF">2022-10-28T05:15:02Z</dcterms:modified>
</cp:coreProperties>
</file>