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8ACF96F-B30A-9AEC-1D0A-5D3C2DB087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A98963-7F2B-CA0E-E4B9-06CD448E39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E1415-C35E-4287-A57B-ABD37E1008C4}" type="datetimeFigureOut">
              <a:rPr lang="en-CA" smtClean="0"/>
              <a:t>2023-12-09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7C2E62-5743-06AC-0732-658120CAA8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B6EF5-7054-5F37-866A-92801DE3B56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80B6C-38B1-4324-AC59-CA896FFF03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3330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B7AAC-FAED-4231-A5F4-955604CD978B}" type="datetimeFigureOut">
              <a:rPr lang="en-CA" smtClean="0"/>
              <a:t>2023-12-09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8C64A-1DB5-41F8-951C-BAF9B032A4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80865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075F5256-5609-4A66-A5A4-ACB2F2790AB4}" type="datetime1">
              <a:rPr lang="en-CA" smtClean="0"/>
              <a:t>2023-12-09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8C47B1F9-5E63-4A80-B36C-532CD75AD2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9881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F0EE-6975-413E-856C-106CBEFE8C7E}" type="datetime1">
              <a:rPr lang="en-CA" smtClean="0"/>
              <a:t>2023-12-09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B1F9-5E63-4A80-B36C-532CD75AD2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801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4019-0BA3-4719-B197-9E8211954E57}" type="datetime1">
              <a:rPr lang="en-CA" smtClean="0"/>
              <a:t>2023-12-09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B1F9-5E63-4A80-B36C-532CD75AD2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2793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0818E-783E-4C1D-99C4-93C716EA3E18}" type="datetime1">
              <a:rPr lang="en-CA" smtClean="0"/>
              <a:t>2023-12-09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B1F9-5E63-4A80-B36C-532CD75AD2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0932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09A2-1ED7-4D8B-8860-63E9D29F5FEA}" type="datetime1">
              <a:rPr lang="en-CA" smtClean="0"/>
              <a:t>2023-12-09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B1F9-5E63-4A80-B36C-532CD75AD2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6977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13AD-AEE6-4C18-B1FD-1C4935DDBEF9}" type="datetime1">
              <a:rPr lang="en-CA" smtClean="0"/>
              <a:t>2023-12-09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B1F9-5E63-4A80-B36C-532CD75AD2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4118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663F-5E8B-42C6-AE24-A2F6731A7BB3}" type="datetime1">
              <a:rPr lang="en-CA" smtClean="0"/>
              <a:t>2023-12-09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B1F9-5E63-4A80-B36C-532CD75AD2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3119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1CBE-7960-41A5-9A2A-B5CB5250796B}" type="datetime1">
              <a:rPr lang="en-CA" smtClean="0"/>
              <a:t>2023-12-09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B1F9-5E63-4A80-B36C-532CD75AD2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4743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C8335-C60C-4917-9D91-AF27575BB796}" type="datetime1">
              <a:rPr lang="en-CA" smtClean="0"/>
              <a:t>2023-12-09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B1F9-5E63-4A80-B36C-532CD75AD2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386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61B2-F40C-4FFD-A014-5E48AF622B2B}" type="datetime1">
              <a:rPr lang="en-CA" smtClean="0"/>
              <a:t>2023-12-09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B1F9-5E63-4A80-B36C-532CD75AD2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590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7238-43E2-4D40-A6A2-00E93035899B}" type="datetime1">
              <a:rPr lang="en-CA" smtClean="0"/>
              <a:t>2023-12-09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B1F9-5E63-4A80-B36C-532CD75AD2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398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9A18-312B-4770-AA06-1F5BE37ACD43}" type="datetime1">
              <a:rPr lang="en-CA" smtClean="0"/>
              <a:t>2023-12-09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B1F9-5E63-4A80-B36C-532CD75AD2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702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F3B7-C2E2-4169-B67F-73AF26A47327}" type="datetime1">
              <a:rPr lang="en-CA" smtClean="0"/>
              <a:t>2023-12-09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B1F9-5E63-4A80-B36C-532CD75AD2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608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0620-62A4-4AE4-92F3-22691FF0D517}" type="datetime1">
              <a:rPr lang="en-CA" smtClean="0"/>
              <a:t>2023-12-09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B1F9-5E63-4A80-B36C-532CD75AD2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934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B0E47-0E4C-4253-80C2-F6C484E5FC92}" type="datetime1">
              <a:rPr lang="en-CA" smtClean="0"/>
              <a:t>2023-12-09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B1F9-5E63-4A80-B36C-532CD75AD2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280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4D20-3A39-481E-A548-725F7C4CFD6D}" type="datetime1">
              <a:rPr lang="en-CA" smtClean="0"/>
              <a:t>2023-12-09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B1F9-5E63-4A80-B36C-532CD75AD2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5982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2B8D-0540-4274-BE58-175A7E8619D4}" type="datetime1">
              <a:rPr lang="en-CA" smtClean="0"/>
              <a:t>2023-12-09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B1F9-5E63-4A80-B36C-532CD75AD2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4398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3CB617A-357C-439D-8B62-38103C7977B0}" type="datetime1">
              <a:rPr lang="en-CA" smtClean="0"/>
              <a:t>2023-12-09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8C47B1F9-5E63-4A80-B36C-532CD75AD2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054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6A81-9122-5FCA-A62D-A06BB1501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5061" y="1241267"/>
            <a:ext cx="5428551" cy="1964050"/>
          </a:xfrm>
        </p:spPr>
        <p:txBody>
          <a:bodyPr>
            <a:normAutofit/>
          </a:bodyPr>
          <a:lstStyle/>
          <a:p>
            <a:r>
              <a:rPr lang="en-CA" b="1" dirty="0"/>
              <a:t>CHATBOT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41E4B-8923-F8FE-BA17-7B44BC33D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8250" y="4414684"/>
            <a:ext cx="2775362" cy="1799303"/>
          </a:xfrm>
        </p:spPr>
        <p:txBody>
          <a:bodyPr>
            <a:normAutofit/>
          </a:bodyPr>
          <a:lstStyle/>
          <a:p>
            <a:r>
              <a:rPr lang="en-CA" dirty="0"/>
              <a:t>Joel </a:t>
            </a:r>
            <a:r>
              <a:rPr lang="en-CA" dirty="0" err="1"/>
              <a:t>mendonza</a:t>
            </a:r>
            <a:endParaRPr lang="en-CA" dirty="0"/>
          </a:p>
          <a:p>
            <a:r>
              <a:rPr lang="en-CA" dirty="0"/>
              <a:t>Jorge Sabogal</a:t>
            </a:r>
          </a:p>
          <a:p>
            <a:r>
              <a:rPr lang="en-CA" dirty="0"/>
              <a:t>Moulya </a:t>
            </a:r>
            <a:r>
              <a:rPr lang="en-CA" dirty="0" err="1"/>
              <a:t>pradeep</a:t>
            </a:r>
            <a:endParaRPr lang="en-CA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C5EAE72-3D24-4A03-9BDF-FBE8C100A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5" y="396836"/>
            <a:ext cx="4992158" cy="6058999"/>
            <a:chOff x="423335" y="396836"/>
            <a:chExt cx="4992158" cy="605899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76F2A6D-EB50-477B-BD17-230CCC88F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5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8FBA8B6C-1D72-481E-A101-FBBBF888B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170217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46FCD9A8-07DA-4FCE-B3CC-44762A40BD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3545327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pic>
        <p:nvPicPr>
          <p:cNvPr id="5" name="Picture 4" descr="A cartoon of a robot waving&#10;&#10;Description automatically generated">
            <a:extLst>
              <a:ext uri="{FF2B5EF4-FFF2-40B4-BE49-F238E27FC236}">
                <a16:creationId xmlns:a16="http://schemas.microsoft.com/office/drawing/2014/main" id="{B7942C7C-5228-B974-2CBB-BD6C0CF74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64" y="1665878"/>
            <a:ext cx="3526244" cy="352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8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B2601-0ADF-EFC6-952A-3CF3BD33D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665" y="675422"/>
            <a:ext cx="4085638" cy="5863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3600" dirty="0"/>
              <a:t>High Level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5D2DF9-AD16-B198-7BB0-5F154CF6E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344" y="1417012"/>
            <a:ext cx="8893311" cy="425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8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B2601-0ADF-EFC6-952A-3CF3BD33D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664" y="675422"/>
            <a:ext cx="6482413" cy="58638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CA" sz="3600" dirty="0"/>
              <a:t>High Level Design Continued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500690-3430-054D-131D-B95D9ECA4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709" y="2264904"/>
            <a:ext cx="6482413" cy="205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2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Rectangle 3085">
            <a:extLst>
              <a:ext uri="{FF2B5EF4-FFF2-40B4-BE49-F238E27FC236}">
                <a16:creationId xmlns:a16="http://schemas.microsoft.com/office/drawing/2014/main" id="{71616407-3E4D-4469-BDAF-3837EBF9F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087" name="Freeform: Shape 3086">
            <a:extLst>
              <a:ext uri="{FF2B5EF4-FFF2-40B4-BE49-F238E27FC236}">
                <a16:creationId xmlns:a16="http://schemas.microsoft.com/office/drawing/2014/main" id="{49AF1E17-E2EA-4DFA-ABA4-1FF1F27FA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088" name="Freeform 5">
            <a:extLst>
              <a:ext uri="{FF2B5EF4-FFF2-40B4-BE49-F238E27FC236}">
                <a16:creationId xmlns:a16="http://schemas.microsoft.com/office/drawing/2014/main" id="{5B254329-6146-42F5-9E30-4BB7D9457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880752" y="1770635"/>
            <a:ext cx="3346744" cy="612847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 descr="BROADCASTER LIVE DEMO – SEE IT IN ACTION! - MediaPlatform">
            <a:extLst>
              <a:ext uri="{FF2B5EF4-FFF2-40B4-BE49-F238E27FC236}">
                <a16:creationId xmlns:a16="http://schemas.microsoft.com/office/drawing/2014/main" id="{923ADC61-917C-B536-4934-0B8C04A5D9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79"/>
          <a:stretch/>
        </p:blipFill>
        <p:spPr bwMode="auto">
          <a:xfrm>
            <a:off x="2260148" y="643467"/>
            <a:ext cx="9288385" cy="5571066"/>
          </a:xfrm>
          <a:custGeom>
            <a:avLst/>
            <a:gdLst/>
            <a:ahLst/>
            <a:cxnLst/>
            <a:rect l="l" t="t" r="r" b="b"/>
            <a:pathLst>
              <a:path w="6933502" h="5571066">
                <a:moveTo>
                  <a:pt x="55276" y="0"/>
                </a:moveTo>
                <a:lnTo>
                  <a:pt x="6933502" y="0"/>
                </a:lnTo>
                <a:lnTo>
                  <a:pt x="6933502" y="5571066"/>
                </a:lnTo>
                <a:lnTo>
                  <a:pt x="0" y="5571066"/>
                </a:lnTo>
                <a:lnTo>
                  <a:pt x="0" y="5571065"/>
                </a:lnTo>
                <a:lnTo>
                  <a:pt x="50061" y="5571065"/>
                </a:lnTo>
                <a:lnTo>
                  <a:pt x="58753" y="5504841"/>
                </a:lnTo>
                <a:lnTo>
                  <a:pt x="73023" y="5397085"/>
                </a:lnTo>
                <a:lnTo>
                  <a:pt x="88078" y="5277828"/>
                </a:lnTo>
                <a:lnTo>
                  <a:pt x="103917" y="5143437"/>
                </a:lnTo>
                <a:lnTo>
                  <a:pt x="120697" y="4996938"/>
                </a:lnTo>
                <a:lnTo>
                  <a:pt x="137476" y="4837726"/>
                </a:lnTo>
                <a:lnTo>
                  <a:pt x="154570" y="4668224"/>
                </a:lnTo>
                <a:lnTo>
                  <a:pt x="170408" y="4485403"/>
                </a:lnTo>
                <a:lnTo>
                  <a:pt x="185620" y="4294107"/>
                </a:lnTo>
                <a:lnTo>
                  <a:pt x="199420" y="4091914"/>
                </a:lnTo>
                <a:lnTo>
                  <a:pt x="212593" y="3881246"/>
                </a:lnTo>
                <a:lnTo>
                  <a:pt x="224982" y="3661498"/>
                </a:lnTo>
                <a:lnTo>
                  <a:pt x="229373" y="3548900"/>
                </a:lnTo>
                <a:lnTo>
                  <a:pt x="234234" y="3433880"/>
                </a:lnTo>
                <a:lnTo>
                  <a:pt x="238782" y="3317044"/>
                </a:lnTo>
                <a:lnTo>
                  <a:pt x="241761" y="3199603"/>
                </a:lnTo>
                <a:lnTo>
                  <a:pt x="244427" y="3079740"/>
                </a:lnTo>
                <a:lnTo>
                  <a:pt x="247250" y="2958667"/>
                </a:lnTo>
                <a:lnTo>
                  <a:pt x="249132" y="2835172"/>
                </a:lnTo>
                <a:lnTo>
                  <a:pt x="249132" y="2710467"/>
                </a:lnTo>
                <a:lnTo>
                  <a:pt x="250073" y="2584550"/>
                </a:lnTo>
                <a:lnTo>
                  <a:pt x="249132" y="2457423"/>
                </a:lnTo>
                <a:lnTo>
                  <a:pt x="247250" y="2328480"/>
                </a:lnTo>
                <a:lnTo>
                  <a:pt x="245525" y="2199537"/>
                </a:lnTo>
                <a:lnTo>
                  <a:pt x="241761" y="2068778"/>
                </a:lnTo>
                <a:lnTo>
                  <a:pt x="237841" y="1936808"/>
                </a:lnTo>
                <a:lnTo>
                  <a:pt x="233293" y="1804838"/>
                </a:lnTo>
                <a:lnTo>
                  <a:pt x="226863" y="1671657"/>
                </a:lnTo>
                <a:lnTo>
                  <a:pt x="219179" y="1537265"/>
                </a:lnTo>
                <a:lnTo>
                  <a:pt x="211809" y="1402269"/>
                </a:lnTo>
                <a:lnTo>
                  <a:pt x="202400" y="1267272"/>
                </a:lnTo>
                <a:lnTo>
                  <a:pt x="191109" y="1130459"/>
                </a:lnTo>
                <a:lnTo>
                  <a:pt x="179818" y="995462"/>
                </a:lnTo>
                <a:lnTo>
                  <a:pt x="166801" y="858044"/>
                </a:lnTo>
                <a:lnTo>
                  <a:pt x="152531" y="720020"/>
                </a:lnTo>
                <a:lnTo>
                  <a:pt x="137476" y="583812"/>
                </a:lnTo>
                <a:lnTo>
                  <a:pt x="119912" y="445789"/>
                </a:lnTo>
                <a:lnTo>
                  <a:pt x="101094" y="308370"/>
                </a:lnTo>
                <a:lnTo>
                  <a:pt x="82432" y="170347"/>
                </a:lnTo>
                <a:lnTo>
                  <a:pt x="60635" y="3292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5" name="Rectangle 3084">
            <a:extLst>
              <a:ext uri="{FF2B5EF4-FFF2-40B4-BE49-F238E27FC236}">
                <a16:creationId xmlns:a16="http://schemas.microsoft.com/office/drawing/2014/main" id="{72BE43CF-5A8F-4260-9B74-14E5BE9D6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4432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1028" name="Picture 4" descr="Career Corner: Job Interview Questions To Answer And Ask -">
            <a:extLst>
              <a:ext uri="{FF2B5EF4-FFF2-40B4-BE49-F238E27FC236}">
                <a16:creationId xmlns:a16="http://schemas.microsoft.com/office/drawing/2014/main" id="{BE08B10F-F48E-6FD6-EC08-6E6EEBCC8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0518" y="1284394"/>
            <a:ext cx="8566132" cy="428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623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Rectangle 2070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073" name="Rectangle 2072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075" name="Rectangle 2074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" name="Rectangle 2076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2050" name="Picture 2" descr="Thank You Vector Lettering On Tropical Leaves Background Isolated Stock  Illustration - Download Image Now - iStock">
            <a:extLst>
              <a:ext uri="{FF2B5EF4-FFF2-40B4-BE49-F238E27FC236}">
                <a16:creationId xmlns:a16="http://schemas.microsoft.com/office/drawing/2014/main" id="{857B3812-4766-7CCD-DFE7-889D86CED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24134" y="1284394"/>
            <a:ext cx="5038901" cy="428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356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108</TotalTime>
  <Words>14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 Boardroom</vt:lpstr>
      <vt:lpstr>CHATBOT </vt:lpstr>
      <vt:lpstr>High Level Design</vt:lpstr>
      <vt:lpstr>High Level Design Continued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</dc:title>
  <dc:creator>Moulya Pradeep</dc:creator>
  <cp:lastModifiedBy>Moulya Pradeep</cp:lastModifiedBy>
  <cp:revision>10</cp:revision>
  <dcterms:created xsi:type="dcterms:W3CDTF">2023-12-08T20:04:36Z</dcterms:created>
  <dcterms:modified xsi:type="dcterms:W3CDTF">2023-12-09T12:49:59Z</dcterms:modified>
</cp:coreProperties>
</file>