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5" r:id="rId3"/>
    <p:sldId id="257" r:id="rId4"/>
    <p:sldId id="264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5649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5575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2519977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5275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390768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31983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3518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256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75073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9424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30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76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892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594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127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5005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175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Soil Monitoring for Improved Crop Yield in IoT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611757"/>
            <a:ext cx="7647645" cy="1818859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                                           TEAM NAME </a:t>
            </a:r>
            <a:r>
              <a:rPr lang="en-US" b="1" dirty="0" smtClean="0"/>
              <a:t>:- STRICKERS</a:t>
            </a:r>
            <a:endParaRPr lang="en-US" b="1" dirty="0"/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                                                        </a:t>
            </a:r>
            <a:r>
              <a:rPr lang="en-US" b="1" dirty="0" smtClean="0">
                <a:sym typeface="Wingdings" panose="05000000000000000000" pitchFamily="2" charset="2"/>
              </a:rPr>
              <a:t>         1. </a:t>
            </a:r>
            <a:r>
              <a:rPr lang="en-US" b="1" dirty="0" err="1" smtClean="0">
                <a:sym typeface="Wingdings" panose="05000000000000000000" pitchFamily="2" charset="2"/>
              </a:rPr>
              <a:t>M.Archana</a:t>
            </a:r>
            <a:endParaRPr lang="en-US" b="1" dirty="0">
              <a:sym typeface="Wingdings" panose="05000000000000000000" pitchFamily="2" charset="2"/>
            </a:endParaRP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                                                         </a:t>
            </a:r>
            <a:r>
              <a:rPr lang="en-US" b="1" dirty="0" smtClean="0">
                <a:sym typeface="Wingdings" panose="05000000000000000000" pitchFamily="2" charset="2"/>
              </a:rPr>
              <a:t>        2. </a:t>
            </a:r>
            <a:r>
              <a:rPr lang="en-US" b="1" dirty="0" err="1" smtClean="0">
                <a:sym typeface="Wingdings" panose="05000000000000000000" pitchFamily="2" charset="2"/>
              </a:rPr>
              <a:t>J.Moulya</a:t>
            </a:r>
            <a:endParaRPr lang="en-US" b="1" dirty="0">
              <a:sym typeface="Wingdings" panose="05000000000000000000" pitchFamily="2" charset="2"/>
            </a:endParaRPr>
          </a:p>
          <a:p>
            <a:pPr algn="l"/>
            <a:r>
              <a:rPr lang="en-US" b="1" dirty="0">
                <a:sym typeface="Wingdings" panose="05000000000000000000" pitchFamily="2" charset="2"/>
              </a:rPr>
              <a:t>                                                        </a:t>
            </a:r>
            <a:r>
              <a:rPr lang="en-US" b="1" dirty="0" smtClean="0">
                <a:sym typeface="Wingdings" panose="05000000000000000000" pitchFamily="2" charset="2"/>
              </a:rPr>
              <a:t>         3. </a:t>
            </a:r>
            <a:r>
              <a:rPr lang="en-US" b="1" dirty="0" err="1" smtClean="0">
                <a:sym typeface="Wingdings" panose="05000000000000000000" pitchFamily="2" charset="2"/>
              </a:rPr>
              <a:t>V.Aasha</a:t>
            </a:r>
            <a:endParaRPr lang="en-US" b="1" dirty="0">
              <a:sym typeface="Wingdings" panose="05000000000000000000" pitchFamily="2" charset="2"/>
            </a:endParaRPr>
          </a:p>
          <a:p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b="1" dirty="0"/>
              <a:t>Key Takeaways:</a:t>
            </a:r>
          </a:p>
          <a:p>
            <a:r>
              <a:rPr dirty="0"/>
              <a:t>IoT-based soil monitoring is a transformative technology for agriculture.</a:t>
            </a:r>
          </a:p>
          <a:p>
            <a:r>
              <a:rPr lang="en-US" dirty="0"/>
              <a:t>E</a:t>
            </a:r>
            <a:r>
              <a:rPr dirty="0"/>
              <a:t>mpowers farmers to make data-driven decisions for improved outcomes.</a:t>
            </a:r>
          </a:p>
          <a:p>
            <a:r>
              <a:rPr dirty="0"/>
              <a:t>Contributes to sustainable agricultural practices by optimizing resource use.</a:t>
            </a:r>
          </a:p>
          <a:p>
            <a:r>
              <a:rPr dirty="0"/>
              <a:t>Ensures food security for a growing global population.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il Monitoring with IoT - Smart Agriculture - Manx Technology Group">
            <a:extLst>
              <a:ext uri="{FF2B5EF4-FFF2-40B4-BE49-F238E27FC236}">
                <a16:creationId xmlns="" xmlns:a16="http://schemas.microsoft.com/office/drawing/2014/main" id="{B466C076-AB16-645E-F7C7-61C49BE7E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36" y="1046926"/>
            <a:ext cx="6766560" cy="45133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9937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Traditional agriculture relies heavily on intuition and experience.</a:t>
            </a:r>
          </a:p>
          <a:p>
            <a:r>
              <a:rPr dirty="0"/>
              <a:t>Modern agriculture leverages data-driven techniques for improved decision-making.</a:t>
            </a:r>
          </a:p>
          <a:p>
            <a:r>
              <a:rPr dirty="0"/>
              <a:t>Soil health is a critical factor influencing crop growth and yield.</a:t>
            </a:r>
          </a:p>
          <a:p>
            <a:r>
              <a:rPr dirty="0"/>
              <a:t>IoT sensors provide real-time data on various soil parameters, enabling precise monitoring and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5D0354-C9F6-7B87-1884-6A2FF515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787897" cy="1320800"/>
          </a:xfrm>
        </p:spPr>
        <p:txBody>
          <a:bodyPr>
            <a:normAutofit/>
          </a:bodyPr>
          <a:lstStyle/>
          <a:p>
            <a:r>
              <a:rPr lang="en-US" dirty="0"/>
              <a:t>Overview of Smart Agriculture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4777B3-513F-197E-757A-C895C7453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270" y="1930400"/>
            <a:ext cx="7519417" cy="43881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Smart agriculture leverages IoT, AI, and machine learning to transform traditional farming into a more efficient and data-driven process.</a:t>
            </a:r>
          </a:p>
          <a:p>
            <a:pPr marL="457200" lvl="1" indent="0">
              <a:buNone/>
            </a:pPr>
            <a:r>
              <a:rPr lang="en-US" sz="2000" b="1" dirty="0"/>
              <a:t>Components:</a:t>
            </a:r>
            <a:endParaRPr lang="en-US" sz="20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/>
              <a:t>Sensors:</a:t>
            </a:r>
            <a:r>
              <a:rPr lang="en-US" sz="1800" dirty="0"/>
              <a:t> Measure soil moisture, temperature, and nutrient levels, providing critical real-time data.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/>
              <a:t>IoT Connectivity:</a:t>
            </a:r>
            <a:r>
              <a:rPr lang="en-US" sz="1800" dirty="0"/>
              <a:t> Facilitates seamless communication between devices and central systems for synchronized operations.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800" b="1" dirty="0"/>
              <a:t>Automation:</a:t>
            </a:r>
            <a:r>
              <a:rPr lang="en-US" sz="1800" dirty="0"/>
              <a:t> Implements precision farming techniques, such as automated irrigation and fertilization.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5037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 b="1" dirty="0"/>
              <a:t>Soil Quality:</a:t>
            </a:r>
          </a:p>
          <a:p>
            <a:r>
              <a:rPr dirty="0"/>
              <a:t>Moisture content</a:t>
            </a:r>
          </a:p>
          <a:p>
            <a:r>
              <a:rPr dirty="0"/>
              <a:t>Mineral content</a:t>
            </a:r>
          </a:p>
          <a:p>
            <a:r>
              <a:rPr dirty="0"/>
              <a:t>Nutrient levels (NPK)</a:t>
            </a:r>
          </a:p>
          <a:p>
            <a:r>
              <a:rPr dirty="0"/>
              <a:t>pH balance</a:t>
            </a:r>
          </a:p>
          <a:p>
            <a:endParaRPr dirty="0"/>
          </a:p>
          <a:p>
            <a:pPr marL="0" indent="0">
              <a:buNone/>
            </a:pPr>
            <a:r>
              <a:rPr sz="2000" b="1" dirty="0"/>
              <a:t>Crop Yield:</a:t>
            </a:r>
          </a:p>
          <a:p>
            <a:r>
              <a:rPr dirty="0"/>
              <a:t>Crop health</a:t>
            </a:r>
          </a:p>
          <a:p>
            <a:r>
              <a:rPr dirty="0"/>
              <a:t>Growth rate</a:t>
            </a:r>
          </a:p>
          <a:p>
            <a:r>
              <a:rPr dirty="0"/>
              <a:t>Yield prediction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20DFC49-948F-96E3-1164-C44CD49B0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243" y="1930400"/>
            <a:ext cx="4263887" cy="358581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Agriculture with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b="1" dirty="0"/>
              <a:t>Benefits:</a:t>
            </a:r>
          </a:p>
          <a:p>
            <a:r>
              <a:rPr dirty="0"/>
              <a:t>Optimized resource use (water, fertilizer)</a:t>
            </a:r>
          </a:p>
          <a:p>
            <a:r>
              <a:rPr dirty="0"/>
              <a:t>Reduced environmental impact</a:t>
            </a:r>
          </a:p>
          <a:p>
            <a:r>
              <a:rPr dirty="0"/>
              <a:t>Increased crop yield and quality</a:t>
            </a:r>
          </a:p>
          <a:p>
            <a:r>
              <a:rPr dirty="0"/>
              <a:t>Enhanced decision-making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IoT Sensors for Soil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b="1" dirty="0"/>
              <a:t>Types of Sensors:</a:t>
            </a:r>
          </a:p>
          <a:p>
            <a:r>
              <a:rPr dirty="0"/>
              <a:t>Temperature sensors</a:t>
            </a:r>
          </a:p>
          <a:p>
            <a:r>
              <a:rPr dirty="0"/>
              <a:t>Moisture sensors</a:t>
            </a:r>
          </a:p>
          <a:p>
            <a:r>
              <a:rPr dirty="0"/>
              <a:t>NPK sensors</a:t>
            </a:r>
          </a:p>
          <a:p>
            <a:r>
              <a:rPr dirty="0"/>
              <a:t>pH sensors</a:t>
            </a:r>
          </a:p>
          <a:p>
            <a:r>
              <a:rPr dirty="0"/>
              <a:t>Oxygen sensors</a:t>
            </a:r>
          </a:p>
        </p:txBody>
      </p:sp>
      <p:pic>
        <p:nvPicPr>
          <p:cNvPr id="1026" name="Picture 2" descr="Soil Moisture Sensor Module - Buy Soil Moisture Sensor Online at  QuartzComponents.com">
            <a:extLst>
              <a:ext uri="{FF2B5EF4-FFF2-40B4-BE49-F238E27FC236}">
                <a16:creationId xmlns="" xmlns:a16="http://schemas.microsoft.com/office/drawing/2014/main" id="{AC89DE33-D7C3-CE5A-8C0F-AE7882633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091" y="1898904"/>
            <a:ext cx="1820174" cy="16174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il Moisture &amp; Temperature Sensor | Seeed Studio Wiki">
            <a:extLst>
              <a:ext uri="{FF2B5EF4-FFF2-40B4-BE49-F238E27FC236}">
                <a16:creationId xmlns="" xmlns:a16="http://schemas.microsoft.com/office/drawing/2014/main" id="{518073EB-ED73-C34C-1807-28FF2A1F8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094" y="2160590"/>
            <a:ext cx="1895997" cy="142199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oil NPK Sensor For Soil Nutrients in Agriculture - Renke">
            <a:extLst>
              <a:ext uri="{FF2B5EF4-FFF2-40B4-BE49-F238E27FC236}">
                <a16:creationId xmlns="" xmlns:a16="http://schemas.microsoft.com/office/drawing/2014/main" id="{FA6751EC-6058-F439-A2E1-BD8F771E5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455" y="3582588"/>
            <a:ext cx="1435608" cy="14356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oil pH sensor RS485 soil Testing instrument soil ph meter for agriculture">
            <a:extLst>
              <a:ext uri="{FF2B5EF4-FFF2-40B4-BE49-F238E27FC236}">
                <a16:creationId xmlns="" xmlns:a16="http://schemas.microsoft.com/office/drawing/2014/main" id="{7727F855-4788-08F4-F42B-0D5FFCC14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081" y="3455417"/>
            <a:ext cx="1472184" cy="147218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and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b="1" dirty="0"/>
              <a:t>Process:</a:t>
            </a:r>
          </a:p>
          <a:p>
            <a:r>
              <a:rPr dirty="0"/>
              <a:t> Real-time data collection and transmission</a:t>
            </a:r>
          </a:p>
          <a:p>
            <a:r>
              <a:rPr dirty="0"/>
              <a:t> Cloud-based data storage and analysis</a:t>
            </a:r>
          </a:p>
          <a:p>
            <a:r>
              <a:rPr dirty="0"/>
              <a:t> Identification of trends and potential issues</a:t>
            </a:r>
          </a:p>
          <a:p>
            <a:r>
              <a:rPr dirty="0"/>
              <a:t> Generation of actionable insights and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IoT-Based Soil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400" b="1" dirty="0"/>
              <a:t>Benefits:</a:t>
            </a:r>
          </a:p>
          <a:p>
            <a:r>
              <a:rPr dirty="0"/>
              <a:t>Improved crop yield</a:t>
            </a:r>
          </a:p>
          <a:p>
            <a:r>
              <a:rPr dirty="0"/>
              <a:t>Reduced water usage</a:t>
            </a:r>
          </a:p>
          <a:p>
            <a:r>
              <a:rPr dirty="0"/>
              <a:t>Enhanced fertilizer application</a:t>
            </a:r>
          </a:p>
          <a:p>
            <a:r>
              <a:rPr dirty="0"/>
              <a:t>Early detection of plant stress</a:t>
            </a:r>
          </a:p>
          <a:p>
            <a:r>
              <a:rPr dirty="0"/>
              <a:t>Increased farm productivity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58</TotalTime>
  <Words>315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Soil Monitoring for Improved Crop Yield in IoT</vt:lpstr>
      <vt:lpstr>Slide 2</vt:lpstr>
      <vt:lpstr>Summary</vt:lpstr>
      <vt:lpstr>Overview of Smart Agriculture  </vt:lpstr>
      <vt:lpstr>Key Focus Areas</vt:lpstr>
      <vt:lpstr>Smart Agriculture with IoT</vt:lpstr>
      <vt:lpstr>IoT Sensors for Soil Monitoring</vt:lpstr>
      <vt:lpstr>Data Analysis and Action</vt:lpstr>
      <vt:lpstr>Benefits of IoT-Based Soil Monitoring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Monitoring for Improved Crop Yield in IoT</dc:title>
  <dc:creator>Moulya Jagarlamudi</dc:creator>
  <dc:description>generated using python-pptx</dc:description>
  <cp:lastModifiedBy>acer</cp:lastModifiedBy>
  <cp:revision>4</cp:revision>
  <dcterms:created xsi:type="dcterms:W3CDTF">2013-01-27T09:14:16Z</dcterms:created>
  <dcterms:modified xsi:type="dcterms:W3CDTF">2025-05-20T17:26:36Z</dcterms:modified>
</cp:coreProperties>
</file>