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01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0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081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33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82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328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01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6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22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67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FDFC-EAD9-43FB-A977-0AE78D5AC98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BD85-63F0-4817-B3AF-68F3F9D5C8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1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87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onitoring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5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875" y="1087655"/>
            <a:ext cx="8128000" cy="518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23512" y="259882"/>
            <a:ext cx="480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Circuit Diagram: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70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34866" y="181994"/>
            <a:ext cx="2623128" cy="39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Aurdino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633145" y="578876"/>
            <a:ext cx="338447" cy="372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89813" y="976699"/>
            <a:ext cx="2429164" cy="35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0679" y="569169"/>
            <a:ext cx="3509818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 between the sensors and </a:t>
            </a:r>
            <a:r>
              <a:rPr lang="en-US" dirty="0" err="1" smtClean="0"/>
              <a:t>A</a:t>
            </a:r>
            <a:r>
              <a:rPr lang="en-US" dirty="0" err="1" smtClean="0"/>
              <a:t>urdino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59817" y="1343184"/>
            <a:ext cx="358428" cy="420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1715" y="1789216"/>
            <a:ext cx="2318328" cy="67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code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723907" y="2463469"/>
            <a:ext cx="323272" cy="471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3124" y="2952998"/>
            <a:ext cx="2235200" cy="65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the code into </a:t>
            </a:r>
            <a:r>
              <a:rPr lang="en-US" dirty="0" err="1" smtClean="0"/>
              <a:t>A</a:t>
            </a:r>
            <a:r>
              <a:rPr lang="en-US" dirty="0" err="1" smtClean="0"/>
              <a:t>urdino</a:t>
            </a:r>
            <a:r>
              <a:rPr lang="en-US" dirty="0" smtClean="0"/>
              <a:t>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20137" y="3646101"/>
            <a:ext cx="406400" cy="572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4019" y="4228935"/>
            <a:ext cx="1995054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the code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728334" y="4847771"/>
            <a:ext cx="485853" cy="386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02813" y="5246066"/>
            <a:ext cx="2115127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647378" y="5827864"/>
            <a:ext cx="520157" cy="367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48895" y="6206365"/>
            <a:ext cx="1542473" cy="517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73522" y="4771147"/>
            <a:ext cx="2419928" cy="7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48873" y="746448"/>
            <a:ext cx="1436914" cy="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54147" y="5019870"/>
            <a:ext cx="1800808" cy="2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48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cer\Downloads\ChatGPT Image May 20, 2025, 11_47_57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083" y="173254"/>
            <a:ext cx="6246796" cy="6684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ummary: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monitoring helps improve crop yield by providing insights into key parameters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moisture, temperature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crucial for optimal plant growth and nutrient uptake. By understanding these factors, farmers can make informed decisions about irrigation, fertilization, and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practices, ultimately leading to healthier crops and higher yields.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monitoring empowers farmers to manage their crops more effectively, leading to increased yields, reduced input costs, and more sustainable farming practices.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850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46" y="144378"/>
            <a:ext cx="5034013" cy="8951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049154"/>
            <a:ext cx="10583779" cy="51278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Power and Ground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Connect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5V pin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pins of the Soil Moisture Sensor, LM35 Temperature Sensor, and the 16x2 I2C LCD module.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Connect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GND pin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pins of all sensors and the LCD to ensure a common ground reference.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Soil Moisture Sensor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Connect the sensor’s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analog output pin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analog input pin A1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sensor’s power (VCC) and ground pins go to 5V and GND respectively.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LM35 Temperature Sensor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Connect the LM35’s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analog output pin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analog input pin A0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Power the LM35 by connecting its VCC to 5V and GND to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GND.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757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97" y="548639"/>
            <a:ext cx="10554903" cy="56283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16x2 LCD with I2C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 the LCD module’s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VCC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5V.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 the LCD module’s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GND.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SDA pin of the LCD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A4 pin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(SDA).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Connect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SCL pin of the LCD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A5 pin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(SCL).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54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Layer: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the logic running on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Analog Read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Gets raw sensor values from A0 (temperature) and A1 (moisture)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Data Conversion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LM35: Converts voltage to Celsius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Moisture: Optionally maps to percentage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Displays temperature and moisture on LCD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Prints readings to the serial monitor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Looping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Updates every second using delay(1000)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275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 ARCHITECTURE  for  Soil Monitoring for Improved Crop Yield  </vt:lpstr>
      <vt:lpstr>Slide 2</vt:lpstr>
      <vt:lpstr>Slide 3</vt:lpstr>
      <vt:lpstr>Slide 4</vt:lpstr>
      <vt:lpstr>Summary:</vt:lpstr>
      <vt:lpstr>Connections:</vt:lpstr>
      <vt:lpstr>Slide 7</vt:lpstr>
      <vt:lpstr>Software Layer: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ARCHITECTURE for Soil monitoring for improved crop yield</dc:title>
  <dc:creator>22BQ1A4929MADDIGUNTLA ARCHANA</dc:creator>
  <cp:lastModifiedBy>acer</cp:lastModifiedBy>
  <cp:revision>22</cp:revision>
  <dcterms:created xsi:type="dcterms:W3CDTF">2025-05-09T16:56:10Z</dcterms:created>
  <dcterms:modified xsi:type="dcterms:W3CDTF">2025-05-20T18:33:36Z</dcterms:modified>
</cp:coreProperties>
</file>