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Amount Funded By Investors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DTI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Monthly Income (Borrower)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Amount Requested (Borrower)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Revoving Credit Balance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Open Credit Lines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Inquiries (Last 6 Months)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Customers (By FICO Score)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Loan Applications (By Employment Duration)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Loan Applications (By Loan Term)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Loan Applications (By Loan Purpose)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Loan applications (By Home Ownership)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Revolving Credit Balance (By Loan Purpose)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Loan Purpose wise - Avg. Amount Requested By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DTI Ratio (By Loan Purpose)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DISTRIBUTION of Amount Funded By Investors (By Loan Purpose Per FICO Score)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Open Credit Lines (By Loan Purpose)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Interest Rate (By Loan Purpose)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Amount Funded By Investors (By Loan Purpose &amp; Loan Term)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Amount Funded By Investors (By Employment Duration)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Inquiries Recvd (By Loan Purpose)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f25087b-e215-41c2-9911-07d0f62541c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12d9efc4af664c0e" /><Relationship Type="http://schemas.openxmlformats.org/officeDocument/2006/relationships/hyperlink" Target="https://app.powerbi.com/groups/me/reports/af25087b-e215-41c2-9911-07d0f62541c9/ReportSection?pbi_source=PowerPoint" TargetMode="External" Id="RelId0" /><Relationship Type="http://schemas.openxmlformats.org/officeDocument/2006/relationships/image" Target="/ppt/media/image4.png" Id="imgId7885258" /><Relationship Type="http://schemas.openxmlformats.org/officeDocument/2006/relationships/notesSlide" Target="/ppt/notesSlides/notesSlide.xml" Id="Rfd499c7fe73c4c8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LIR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10/22/2021 4:23:03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10/22/2021 4:20:37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Amount Funded By Investors, Avg. DTI, Avg. Monthly Income (Borrower), Avg. Amount Requested (Borrower), Avg. Revoving Credit Balance, Open Credit Lines, Total Inquiries (Last 6 Months), actionButton, Total Customers (By FICO Score), Total Loan Applications (By Employment Duration), Total Loan Applications (By Loan Term), Total Loan Applications (By Loan Purpose), Total Loan applications (By Home Ownership), textbox, Avg. Revolving Credit Balance (By Loan Purpose), Loan Purpose wise - Avg. Amount Requested By Customers, Avg. DTI Ratio (By Loan Purpose), DISTRIBUTION of Amount Funded By Investors (By Loan Purpose Per FICO Score), Total Open Credit Lines (By Loan Purpose), Avg. Interest Rate (By Loan Purpose), Avg. Amount Funded By Investors (By Loan Purpose &amp; Loan Term), Avg. Amount Funded By Investors (By Employment Duration), TOTAL Inquiries Recvd (By Loan Purpos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7885258"/>
          <a:stretch xmlns:a="http://schemas.openxmlformats.org/drawingml/2006/main">
            <a:fillRect/>
          </a:stretch>
        </p:blipFill>
        <p:spPr>
          <a:xfrm xmlns:a="http://schemas.openxmlformats.org/drawingml/2006/main">
            <a:off x="1552575" y="0"/>
            <a:ext cx="9077325"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