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2746" autoAdjust="0"/>
  </p:normalViewPr>
  <p:slideViewPr>
    <p:cSldViewPr snapToGrid="0" snapToObjects="1">
      <p:cViewPr varScale="1">
        <p:scale>
          <a:sx n="59" d="100"/>
          <a:sy n="59" d="100"/>
        </p:scale>
        <p:origin x="378"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820CD-287C-4DB7-A691-4BE19F59435B}" type="datetimeFigureOut">
              <a:rPr lang="en-IN" smtClean="0"/>
              <a:t>20-10-2021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51572E-5D6B-4C53-88C3-951CC89A1783}" type="slidenum">
              <a:rPr lang="en-IN" smtClean="0"/>
              <a:t>‹#›</a:t>
            </a:fld>
            <a:endParaRPr lang="en-IN"/>
          </a:p>
        </p:txBody>
      </p:sp>
    </p:spTree>
    <p:extLst>
      <p:ext uri="{BB962C8B-B14F-4D97-AF65-F5344CB8AC3E}">
        <p14:creationId xmlns:p14="http://schemas.microsoft.com/office/powerpoint/2010/main" val="1114592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IN" b="1" dirty="0"/>
              <a:t>Is Customer Active?</a:t>
            </a:r>
          </a:p>
          <a:p>
            <a:r>
              <a:rPr lang="en-IN" b="1" dirty="0"/>
              <a:t>- </a:t>
            </a:r>
            <a:r>
              <a:rPr lang="en-IN" dirty="0"/>
              <a:t>To select : Yes (If customer is active since last 3 months), No (If customer is inactive since last 3 months)</a:t>
            </a:r>
          </a:p>
          <a:p>
            <a:pPr marL="171450" indent="-171450">
              <a:buFontTx/>
              <a:buChar char="-"/>
            </a:pPr>
            <a:endParaRPr lang="en-IN" dirty="0"/>
          </a:p>
          <a:p>
            <a:r>
              <a:rPr lang="en-IN" b="1" dirty="0"/>
              <a:t>Is Customer a Lead?</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To select : Yes (If customer is interested in Credit Card), No (If customer is NOT interested in Credit Card)</a:t>
            </a:r>
          </a:p>
          <a:p>
            <a:endParaRPr lang="en-IN" dirty="0"/>
          </a:p>
          <a:p>
            <a:r>
              <a:rPr lang="en-IN" b="1" dirty="0" err="1"/>
              <a:t>qnaVisual</a:t>
            </a:r>
            <a:endParaRPr lang="en-IN" dirty="0"/>
          </a:p>
          <a:p>
            <a:r>
              <a:rPr lang="en-IN" b="0" dirty="0"/>
              <a:t>- To as any question related to the dashboard. A few sample questions are mentioned as examples.</a:t>
            </a:r>
            <a:endParaRPr lang="en-IN" dirty="0"/>
          </a:p>
          <a:p>
            <a:endParaRPr lang="en-IN" dirty="0"/>
          </a:p>
          <a:p>
            <a:r>
              <a:rPr lang="en-IN" b="1" dirty="0" err="1"/>
              <a:t>actionButton</a:t>
            </a:r>
            <a:endParaRPr lang="en-IN" dirty="0"/>
          </a:p>
          <a:p>
            <a:pPr marL="171450" indent="-171450">
              <a:buFontTx/>
              <a:buChar char="-"/>
            </a:pPr>
            <a:r>
              <a:rPr lang="en-IN" dirty="0"/>
              <a:t>Press Enter Button to search</a:t>
            </a:r>
          </a:p>
          <a:p>
            <a:pPr marL="171450" indent="-171450">
              <a:buFontTx/>
              <a:buChar char="-"/>
            </a:pPr>
            <a:endParaRPr lang="en-IN" dirty="0"/>
          </a:p>
          <a:p>
            <a:r>
              <a:rPr lang="en-IN" b="1" dirty="0"/>
              <a:t>Total Customers (by Gender)</a:t>
            </a:r>
          </a:p>
          <a:p>
            <a:r>
              <a:rPr lang="en-IN" dirty="0"/>
              <a:t>- Total customer count, gender-wise.</a:t>
            </a:r>
          </a:p>
          <a:p>
            <a:endParaRPr lang="en-IN" dirty="0"/>
          </a:p>
          <a:p>
            <a:r>
              <a:rPr lang="en-IN" b="1" dirty="0"/>
              <a:t>Total Customers</a:t>
            </a:r>
            <a:endParaRPr lang="en-IN" dirty="0"/>
          </a:p>
          <a:p>
            <a:endParaRPr lang="en-IN" dirty="0"/>
          </a:p>
          <a:p>
            <a:r>
              <a:rPr lang="en-IN" b="1" dirty="0"/>
              <a:t>Avg. Customers Age</a:t>
            </a:r>
            <a:endParaRPr lang="en-IN" dirty="0"/>
          </a:p>
          <a:p>
            <a:r>
              <a:rPr lang="en-IN" b="0" dirty="0"/>
              <a:t>- Average age of customers.</a:t>
            </a:r>
            <a:endParaRPr lang="en-IN" dirty="0"/>
          </a:p>
          <a:p>
            <a:endParaRPr lang="en-IN" dirty="0"/>
          </a:p>
          <a:p>
            <a:r>
              <a:rPr lang="en-IN" b="1" dirty="0"/>
              <a:t>Total Customers (by Channel Code)</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t>- Total customer count, acquired through various Channels.</a:t>
            </a:r>
            <a:endParaRPr lang="en-IN" dirty="0"/>
          </a:p>
          <a:p>
            <a:endParaRPr lang="en-IN" dirty="0"/>
          </a:p>
          <a:p>
            <a:endParaRPr lang="en-IN" dirty="0"/>
          </a:p>
          <a:p>
            <a:r>
              <a:rPr lang="en-IN" b="1" dirty="0"/>
              <a:t>Total Customers (by Occupation)</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t>- Total customer count, Occupation-wise.</a:t>
            </a:r>
            <a:endParaRPr lang="en-IN" dirty="0"/>
          </a:p>
          <a:p>
            <a:endParaRPr lang="en-IN" dirty="0"/>
          </a:p>
          <a:p>
            <a:r>
              <a:rPr lang="en-IN" b="1" dirty="0"/>
              <a:t>Avg. Vintage  (In Months)</a:t>
            </a:r>
            <a:endParaRPr lang="en-IN" dirty="0"/>
          </a:p>
          <a:p>
            <a:r>
              <a:rPr lang="en-IN" b="0" dirty="0"/>
              <a:t>- Average vintage months of a customer.</a:t>
            </a:r>
            <a:endParaRPr lang="en-IN" dirty="0"/>
          </a:p>
          <a:p>
            <a:endParaRPr lang="en-IN" dirty="0"/>
          </a:p>
          <a:p>
            <a:r>
              <a:rPr lang="en-IN" b="1" dirty="0"/>
              <a:t>Avg. Average Account Balance</a:t>
            </a:r>
            <a:endParaRPr lang="en-IN" dirty="0"/>
          </a:p>
          <a:p>
            <a:pPr marL="171450" indent="-171450">
              <a:buFontTx/>
              <a:buChar char="-"/>
            </a:pPr>
            <a:r>
              <a:rPr lang="en-IN" dirty="0"/>
              <a:t>Average account balance maintained by the customer.</a:t>
            </a:r>
          </a:p>
          <a:p>
            <a:pPr marL="0" indent="0">
              <a:buFontTx/>
              <a:buNone/>
            </a:pPr>
            <a:endParaRPr lang="en-IN" dirty="0"/>
          </a:p>
          <a:p>
            <a:r>
              <a:rPr lang="en-IN" b="1" dirty="0"/>
              <a:t>Total Customers (by Region Code)</a:t>
            </a:r>
            <a:endParaRPr lang="en-IN" dirty="0"/>
          </a:p>
          <a:p>
            <a:r>
              <a:rPr lang="en-IN" b="0" dirty="0"/>
              <a:t>- Total customer count, region-wise.</a:t>
            </a:r>
            <a:endParaRPr lang="en-IN" dirty="0"/>
          </a:p>
          <a:p>
            <a:endParaRPr lang="en-IN" dirty="0"/>
          </a:p>
          <a:p>
            <a:r>
              <a:rPr lang="en-IN" b="1" dirty="0"/>
              <a:t>Total Customers (by Gender, Credit Product &amp; AVG Account Balance)</a:t>
            </a:r>
            <a:endParaRPr lang="en-IN" dirty="0"/>
          </a:p>
          <a:p>
            <a:r>
              <a:rPr lang="en-IN" b="0" dirty="0"/>
              <a:t>- Gender &amp; Credit Product wise: customer bifurcation such as total customer count, average account balance maintained by the customer.</a:t>
            </a:r>
            <a:endParaRPr lang="en-IN" dirty="0"/>
          </a:p>
          <a:p>
            <a:endParaRPr lang="en-IN" dirty="0"/>
          </a:p>
          <a:p>
            <a:r>
              <a:rPr lang="en-IN" b="1" dirty="0"/>
              <a:t>Avg_Account_Balance by Gender, Credit Product and Occupation</a:t>
            </a:r>
            <a:endParaRPr lang="en-IN" dirty="0"/>
          </a:p>
          <a:p>
            <a:r>
              <a:rPr lang="en-IN" b="0" dirty="0"/>
              <a:t>- Showing Customer bifurcation using Gender, Credit product &amp; Average Account Balance.</a:t>
            </a:r>
            <a:endParaRPr lang="en-IN" dirty="0"/>
          </a:p>
          <a:p>
            <a:endParaRPr lang="en-IN" dirty="0"/>
          </a:p>
          <a:p>
            <a:r>
              <a:rPr lang="en-IN" b="1" dirty="0"/>
              <a:t>Total Customers (by Occupation, Credit Product &amp; Avg. Account Balance.)</a:t>
            </a:r>
            <a:endParaRPr lang="en-IN" dirty="0"/>
          </a:p>
          <a:p>
            <a:r>
              <a:rPr lang="en-IN" b="0" dirty="0"/>
              <a:t>- Showing Customer bifurcation using Occupation, Credit Product &amp; Average Account Balance.</a:t>
            </a:r>
            <a:endParaRPr lang="en-IN" dirty="0"/>
          </a:p>
          <a:p>
            <a:endParaRPr lang="en-IN" dirty="0"/>
          </a:p>
          <a:p>
            <a:r>
              <a:rPr lang="en-IN" b="1" dirty="0"/>
              <a:t>Avg. Vintage (In Months) by Gender, Occupation and Channel Code</a:t>
            </a:r>
            <a:endParaRPr lang="en-IN" dirty="0"/>
          </a:p>
          <a:p>
            <a:r>
              <a:rPr lang="en-IN" b="0" dirty="0"/>
              <a:t>- Showing Average Vintage of the customer based on Gender, Occupation &amp; Channel code.</a:t>
            </a:r>
            <a:endParaRPr lang="en-IN" dirty="0"/>
          </a:p>
          <a:p>
            <a:endParaRPr lang="en-IN" dirty="0"/>
          </a:p>
          <a:p>
            <a:r>
              <a:rPr lang="en-IN" b="1" dirty="0"/>
              <a:t>Total Customers (by Channel Code, Credit Product &amp; AVG </a:t>
            </a:r>
            <a:r>
              <a:rPr lang="en-IN" b="1" dirty="0" err="1"/>
              <a:t>Acc</a:t>
            </a:r>
            <a:r>
              <a:rPr lang="en-IN" b="1" dirty="0"/>
              <a:t> BAL.)</a:t>
            </a:r>
            <a:endParaRPr lang="en-IN" dirty="0"/>
          </a:p>
          <a:p>
            <a:pPr marL="171450" indent="-171450">
              <a:buFontTx/>
              <a:buChar char="-"/>
            </a:pPr>
            <a:r>
              <a:rPr lang="en-IN" dirty="0"/>
              <a:t>Showing Customer bifurcation using Channel Code, Credit Product &amp; Average Account Balance.</a:t>
            </a:r>
          </a:p>
          <a:p>
            <a:pPr marL="171450" indent="-171450">
              <a:buFontTx/>
              <a:buChar char="-"/>
            </a:pPr>
            <a:endParaRPr lang="en-IN" dirty="0"/>
          </a:p>
          <a:p>
            <a:r>
              <a:rPr lang="en-IN" b="1" dirty="0"/>
              <a:t>Average Account Balance by Age, Gender, </a:t>
            </a:r>
            <a:r>
              <a:rPr lang="en-IN" b="1" dirty="0" err="1"/>
              <a:t>Channel_Code</a:t>
            </a:r>
            <a:r>
              <a:rPr lang="en-IN" b="1" dirty="0"/>
              <a:t> and Occupation</a:t>
            </a:r>
            <a:endParaRPr lang="en-IN" dirty="0"/>
          </a:p>
          <a:p>
            <a:r>
              <a:rPr lang="en-IN" b="0" dirty="0"/>
              <a:t>- Showing Average Account Balance of the customers based on Gender, Channel code, Occupation &amp; Average age.</a:t>
            </a:r>
            <a:endParaRPr lang="en-IN" dirty="0"/>
          </a:p>
          <a:p>
            <a:endParaRPr lang="en-IN" dirty="0"/>
          </a:p>
          <a:p>
            <a:r>
              <a:rPr lang="en-IN" b="1" dirty="0"/>
              <a:t>Total Customers (By Region Code, Credit Product &amp; Avg. </a:t>
            </a:r>
            <a:r>
              <a:rPr lang="en-IN" b="1" dirty="0" err="1"/>
              <a:t>Acc</a:t>
            </a:r>
            <a:r>
              <a:rPr lang="en-IN" b="1" dirty="0"/>
              <a:t> BAL.)</a:t>
            </a:r>
            <a:endParaRPr lang="en-IN" dirty="0"/>
          </a:p>
          <a:p>
            <a:r>
              <a:rPr lang="en-IN" b="0" dirty="0"/>
              <a:t>- Showing customers based on Region, with/without Credit product, average of Average Account Balance of the customers.</a:t>
            </a:r>
            <a:endParaRPr lang="en-IN" dirty="0"/>
          </a:p>
          <a:p>
            <a:endParaRPr lang="en-IN" dirty="0"/>
          </a:p>
          <a:p>
            <a:r>
              <a:rPr lang="en-IN" b="1" dirty="0" err="1"/>
              <a:t>Avg</a:t>
            </a:r>
            <a:r>
              <a:rPr lang="en-IN" b="1" dirty="0"/>
              <a:t> Age of Customers by Region Code, Gender, Occupation and Avg. account Bal</a:t>
            </a:r>
            <a:endParaRPr lang="en-IN" dirty="0"/>
          </a:p>
          <a:p>
            <a:r>
              <a:rPr lang="en-IN" b="0" dirty="0"/>
              <a:t>- Showing Average age of the customers based on Region code, Gender, Occupation and their average Account balance.</a:t>
            </a:r>
            <a:endParaRPr lang="en-IN" dirty="0"/>
          </a:p>
          <a:p>
            <a:endParaRPr lang="en-IN"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10/20/2021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10/20/2021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10/20/2021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10/20/2021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878d7bd0-1d5d-4c69-8bb9-5a4939c1b68e?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878d7bd0-1d5d-4c69-8bb9-5a4939c1b68e/ReportSection038ed324009db8eabb5e?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credit_card_lead_analysi</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10/20/2021 1:25:01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10/20/2021 1:22:42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Avg. Average Account Balance, Avg. Customers Age, Avg. Vintage  (In Months), Total Customers, Total Customers (by Gender), Total Customers (by Channel Code), Total Customers (by Region_Code), Total Customers (by Occupation), Average Account Balance by Age, Gender, Channel_Code and Occupation, Avg_Account_Balance by Gender, Credit_Product and Occupation, Avg. Vintage (In Months) by Gender, Occupation and Channel Code, Avg Age of Customers by Region Code, Gender, Occupation and Avg. account Bal, Total Customers (by Gender, Credit Product &amp; AVG Account Balance), Total Customers (by Channel Code, Credit Product &amp; AVG Acc BAL.), Total Customers (by Occupation, Credit Product &amp; Avg Acc Bal.), Is Customer Active?, Is Customer a Lead?, Total Customers (By Region Code, Credit Product &amp; Avg. Acc BAL.), qnaVisual, actionButton. Please refer to the notes on this slide for details.">
            <a:hlinkClick r:id="rId3"/>
          </p:cNvPr>
          <p:cNvPicPr>
            <a:picLocks noChangeAspect="1"/>
          </p:cNvPicPr>
          <p:nvPr/>
        </p:nvPicPr>
        <p:blipFill>
          <a:blip r:embed="rId4"/>
          <a:stretch>
            <a:fillRect/>
          </a:stretch>
        </p:blipFill>
        <p:spPr>
          <a:xfrm>
            <a:off x="1552575" y="0"/>
            <a:ext cx="9077325" cy="6848475"/>
          </a:xfrm>
          <a:prstGeom prst="rect">
            <a:avLst/>
          </a:prstGeom>
          <a:noFill/>
        </p:spPr>
      </p:pic>
      <p:sp>
        <p:nvSpPr>
          <p:cNvPr id="4" name="Title" hidden="1"/>
          <p:cNvSpPr>
            <a:spLocks noGrp="1"/>
          </p:cNvSpPr>
          <p:nvPr>
            <p:ph type="title"/>
          </p:nvPr>
        </p:nvSpPr>
        <p:spPr/>
        <p:txBody>
          <a:bodyPr/>
          <a:lstStyle/>
          <a:p>
            <a:r>
              <a:t>Page 2</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TotalTime>
  <Words>466</Words>
  <Application>Microsoft Office PowerPoint</Application>
  <PresentationFormat>Widescreen</PresentationFormat>
  <Paragraphs>66</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Light</vt:lpstr>
      <vt:lpstr>Segoe UI Semibold</vt:lpstr>
      <vt:lpstr>Custom Design</vt:lpstr>
      <vt:lpstr>credit_card_lead_analysi</vt:lpstr>
      <vt:lpstr>Page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Moumita Murmu</cp:lastModifiedBy>
  <cp:revision>5</cp:revision>
  <dcterms:created xsi:type="dcterms:W3CDTF">2016-09-04T11:54:55Z</dcterms:created>
  <dcterms:modified xsi:type="dcterms:W3CDTF">2021-10-20T13:30:02Z</dcterms:modified>
</cp:coreProperties>
</file>