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6f3aad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6f3aad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6f3aa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6f3aa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6f3aad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6f3aad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6f3aad4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6f3aad4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Restaurant:Pizzeria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we are doing good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Friendly Staff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Cool atmosphere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Food quality</a:t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								</a:t>
            </a:r>
            <a:r>
              <a:rPr lang="en" sz="1400">
                <a:solidFill>
                  <a:srgbClr val="000000"/>
                </a:solidFill>
              </a:rPr>
              <a:t>Image: Wordcloud based on customer reviews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13" y="2119350"/>
            <a:ext cx="4086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we need to improve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Bar experience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Weekend dinner experience</a:t>
            </a:r>
            <a:endParaRPr b="1" sz="1400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b="1" lang="en" sz="1400">
                <a:solidFill>
                  <a:srgbClr val="4A86E8"/>
                </a:solidFill>
              </a:rPr>
              <a:t>Item cost</a:t>
            </a:r>
            <a:endParaRPr b="1"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	</a:t>
            </a:r>
            <a:r>
              <a:rPr b="1" lang="en" sz="1400">
                <a:solidFill>
                  <a:srgbClr val="4A86E8"/>
                </a:solidFill>
              </a:rPr>
              <a:t>						</a:t>
            </a:r>
            <a:r>
              <a:rPr lang="en" sz="1400">
                <a:solidFill>
                  <a:srgbClr val="000000"/>
                </a:solidFill>
              </a:rPr>
              <a:t>Image: Wordcloud based on customer reviews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4A86E8"/>
              </a:solidFill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75" y="2128875"/>
            <a:ext cx="39814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50" y="1435050"/>
            <a:ext cx="4696175" cy="29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005050" y="1224350"/>
            <a:ext cx="7312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Customer v/s reviews in star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Thank you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Any questions? </a:t>
            </a:r>
            <a:r>
              <a:rPr lang="en" sz="1800">
                <a:solidFill>
                  <a:srgbClr val="4A86E8"/>
                </a:solidFill>
              </a:rPr>
              <a:t>Suggestions</a:t>
            </a:r>
            <a:r>
              <a:rPr lang="en" sz="1800">
                <a:solidFill>
                  <a:srgbClr val="4A86E8"/>
                </a:solidFill>
              </a:rPr>
              <a:t>?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Good time to shoot.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00" y="1743125"/>
            <a:ext cx="2201852" cy="2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