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reeform 6">
            <a:extLst>
              <a:ext uri="{FF2B5EF4-FFF2-40B4-BE49-F238E27FC236}">
                <a16:creationId xmlns:a16="http://schemas.microsoft.com/office/drawing/2014/main" id="{4BA3A3E9-9C19-4487-B8C5-CEE9CDA95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8841" y="2698990"/>
            <a:ext cx="11338098" cy="3612111"/>
          </a:xfrm>
          <a:custGeom>
            <a:avLst/>
            <a:gdLst>
              <a:gd name="connsiteX0" fmla="*/ 0 w 11329257"/>
              <a:gd name="connsiteY0" fmla="*/ 1672253 h 3112578"/>
              <a:gd name="connsiteX1" fmla="*/ 11201741 w 11329257"/>
              <a:gd name="connsiteY1" fmla="*/ 0 h 3112578"/>
              <a:gd name="connsiteX2" fmla="*/ 11329257 w 11329257"/>
              <a:gd name="connsiteY2" fmla="*/ 2508571 h 3112578"/>
              <a:gd name="connsiteX3" fmla="*/ 0 w 11329257"/>
              <a:gd name="connsiteY3" fmla="*/ 3112578 h 3112578"/>
              <a:gd name="connsiteX4" fmla="*/ 0 w 11329257"/>
              <a:gd name="connsiteY4" fmla="*/ 1672253 h 3112578"/>
              <a:gd name="connsiteX0" fmla="*/ 8467 w 11329257"/>
              <a:gd name="connsiteY0" fmla="*/ 994919 h 3112578"/>
              <a:gd name="connsiteX1" fmla="*/ 11201741 w 11329257"/>
              <a:gd name="connsiteY1" fmla="*/ 0 h 3112578"/>
              <a:gd name="connsiteX2" fmla="*/ 11329257 w 11329257"/>
              <a:gd name="connsiteY2" fmla="*/ 2508571 h 3112578"/>
              <a:gd name="connsiteX3" fmla="*/ 0 w 11329257"/>
              <a:gd name="connsiteY3" fmla="*/ 3112578 h 3112578"/>
              <a:gd name="connsiteX4" fmla="*/ 8467 w 11329257"/>
              <a:gd name="connsiteY4" fmla="*/ 994919 h 3112578"/>
              <a:gd name="connsiteX0" fmla="*/ 814 w 11330070"/>
              <a:gd name="connsiteY0" fmla="*/ 732453 h 3112578"/>
              <a:gd name="connsiteX1" fmla="*/ 11202554 w 11330070"/>
              <a:gd name="connsiteY1" fmla="*/ 0 h 3112578"/>
              <a:gd name="connsiteX2" fmla="*/ 11330070 w 11330070"/>
              <a:gd name="connsiteY2" fmla="*/ 2508571 h 3112578"/>
              <a:gd name="connsiteX3" fmla="*/ 813 w 11330070"/>
              <a:gd name="connsiteY3" fmla="*/ 3112578 h 3112578"/>
              <a:gd name="connsiteX4" fmla="*/ 814 w 11330070"/>
              <a:gd name="connsiteY4" fmla="*/ 732453 h 3112578"/>
              <a:gd name="connsiteX0" fmla="*/ 375 w 11338098"/>
              <a:gd name="connsiteY0" fmla="*/ 622387 h 3112578"/>
              <a:gd name="connsiteX1" fmla="*/ 11210582 w 11338098"/>
              <a:gd name="connsiteY1" fmla="*/ 0 h 3112578"/>
              <a:gd name="connsiteX2" fmla="*/ 11338098 w 11338098"/>
              <a:gd name="connsiteY2" fmla="*/ 2508571 h 3112578"/>
              <a:gd name="connsiteX3" fmla="*/ 8841 w 11338098"/>
              <a:gd name="connsiteY3" fmla="*/ 3112578 h 3112578"/>
              <a:gd name="connsiteX4" fmla="*/ 375 w 11338098"/>
              <a:gd name="connsiteY4" fmla="*/ 622387 h 3112578"/>
              <a:gd name="connsiteX0" fmla="*/ 375 w 11338098"/>
              <a:gd name="connsiteY0" fmla="*/ 1020320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1020320 h 3510511"/>
              <a:gd name="connsiteX0" fmla="*/ 375 w 11338098"/>
              <a:gd name="connsiteY0" fmla="*/ 664720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664720 h 3510511"/>
              <a:gd name="connsiteX0" fmla="*/ 375 w 11338098"/>
              <a:gd name="connsiteY0" fmla="*/ 605454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605454 h 3510511"/>
              <a:gd name="connsiteX0" fmla="*/ 375 w 11338098"/>
              <a:gd name="connsiteY0" fmla="*/ 707054 h 3612111"/>
              <a:gd name="connsiteX1" fmla="*/ 11176715 w 11338098"/>
              <a:gd name="connsiteY1" fmla="*/ 0 h 3612111"/>
              <a:gd name="connsiteX2" fmla="*/ 11338098 w 11338098"/>
              <a:gd name="connsiteY2" fmla="*/ 3008104 h 3612111"/>
              <a:gd name="connsiteX3" fmla="*/ 8841 w 11338098"/>
              <a:gd name="connsiteY3" fmla="*/ 3612111 h 3612111"/>
              <a:gd name="connsiteX4" fmla="*/ 375 w 11338098"/>
              <a:gd name="connsiteY4" fmla="*/ 707054 h 3612111"/>
              <a:gd name="connsiteX0" fmla="*/ 375 w 11338098"/>
              <a:gd name="connsiteY0" fmla="*/ 571588 h 3612111"/>
              <a:gd name="connsiteX1" fmla="*/ 11176715 w 11338098"/>
              <a:gd name="connsiteY1" fmla="*/ 0 h 3612111"/>
              <a:gd name="connsiteX2" fmla="*/ 11338098 w 11338098"/>
              <a:gd name="connsiteY2" fmla="*/ 3008104 h 3612111"/>
              <a:gd name="connsiteX3" fmla="*/ 8841 w 11338098"/>
              <a:gd name="connsiteY3" fmla="*/ 3612111 h 3612111"/>
              <a:gd name="connsiteX4" fmla="*/ 375 w 11338098"/>
              <a:gd name="connsiteY4" fmla="*/ 571588 h 3612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8098" h="3612111">
                <a:moveTo>
                  <a:pt x="375" y="571588"/>
                </a:moveTo>
                <a:lnTo>
                  <a:pt x="11176715" y="0"/>
                </a:lnTo>
                <a:lnTo>
                  <a:pt x="11338098" y="3008104"/>
                </a:lnTo>
                <a:lnTo>
                  <a:pt x="8841" y="3612111"/>
                </a:lnTo>
                <a:cubicBezTo>
                  <a:pt x="11663" y="2906225"/>
                  <a:pt x="-2447" y="1277474"/>
                  <a:pt x="375" y="571588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D4DDB77-D372-4680-A9F7-65F02B893B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6" r="14127" b="3"/>
          <a:stretch/>
        </p:blipFill>
        <p:spPr>
          <a:xfrm rot="43020000">
            <a:off x="3717993" y="196710"/>
            <a:ext cx="3637231" cy="262418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699DC83-C0C7-456E-8D70-4068421B26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446" r="2" b="12347"/>
          <a:stretch/>
        </p:blipFill>
        <p:spPr>
          <a:xfrm rot="43020000">
            <a:off x="-81390" y="393708"/>
            <a:ext cx="3861984" cy="278633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8D8F75A-D4CC-40BC-AF11-3D83509227F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" b="10377"/>
          <a:stretch/>
        </p:blipFill>
        <p:spPr>
          <a:xfrm rot="21420000">
            <a:off x="7358062" y="7927"/>
            <a:ext cx="3727089" cy="2793097"/>
          </a:xfrm>
          <a:prstGeom prst="rect">
            <a:avLst/>
          </a:prstGeom>
        </p:spPr>
      </p:pic>
      <p:sp>
        <p:nvSpPr>
          <p:cNvPr id="124" name="5-Point Star 18">
            <a:extLst>
              <a:ext uri="{FF2B5EF4-FFF2-40B4-BE49-F238E27FC236}">
                <a16:creationId xmlns:a16="http://schemas.microsoft.com/office/drawing/2014/main" id="{A6DB20F5-4396-4678-81EE-EC7646701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B0690A-C42F-40AE-9699-A6472C005FF7}"/>
              </a:ext>
            </a:extLst>
          </p:cNvPr>
          <p:cNvSpPr txBox="1"/>
          <p:nvPr/>
        </p:nvSpPr>
        <p:spPr>
          <a:xfrm rot="21090658">
            <a:off x="1192755" y="3734819"/>
            <a:ext cx="92375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Britannic Bold" panose="020B0903060703020204" pitchFamily="34" charset="0"/>
              </a:rPr>
              <a:t>Missing in-person movie nights? Bored of being bored on weekends?</a:t>
            </a:r>
          </a:p>
          <a:p>
            <a:r>
              <a:rPr lang="en-AU" sz="2400" b="1" dirty="0" err="1">
                <a:latin typeface="Britannic Bold" panose="020B0903060703020204" pitchFamily="34" charset="0"/>
              </a:rPr>
              <a:t>NetFlix</a:t>
            </a:r>
            <a:r>
              <a:rPr lang="en-AU" sz="2400" b="1" dirty="0">
                <a:latin typeface="Britannic Bold" panose="020B0903060703020204" pitchFamily="34" charset="0"/>
              </a:rPr>
              <a:t> Party </a:t>
            </a:r>
            <a:r>
              <a:rPr lang="en-AU" dirty="0">
                <a:latin typeface="Britannic Bold" panose="020B0903060703020204" pitchFamily="34" charset="0"/>
              </a:rPr>
              <a:t>to the rescue </a:t>
            </a:r>
          </a:p>
          <a:p>
            <a:r>
              <a:rPr lang="en-AU" dirty="0">
                <a:latin typeface="Britannic Bold" panose="020B0903060703020204" pitchFamily="34" charset="0"/>
              </a:rPr>
              <a:t>Watch movies with your friends and chat together at the same time with this free Chrome extension from Netflix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77618-085E-4E80-9995-2D54B3DFA64F}"/>
              </a:ext>
            </a:extLst>
          </p:cNvPr>
          <p:cNvSpPr txBox="1"/>
          <p:nvPr/>
        </p:nvSpPr>
        <p:spPr>
          <a:xfrm rot="18632139">
            <a:off x="-8840" y="1048625"/>
            <a:ext cx="1292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Busy doing nothing !</a:t>
            </a:r>
          </a:p>
        </p:txBody>
      </p:sp>
    </p:spTree>
    <p:extLst>
      <p:ext uri="{BB962C8B-B14F-4D97-AF65-F5344CB8AC3E}">
        <p14:creationId xmlns:p14="http://schemas.microsoft.com/office/powerpoint/2010/main" val="332662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345B69-3716-4A47-9C49-7D7EF4152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496" y="3346449"/>
            <a:ext cx="4207008" cy="31426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134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tflix Party: how to get it, how to use it to watch with your ...">
            <a:extLst>
              <a:ext uri="{FF2B5EF4-FFF2-40B4-BE49-F238E27FC236}">
                <a16:creationId xmlns:a16="http://schemas.microsoft.com/office/drawing/2014/main" id="{9DFA2018-9D02-4C89-B7BC-379420B17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600000">
            <a:off x="480867" y="3952830"/>
            <a:ext cx="5164746" cy="290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96FB7D-E8A2-4BF5-8A52-4F2B9CA8F0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6" r="1" b="7680"/>
          <a:stretch/>
        </p:blipFill>
        <p:spPr>
          <a:xfrm rot="21600000">
            <a:off x="6178669" y="108764"/>
            <a:ext cx="5892545" cy="4345790"/>
          </a:xfrm>
          <a:prstGeom prst="rect">
            <a:avLst/>
          </a:prstGeom>
        </p:spPr>
      </p:pic>
      <p:sp>
        <p:nvSpPr>
          <p:cNvPr id="1038" name="Rectangle 144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46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876DA152-CB2C-4B07-93B7-0B5C1C9D0017}"/>
              </a:ext>
            </a:extLst>
          </p:cNvPr>
          <p:cNvSpPr/>
          <p:nvPr/>
        </p:nvSpPr>
        <p:spPr>
          <a:xfrm>
            <a:off x="7216832" y="4661454"/>
            <a:ext cx="3816220" cy="174165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 Laugh, cry and howl with your family and friends, and feel a little less on your own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8637EB1-1A00-4854-84EA-CEB91D563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156"/>
            <a:ext cx="4334956" cy="26953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85C5F3F-C1FA-4917-98F8-E3CC94D2F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5362" y="559432"/>
            <a:ext cx="3303308" cy="258479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00866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770B4CD-535A-4FF2-B700-8C40F0031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AB5EEF-5DB7-47EA-BB55-DC7DAC8A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2D031218-C353-46BE-8BA0-03B929089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3018239-79C0-4159-AE08-A6113D9A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8094AE-62A3-4DD8-B617-758BE447B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15">
            <a:extLst>
              <a:ext uri="{FF2B5EF4-FFF2-40B4-BE49-F238E27FC236}">
                <a16:creationId xmlns:a16="http://schemas.microsoft.com/office/drawing/2014/main" id="{4ED2C424-5870-46BF-B77E-0C113783B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3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B75501-2C4C-44D8-A541-FA33D7EF1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20829D-F855-46F4-9DE5-FE34AAF54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7" y="1098042"/>
            <a:ext cx="10905066" cy="466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16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</TotalTime>
  <Words>60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Britannic Bold</vt:lpstr>
      <vt:lpstr>Impact</vt:lpstr>
      <vt:lpstr>Main Event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Amulya Chopra</dc:creator>
  <cp:lastModifiedBy>Moumita Dhar</cp:lastModifiedBy>
  <cp:revision>8</cp:revision>
  <dcterms:created xsi:type="dcterms:W3CDTF">2020-04-22T00:45:31Z</dcterms:created>
  <dcterms:modified xsi:type="dcterms:W3CDTF">2020-04-22T22:43:47Z</dcterms:modified>
</cp:coreProperties>
</file>