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68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5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2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61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30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9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ffmpeg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557463"/>
            <a:ext cx="62960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019175"/>
            <a:ext cx="90963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2420888"/>
            <a:ext cx="727280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/>
              <a:t>編碼</a:t>
            </a:r>
            <a:r>
              <a:rPr lang="en-US" altLang="zh-TW" sz="2400" dirty="0" smtClean="0"/>
              <a:t>h264 </a:t>
            </a:r>
            <a:r>
              <a:rPr lang="zh-TW" altLang="en-US" sz="2400" dirty="0" smtClean="0"/>
              <a:t>大小</a:t>
            </a:r>
            <a:r>
              <a:rPr lang="en-US" altLang="zh-TW" sz="2400" dirty="0" smtClean="0"/>
              <a:t>1M </a:t>
            </a:r>
            <a:r>
              <a:rPr lang="zh-TW" altLang="en-US" sz="2400" dirty="0" smtClean="0"/>
              <a:t>解析度</a:t>
            </a:r>
            <a:r>
              <a:rPr lang="en-US" altLang="zh-TW" sz="2400" dirty="0" smtClean="0"/>
              <a:t>720x576 </a:t>
            </a:r>
            <a:r>
              <a:rPr lang="zh-TW" altLang="en-US" sz="2400" dirty="0" smtClean="0"/>
              <a:t>檔名</a:t>
            </a:r>
            <a:r>
              <a:rPr lang="en-US" altLang="zh-TW" sz="2400" dirty="0" smtClean="0"/>
              <a:t>3.mp4</a:t>
            </a:r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014413"/>
            <a:ext cx="70675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42524" y="1412776"/>
            <a:ext cx="684184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如螢幕大小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ffmpeg</vt:lpstr>
      <vt:lpstr>PowerPoint 簡報</vt:lpstr>
      <vt:lpstr>編碼h264 大小1M 解析度720x576 檔名3.mp4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KSUIE</dc:creator>
  <cp:lastModifiedBy>KSUIE</cp:lastModifiedBy>
  <cp:revision>5</cp:revision>
  <dcterms:created xsi:type="dcterms:W3CDTF">2018-03-28T08:31:06Z</dcterms:created>
  <dcterms:modified xsi:type="dcterms:W3CDTF">2018-03-28T09:58:30Z</dcterms:modified>
</cp:coreProperties>
</file>