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68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5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77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27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41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61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30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4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9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3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B2FF-EC0B-4762-9EC2-0334AEEFFD9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F443-55AF-4D16-B333-833ED3064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69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VLC_1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36" y="1772816"/>
            <a:ext cx="56769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8"/>
            <a:ext cx="57340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86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971550"/>
            <a:ext cx="51720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72" y="0"/>
            <a:ext cx="9123785" cy="42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16289" y="1886284"/>
            <a:ext cx="292968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807" y="3039897"/>
            <a:ext cx="4214126" cy="36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VLC_2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36" y="1772816"/>
            <a:ext cx="56769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57300"/>
            <a:ext cx="5715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904875"/>
            <a:ext cx="57245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68770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200150"/>
            <a:ext cx="68865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83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如螢幕大小 (4:3)</PresentationFormat>
  <Paragraphs>2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VLC_1</vt:lpstr>
      <vt:lpstr>PowerPoint 簡報</vt:lpstr>
      <vt:lpstr>PowerPoint 簡報</vt:lpstr>
      <vt:lpstr>PowerPoint 簡報</vt:lpstr>
      <vt:lpstr>VLC_2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VLC</dc:title>
  <dc:creator>KSUIE</dc:creator>
  <cp:lastModifiedBy>KSUIE</cp:lastModifiedBy>
  <cp:revision>3</cp:revision>
  <dcterms:created xsi:type="dcterms:W3CDTF">2018-03-28T08:31:06Z</dcterms:created>
  <dcterms:modified xsi:type="dcterms:W3CDTF">2018-03-28T09:09:15Z</dcterms:modified>
</cp:coreProperties>
</file>