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9143861" cy="6857895"/>
  <p:kinsoku lang="zh-CN" invalStChars="!%),.:;?]}¨·ˇˉ་―‖’”…‰∶、。〃々〉》」』】〕〗！＂＇％），．：；？］｀｜｝～￠" invalEndChars="([{·‘“〈《「『【〔〖（．［｛￡￥"/>
  <p:defaultTextStyle>
    <a:defPPr>
      <a:defRPr lang="zh-CN"/>
    </a:defPPr>
    <a:lvl1pPr marL="0" indent="0" algn="l" defTabSz="914400" fontAlgn="base" hangingPunct="0">
      <a:buNone/>
      <a:defRPr sz="2400">
        <a:solidFill>
          <a:schemeClr val="tx1"/>
        </a:solidFill>
        <a:latin typeface="Droid Sans" pitchFamily="0" charset="0"/>
        <a:ea typeface="Droid Sans" pitchFamily="0" charset="0"/>
        <a:cs typeface="Times New Roman" pitchFamily="18" charset="0"/>
      </a:defRPr>
    </a:lvl1pPr>
    <a:lvl2pPr marL="228600" indent="0" algn="l" defTabSz="914400" fontAlgn="base" hangingPunct="0">
      <a:buNone/>
      <a:defRPr sz="2400">
        <a:solidFill>
          <a:schemeClr val="tx1"/>
        </a:solidFill>
        <a:latin typeface="Droid Sans" pitchFamily="0" charset="0"/>
        <a:ea typeface="Droid Sans" pitchFamily="0" charset="0"/>
        <a:cs typeface="Times New Roman" pitchFamily="18" charset="0"/>
      </a:defRPr>
    </a:lvl2pPr>
    <a:lvl3pPr marL="457200" indent="0" algn="l" defTabSz="914400" fontAlgn="base" hangingPunct="0">
      <a:buNone/>
      <a:defRPr sz="2400">
        <a:solidFill>
          <a:schemeClr val="tx1"/>
        </a:solidFill>
        <a:latin typeface="Droid Sans" pitchFamily="0" charset="0"/>
        <a:ea typeface="Droid Sans" pitchFamily="0" charset="0"/>
        <a:cs typeface="Times New Roman" pitchFamily="18" charset="0"/>
      </a:defRPr>
    </a:lvl3pPr>
    <a:lvl4pPr marL="685800" indent="0" algn="l" defTabSz="914400" fontAlgn="base" hangingPunct="0">
      <a:buNone/>
      <a:defRPr sz="2400">
        <a:solidFill>
          <a:schemeClr val="tx1"/>
        </a:solidFill>
        <a:latin typeface="Droid Sans" pitchFamily="0" charset="0"/>
        <a:ea typeface="Droid Sans" pitchFamily="0" charset="0"/>
        <a:cs typeface="Times New Roman" pitchFamily="18" charset="0"/>
      </a:defRPr>
    </a:lvl4pPr>
    <a:lvl5pPr marL="914400" indent="0" algn="l" defTabSz="914400" fontAlgn="base" hangingPunct="0">
      <a:buNone/>
      <a:defRPr sz="2400">
        <a:solidFill>
          <a:schemeClr val="tx1"/>
        </a:solidFill>
        <a:latin typeface="Droid Sans" pitchFamily="0" charset="0"/>
        <a:ea typeface="Droid Sans" pitchFamily="0" charset="0"/>
        <a:cs typeface="Times New Roman" pitchFamily="18" charset="0"/>
      </a:defRPr>
    </a:lvl5pPr>
    <a:lvl6pPr marL="1143000" indent="0" algn="l" defTabSz="914400" fontAlgn="base" hangingPunct="0">
      <a:buNone/>
      <a:defRPr sz="2400">
        <a:solidFill>
          <a:schemeClr val="tx1"/>
        </a:solidFill>
        <a:latin typeface="Droid Sans" pitchFamily="0" charset="0"/>
        <a:ea typeface="Droid Sans" pitchFamily="0" charset="0"/>
        <a:cs typeface="Times New Roman" pitchFamily="18" charset="0"/>
      </a:defRPr>
    </a:lvl6pPr>
    <a:lvl7pPr marL="1371600" indent="0" algn="l" defTabSz="914400" fontAlgn="base" hangingPunct="0">
      <a:buNone/>
      <a:defRPr sz="2400">
        <a:solidFill>
          <a:schemeClr val="tx1"/>
        </a:solidFill>
        <a:latin typeface="Droid Sans" pitchFamily="0" charset="0"/>
        <a:ea typeface="Droid Sans" pitchFamily="0" charset="0"/>
        <a:cs typeface="Times New Roman" pitchFamily="18" charset="0"/>
      </a:defRPr>
    </a:lvl7pPr>
    <a:lvl8pPr marL="1600200" indent="0" algn="l" defTabSz="914400" fontAlgn="base" hangingPunct="0">
      <a:buNone/>
      <a:defRPr sz="2400">
        <a:solidFill>
          <a:schemeClr val="tx1"/>
        </a:solidFill>
        <a:latin typeface="Droid Sans" pitchFamily="0" charset="0"/>
        <a:ea typeface="Droid Sans" pitchFamily="0" charset="0"/>
        <a:cs typeface="Times New Roman" pitchFamily="18" charset="0"/>
      </a:defRPr>
    </a:lvl8pPr>
    <a:lvl9pPr marL="1600200" indent="0" algn="l" defTabSz="914400" fontAlgn="base" hangingPunct="0">
      <a:buNone/>
      <a:defRPr sz="2400">
        <a:solidFill>
          <a:schemeClr val="tx1"/>
        </a:solidFill>
        <a:latin typeface="Droid Sans" pitchFamily="0" charset="0"/>
        <a:ea typeface="Droid Sans" pitchFamily="0" charset="0"/>
        <a:cs typeface="Times New Roman" pitchFamily="18"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5657559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640538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07888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title"/>
          </p:nvPr>
        </p:nvSpPr>
        <p:spPr>
          <a:xfrm xmlns:a="http://schemas.openxmlformats.org/drawingml/2006/main" rot="0">
            <a:off x="5093497" y="1834174"/>
            <a:ext cx="8101004" cy="12744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8200" b="0" i="0">
              <a:solidFill>
                <a:schemeClr val="tx1"/>
              </a:solidFill>
              <a:latin typeface="Arial Black" pitchFamily="0" charset="0"/>
              <a:cs typeface="Arial Black" pitchFamily="0" charset="0"/>
            </a:endParaRPr>
          </a:p>
        </p:txBody>
      </p:sp>
      <p:sp>
        <p:nvSpPr>
          <p:cNvPr id="8" name="文本框"/>
          <p:cNvSpPr>
            <a:spLocks xmlns:a="http://schemas.openxmlformats.org/drawingml/2006/main" noGrp="1"/>
          </p:cNvSpPr>
          <p:nvPr>
            <p:ph type="body" idx="1"/>
          </p:nvPr>
        </p:nvSpPr>
        <p:spPr>
          <a:xfrm xmlns:a="http://schemas.openxmlformats.org/drawingml/2006/main" rot="0">
            <a:off x="3903805" y="4053620"/>
            <a:ext cx="11071860" cy="40195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600" b="0" i="0">
              <a:solidFill>
                <a:schemeClr val="tx1"/>
              </a:solidFill>
              <a:latin typeface="Lucida Sans Unicode" pitchFamily="0" charset="0"/>
              <a:cs typeface="Lucida Sans Unicode" pitchFamily="0" charset="0"/>
            </a:endParaRPr>
          </a:p>
        </p:txBody>
      </p:sp>
      <p:sp>
        <p:nvSpPr>
          <p:cNvPr id="9" name="文本框"/>
          <p:cNvSpPr>
            <a:spLocks xmlns:a="http://schemas.openxmlformats.org/drawingml/2006/main" noGrp="1"/>
          </p:cNvSpPr>
          <p:nvPr>
            <p:ph type="ftr" idx="5"/>
          </p:nvPr>
        </p:nvSpPr>
        <p:spPr>
          <a:xfrm xmlns:a="http://schemas.openxmlformats.org/drawingml/2006/main" rot="0">
            <a:off x="6217920" y="9566910"/>
            <a:ext cx="585215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10" name="文本框"/>
          <p:cNvSpPr>
            <a:spLocks xmlns:a="http://schemas.openxmlformats.org/drawingml/2006/main" noGrp="1"/>
          </p:cNvSpPr>
          <p:nvPr>
            <p:ph type="dt" idx="6"/>
          </p:nvPr>
        </p:nvSpPr>
        <p:spPr>
          <a:xfrm xmlns:a="http://schemas.openxmlformats.org/drawingml/2006/main" rot="0">
            <a:off x="91440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18" charset="0"/>
            </a:endParaRPr>
          </a:p>
        </p:txBody>
      </p:sp>
      <p:sp>
        <p:nvSpPr>
          <p:cNvPr id="11" name="文本框"/>
          <p:cNvSpPr>
            <a:spLocks xmlns:a="http://schemas.openxmlformats.org/drawingml/2006/main" noGrp="1"/>
          </p:cNvSpPr>
          <p:nvPr>
            <p:ph type="sldNum" idx="7"/>
          </p:nvPr>
        </p:nvSpPr>
        <p:spPr>
          <a:xfrm xmlns:a="http://schemas.openxmlformats.org/drawingml/2006/main" rot="0">
            <a:off x="1316736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154187343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1" name="曲线"/>
          <p:cNvSpPr>
            <a:spLocks xmlns:a="http://schemas.openxmlformats.org/drawingml/2006/main"/>
          </p:cNvSpPr>
          <p:nvPr/>
        </p:nvSpPr>
        <p:spPr>
          <a:xfrm xmlns:a="http://schemas.openxmlformats.org/drawingml/2006/main" rot="0">
            <a:off x="16718940" y="0"/>
            <a:ext cx="1080767" cy="1965960"/>
          </a:xfrm>
          <a:custGeom xmlns:a="http://schemas.openxmlformats.org/drawingml/2006/main">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xmlns:a="http://schemas.openxmlformats.org/drawingml/2006/main">
            <a:srgbClr val="FAE7BC"/>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9889568"/>
            <a:ext cx="18288000" cy="397510"/>
          </a:xfrm>
          <a:custGeom xmlns:a="http://schemas.openxmlformats.org/drawingml/2006/main">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xmlns:a="http://schemas.openxmlformats.org/drawingml/2006/main">
            <a:srgbClr val="FAE7BC"/>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0" y="9718118"/>
            <a:ext cx="18288000" cy="171448"/>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xmlns:a="http://schemas.openxmlformats.org/drawingml/2006/main">
            <a:srgbClr val="494848"/>
          </a:solidFill>
          <a:ln xmlns:a="http://schemas.openxmlformats.org/drawingml/2006/main" cmpd="sng" cap="flat">
            <a:noFill/>
            <a:prstDash val="solid"/>
            <a:miter/>
          </a:ln>
        </p:spPr>
      </p:sp>
      <p:sp>
        <p:nvSpPr>
          <p:cNvPr id="24" name="文本框"/>
          <p:cNvSpPr>
            <a:spLocks xmlns:a="http://schemas.openxmlformats.org/drawingml/2006/main" noGrp="1"/>
          </p:cNvSpPr>
          <p:nvPr>
            <p:ph type="title"/>
          </p:nvPr>
        </p:nvSpPr>
        <p:spPr>
          <a:xfrm xmlns:a="http://schemas.openxmlformats.org/drawingml/2006/main" rot="0">
            <a:off x="5093497" y="1834174"/>
            <a:ext cx="8101004" cy="12744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8200" b="0" i="0">
              <a:solidFill>
                <a:schemeClr val="tx1"/>
              </a:solidFill>
              <a:latin typeface="Arial Black" pitchFamily="0" charset="0"/>
              <a:cs typeface="Arial Black" pitchFamily="0" charset="0"/>
            </a:endParaRPr>
          </a:p>
        </p:txBody>
      </p:sp>
      <p:sp>
        <p:nvSpPr>
          <p:cNvPr id="25" name="文本框"/>
          <p:cNvSpPr>
            <a:spLocks xmlns:a="http://schemas.openxmlformats.org/drawingml/2006/main" noGrp="1"/>
          </p:cNvSpPr>
          <p:nvPr>
            <p:ph type="ftr" idx="5"/>
          </p:nvPr>
        </p:nvSpPr>
        <p:spPr>
          <a:xfrm xmlns:a="http://schemas.openxmlformats.org/drawingml/2006/main" rot="0">
            <a:off x="6217920" y="9566910"/>
            <a:ext cx="585215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26" name="文本框"/>
          <p:cNvSpPr>
            <a:spLocks xmlns:a="http://schemas.openxmlformats.org/drawingml/2006/main" noGrp="1"/>
          </p:cNvSpPr>
          <p:nvPr>
            <p:ph type="dt" idx="6"/>
          </p:nvPr>
        </p:nvSpPr>
        <p:spPr>
          <a:xfrm xmlns:a="http://schemas.openxmlformats.org/drawingml/2006/main" rot="0">
            <a:off x="91440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18" charset="0"/>
            </a:endParaRPr>
          </a:p>
        </p:txBody>
      </p:sp>
      <p:sp>
        <p:nvSpPr>
          <p:cNvPr id="27" name="文本框"/>
          <p:cNvSpPr>
            <a:spLocks xmlns:a="http://schemas.openxmlformats.org/drawingml/2006/main" noGrp="1"/>
          </p:cNvSpPr>
          <p:nvPr>
            <p:ph type="sldNum" idx="7"/>
          </p:nvPr>
        </p:nvSpPr>
        <p:spPr>
          <a:xfrm xmlns:a="http://schemas.openxmlformats.org/drawingml/2006/main" rot="0">
            <a:off x="1316736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51318327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900105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141642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3035916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87155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269474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859546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1224778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221329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093497" y="1834174"/>
            <a:ext cx="8101004" cy="1274444"/>
          </a:xfrm>
          <a:prstGeom prst="rect"/>
          <a:noFill/>
          <a:ln w="12700" cmpd="sng" cap="flat">
            <a:noFill/>
            <a:prstDash val="solid"/>
            <a:miter/>
          </a:ln>
        </p:spPr>
        <p:txBody>
          <a:bodyPr vert="horz" wrap="square" lIns="0" tIns="0" rIns="0" bIns="0" anchor="t" anchorCtr="0">
            <a:prstTxWarp prst="textNoShape"/>
            <a:spAutoFit/>
          </a:bodyPr>
          <a:lstStyle/>
          <a:p>
            <a:endParaRPr lang="zh-CN" altLang="en-US" sz="8200" b="0" i="0">
              <a:solidFill>
                <a:schemeClr val="tx1"/>
              </a:solidFill>
              <a:latin typeface="Arial Black" pitchFamily="0" charset="0"/>
              <a:cs typeface="Arial Black" pitchFamily="0" charset="0"/>
            </a:endParaRPr>
          </a:p>
        </p:txBody>
      </p:sp>
      <p:sp>
        <p:nvSpPr>
          <p:cNvPr id="3" name="文本框"/>
          <p:cNvSpPr>
            <a:spLocks noGrp="1"/>
          </p:cNvSpPr>
          <p:nvPr>
            <p:ph type="body" idx="1"/>
          </p:nvPr>
        </p:nvSpPr>
        <p:spPr>
          <a:xfrm rot="0">
            <a:off x="3903805" y="4053620"/>
            <a:ext cx="11071860" cy="401955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3600" b="0" i="0">
              <a:solidFill>
                <a:schemeClr val="tx1"/>
              </a:solidFill>
              <a:latin typeface="Lucida Sans Unicode" pitchFamily="0" charset="0"/>
              <a:cs typeface="Lucida Sans Unicode" pitchFamily="0" charset="0"/>
            </a:endParaRPr>
          </a:p>
        </p:txBody>
      </p:sp>
      <p:sp>
        <p:nvSpPr>
          <p:cNvPr id="4" name="文本框"/>
          <p:cNvSpPr>
            <a:spLocks noGrp="1"/>
          </p:cNvSpPr>
          <p:nvPr>
            <p:ph type="ftr" idx="5"/>
          </p:nvPr>
        </p:nvSpPr>
        <p:spPr>
          <a:xfrm rot="0">
            <a:off x="6217920" y="9566910"/>
            <a:ext cx="5852159" cy="51435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5" name="文本框"/>
          <p:cNvSpPr>
            <a:spLocks noGrp="1"/>
          </p:cNvSpPr>
          <p:nvPr>
            <p:ph type="dt" idx="6"/>
          </p:nvPr>
        </p:nvSpPr>
        <p:spPr>
          <a:xfrm rot="0">
            <a:off x="914400" y="9566910"/>
            <a:ext cx="4206239" cy="51435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Droid Sans" pitchFamily="0" charset="0"/>
                <a:ea typeface="Droid Sans" pitchFamily="0" charset="0"/>
                <a:cs typeface="Times New Roman" pitchFamily="18" charset="0"/>
              </a:rPr>
              <a:t>9/20/2025</a:t>
            </a:fld>
            <a:endParaRPr lang="zh-CN" altLang="en-US">
              <a:solidFill>
                <a:srgbClr val="898989"/>
              </a:solidFill>
              <a:latin typeface="Droid Sans" pitchFamily="0" charset="0"/>
              <a:ea typeface="Droid Sans" pitchFamily="0" charset="0"/>
              <a:cs typeface="Times New Roman" pitchFamily="18" charset="0"/>
            </a:endParaRPr>
          </a:p>
        </p:txBody>
      </p:sp>
      <p:sp>
        <p:nvSpPr>
          <p:cNvPr id="6" name="文本框"/>
          <p:cNvSpPr>
            <a:spLocks noGrp="1"/>
          </p:cNvSpPr>
          <p:nvPr>
            <p:ph type="sldNum" idx="7"/>
          </p:nvPr>
        </p:nvSpPr>
        <p:spPr>
          <a:xfrm rot="0">
            <a:off x="13167360" y="9566910"/>
            <a:ext cx="4206239" cy="51435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195002076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jpeg"/><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title"/>
          </p:nvPr>
        </p:nvSpPr>
        <p:spPr>
          <a:xfrm rot="0">
            <a:off x="4038600" y="2781300"/>
            <a:ext cx="8384541" cy="1282699"/>
          </a:xfrm>
          <a:prstGeom prst="rect"/>
          <a:noFill/>
          <a:ln w="12700" cmpd="sng" cap="flat">
            <a:noFill/>
            <a:prstDash val="solid"/>
            <a:miter/>
          </a:ln>
        </p:spPr>
        <p:txBody>
          <a:bodyPr vert="horz" wrap="square" lIns="0" tIns="12065" rIns="0" bIns="0" anchor="t" anchorCtr="0">
            <a:prstTxWarp prst="textNoShape"/>
            <a:spAutoFit/>
          </a:bodyPr>
          <a:lstStyle/>
          <a:p>
            <a:pPr marL="12700" indent="1250315" algn="l">
              <a:lnSpc>
                <a:spcPct val="116000"/>
              </a:lnSpc>
              <a:spcBef>
                <a:spcPts val="95"/>
              </a:spcBef>
              <a:spcAft>
                <a:spcPts val="0"/>
              </a:spcAft>
              <a:buNone/>
            </a:pPr>
            <a:r>
              <a:rPr lang="en-US" altLang="zh-CN" sz="7200" b="0" i="0" u="none" strike="noStrike" kern="0" cap="none" spc="-1614" baseline="0">
                <a:solidFill>
                  <a:schemeClr val="tx1"/>
                </a:solidFill>
                <a:latin typeface="Arial Black" pitchFamily="0" charset="0"/>
                <a:ea typeface="宋体" pitchFamily="0" charset="0"/>
                <a:cs typeface="Arial Black" pitchFamily="0" charset="0"/>
              </a:rPr>
              <a:t>DIGITAL </a:t>
            </a:r>
            <a:r>
              <a:rPr lang="en-US" altLang="zh-CN" sz="7200" b="0" i="0" u="none" strike="noStrike" kern="0" cap="none" spc="-1710" baseline="0">
                <a:solidFill>
                  <a:schemeClr val="tx1"/>
                </a:solidFill>
                <a:latin typeface="Arial Black" pitchFamily="0" charset="0"/>
                <a:ea typeface="宋体" pitchFamily="0" charset="0"/>
                <a:cs typeface="Arial Black" pitchFamily="0" charset="0"/>
              </a:rPr>
              <a:t>PORTFOLIO</a:t>
            </a:r>
            <a:endParaRPr lang="zh-CN" altLang="en-US" sz="72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13" name="矩形"/>
          <p:cNvSpPr>
            <a:spLocks/>
          </p:cNvSpPr>
          <p:nvPr/>
        </p:nvSpPr>
        <p:spPr>
          <a:xfrm rot="0">
            <a:off x="3657600" y="4305300"/>
            <a:ext cx="10668000" cy="3417315"/>
          </a:xfrm>
          <a:prstGeom prst="rect"/>
          <a:noFill/>
          <a:ln w="12700" cmpd="sng" cap="flat">
            <a:noFill/>
            <a:prstDash val="solid"/>
            <a:miter/>
          </a:ln>
        </p:spPr>
        <p:txBody>
          <a:bodyPr vert="horz" wrap="square" lIns="0" tIns="12065" rIns="0" bIns="0" anchor="t" anchorCtr="0">
            <a:prstTxWarp prst="textNoShape"/>
            <a:spAutoFit/>
          </a:bodyPr>
          <a:lstStyle/>
          <a:p>
            <a:pPr marL="12700" indent="0" algn="l">
              <a:lnSpc>
                <a:spcPct val="116000"/>
              </a:lnSpc>
              <a:spcBef>
                <a:spcPts val="95"/>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STUDENT</a:t>
            </a:r>
            <a:r>
              <a:rPr lang="en-US" altLang="zh-CN" sz="3200" b="1" i="0" u="none" strike="noStrike" kern="0" cap="none" spc="-25" baseline="0">
                <a:solidFill>
                  <a:schemeClr val="tx1"/>
                </a:solidFill>
                <a:latin typeface="Arial MT" pitchFamily="0" charset="0"/>
                <a:ea typeface="Droid Sans" pitchFamily="0" charset="0"/>
                <a:cs typeface="Arial MT" pitchFamily="0" charset="0"/>
              </a:rPr>
              <a:t>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NAME:</a:t>
            </a:r>
            <a:r>
              <a:rPr lang="en-US" altLang="zh-CN" sz="3200" b="1" i="0" u="none" strike="noStrike" kern="0" cap="none" spc="-1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5" baseline="0">
                <a:solidFill>
                  <a:schemeClr val="tx1"/>
                </a:solidFill>
                <a:latin typeface="Arial MT" pitchFamily="0" charset="0"/>
                <a:ea typeface="Droid Sans" pitchFamily="0" charset="0"/>
                <a:cs typeface="Arial MT" pitchFamily="0" charset="0"/>
              </a:rPr>
              <a:t>T.Mounika</a:t>
            </a:r>
            <a:r>
              <a:rPr lang="en-US" altLang="zh-CN" sz="3200" b="0" i="0" u="none" strike="noStrike" kern="0" cap="none" spc="0" baseline="0">
                <a:solidFill>
                  <a:schemeClr val="tx1"/>
                </a:solidFill>
                <a:latin typeface="Arial MT" pitchFamily="0" charset="0"/>
                <a:ea typeface="Droid Sans" pitchFamily="0" charset="0"/>
                <a:cs typeface="Arial MT" pitchFamily="0" charset="0"/>
              </a:rPr>
              <a:t> </a:t>
            </a:r>
            <a:endParaRPr lang="en-US" altLang="zh-CN" sz="3200" b="0" i="0" u="none" strike="noStrike" kern="0" cap="none" spc="0" baseline="0">
              <a:solidFill>
                <a:schemeClr val="tx1"/>
              </a:solidFill>
              <a:latin typeface="Arial MT" pitchFamily="0" charset="0"/>
              <a:ea typeface="Droid Sans" pitchFamily="0" charset="0"/>
              <a:cs typeface="Arial MT" pitchFamily="0" charset="0"/>
            </a:endParaRPr>
          </a:p>
          <a:p>
            <a:pPr marL="12700" indent="0" algn="l">
              <a:lnSpc>
                <a:spcPct val="116000"/>
              </a:lnSpc>
              <a:spcBef>
                <a:spcPts val="95"/>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REGISTER</a:t>
            </a:r>
            <a:r>
              <a:rPr lang="en-US" altLang="zh-CN" sz="3200" b="1" i="0" u="none" strike="noStrike" kern="0" cap="none" spc="-30" baseline="0">
                <a:solidFill>
                  <a:schemeClr val="tx1"/>
                </a:solidFill>
                <a:latin typeface="Arial MT" pitchFamily="0" charset="0"/>
                <a:ea typeface="Droid Sans" pitchFamily="0" charset="0"/>
                <a:cs typeface="Arial MT" pitchFamily="0" charset="0"/>
              </a:rPr>
              <a:t>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NO:</a:t>
            </a:r>
            <a:r>
              <a:rPr lang="en-US" altLang="zh-CN" sz="3200" b="1" i="0" u="none" strike="noStrike" kern="0" cap="none" spc="-1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5" baseline="0">
                <a:solidFill>
                  <a:schemeClr val="tx1"/>
                </a:solidFill>
                <a:latin typeface="Arial MT" pitchFamily="0" charset="0"/>
                <a:ea typeface="Droid Sans" pitchFamily="0" charset="0"/>
                <a:cs typeface="Arial MT" pitchFamily="0" charset="0"/>
              </a:rPr>
              <a:t>2</a:t>
            </a:r>
            <a:r>
              <a:rPr lang="en-US" altLang="zh-CN" sz="3200" b="0" i="0" u="none" strike="noStrike" kern="0" cap="none" spc="-15" baseline="0">
                <a:solidFill>
                  <a:schemeClr val="tx1"/>
                </a:solidFill>
                <a:latin typeface="Arial MT" pitchFamily="0" charset="0"/>
                <a:ea typeface="Droid Sans" pitchFamily="0" charset="0"/>
                <a:cs typeface="Arial MT" pitchFamily="0" charset="0"/>
              </a:rPr>
              <a:t>42</a:t>
            </a:r>
            <a:r>
              <a:rPr lang="en-US" altLang="zh-CN" sz="3200" b="0" i="0" u="none" strike="noStrike" kern="0" cap="none" spc="-15" baseline="0">
                <a:solidFill>
                  <a:schemeClr val="tx1"/>
                </a:solidFill>
                <a:latin typeface="Arial MT" pitchFamily="0" charset="0"/>
                <a:ea typeface="Droid Sans" pitchFamily="0" charset="0"/>
                <a:cs typeface="Arial MT" pitchFamily="0" charset="0"/>
              </a:rPr>
              <a:t>2J0755</a:t>
            </a:r>
            <a:endParaRPr lang="en-US" altLang="zh-CN" sz="3200" b="0" i="0" u="none" strike="noStrike" kern="0" cap="none" spc="-15" baseline="0">
              <a:solidFill>
                <a:schemeClr val="tx1"/>
              </a:solidFill>
              <a:latin typeface="Arial MT" pitchFamily="0" charset="0"/>
              <a:ea typeface="Droid Sans" pitchFamily="0" charset="0"/>
              <a:cs typeface="Arial MT" pitchFamily="0" charset="0"/>
            </a:endParaRPr>
          </a:p>
          <a:p>
            <a:pPr marL="12700" indent="0" algn="l">
              <a:lnSpc>
                <a:spcPct val="100000"/>
              </a:lnSpc>
              <a:spcBef>
                <a:spcPts val="66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NMID:</a:t>
            </a:r>
            <a:r>
              <a:rPr lang="en-US" altLang="zh-CN" sz="3200" b="1" i="0" u="none" strike="noStrike" kern="0" cap="none" spc="-2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25" baseline="0">
                <a:solidFill>
                  <a:schemeClr val="tx1"/>
                </a:solidFill>
                <a:latin typeface="Arial MT" pitchFamily="0" charset="0"/>
                <a:ea typeface="Droid Sans" pitchFamily="0" charset="0"/>
                <a:cs typeface="Arial MT" pitchFamily="0" charset="0"/>
              </a:rPr>
              <a:t>05601AA704E3D49AD93495312F1D3F17</a:t>
            </a:r>
            <a:endParaRPr lang="en-US" altLang="zh-CN" sz="3200" b="0" i="0" u="none" strike="noStrike" kern="0" cap="none" spc="-25" baseline="0">
              <a:solidFill>
                <a:schemeClr val="tx1"/>
              </a:solidFill>
              <a:latin typeface="Arial MT" pitchFamily="0" charset="0"/>
              <a:ea typeface="Droid Sans" pitchFamily="0" charset="0"/>
              <a:cs typeface="Arial MT" pitchFamily="0" charset="0"/>
            </a:endParaRPr>
          </a:p>
          <a:p>
            <a:pPr marL="12700" indent="0" algn="l">
              <a:lnSpc>
                <a:spcPct val="100000"/>
              </a:lnSpc>
              <a:spcBef>
                <a:spcPts val="66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DEPARTMENT:</a:t>
            </a:r>
            <a:r>
              <a:rPr lang="en-US" altLang="zh-CN" sz="3200" b="1" i="0" u="none" strike="noStrike" kern="0" cap="none" spc="-5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50" baseline="0">
                <a:solidFill>
                  <a:schemeClr val="tx1"/>
                </a:solidFill>
                <a:latin typeface="Arial MT" pitchFamily="0" charset="0"/>
                <a:ea typeface="Droid Sans" pitchFamily="0" charset="0"/>
                <a:cs typeface="Arial MT" pitchFamily="0" charset="0"/>
              </a:rPr>
              <a:t>Information technology </a:t>
            </a:r>
            <a:endParaRPr lang="en-US" altLang="zh-CN" sz="3200" b="0" i="0" u="none" strike="noStrike" kern="0" cap="none" spc="-50" baseline="0">
              <a:solidFill>
                <a:schemeClr val="tx1"/>
              </a:solidFill>
              <a:latin typeface="Arial MT" pitchFamily="0" charset="0"/>
              <a:ea typeface="Droid Sans" pitchFamily="0" charset="0"/>
              <a:cs typeface="Arial MT" pitchFamily="0" charset="0"/>
            </a:endParaRPr>
          </a:p>
          <a:p>
            <a:pPr marL="12700" indent="0" algn="l">
              <a:lnSpc>
                <a:spcPct val="116000"/>
              </a:lnSpc>
              <a:spcBef>
                <a:spcPts val="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COLLEGE:</a:t>
            </a:r>
            <a:r>
              <a:rPr lang="en-US" altLang="zh-CN" sz="3200" b="0" i="0" u="none" strike="noStrike" kern="0" cap="none" spc="-3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Bharathidasan</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College</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of</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Arts</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and</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science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UNIVERSITY:</a:t>
            </a:r>
            <a:r>
              <a:rPr lang="en-US" altLang="zh-CN" sz="3200" b="0" i="0" u="none" strike="noStrike" kern="0" cap="none" spc="-5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Bharathiar</a:t>
            </a:r>
            <a:r>
              <a:rPr lang="en-US" altLang="zh-CN" sz="3200" b="0" i="0" u="none" strike="noStrike" kern="0" cap="none" spc="-4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University</a:t>
            </a:r>
            <a:endParaRPr lang="zh-CN" altLang="en-US" sz="3200" b="0" i="0" u="none" strike="noStrike" kern="0" cap="none" spc="0" baseline="0">
              <a:solidFill>
                <a:schemeClr val="tx1"/>
              </a:solidFill>
              <a:latin typeface="Arial MT" pitchFamily="0" charset="0"/>
              <a:ea typeface="Droid Sans" pitchFamily="0" charset="0"/>
              <a:cs typeface="Arial MT" pitchFamily="0" charset="0"/>
            </a:endParaRPr>
          </a:p>
        </p:txBody>
      </p:sp>
      <p:sp>
        <p:nvSpPr>
          <p:cNvPr id="14"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grpSp>
        <p:nvGrpSpPr>
          <p:cNvPr id="17" name="组合"/>
          <p:cNvGrpSpPr>
            <a:grpSpLocks/>
          </p:cNvGrpSpPr>
          <p:nvPr/>
        </p:nvGrpSpPr>
        <p:grpSpPr>
          <a:xfrm>
            <a:off x="0" y="9718118"/>
            <a:ext cx="18288000" cy="568960"/>
            <a:chOff x="0" y="9718118"/>
            <a:chExt cx="18288000" cy="568960"/>
          </a:xfrm>
        </p:grpSpPr>
        <p:sp>
          <p:nvSpPr>
            <p:cNvPr id="15"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16"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000000"/>
            </a:solidFill>
            <a:ln cmpd="sng" cap="flat">
              <a:noFill/>
              <a:prstDash val="solid"/>
              <a:miter/>
            </a:ln>
          </p:spPr>
        </p:sp>
      </p:grpSp>
      <p:sp>
        <p:nvSpPr>
          <p:cNvPr id="18"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000000"/>
          </a:solidFill>
          <a:ln cmpd="sng" cap="flat">
            <a:noFill/>
            <a:prstDash val="solid"/>
            <a:miter/>
          </a:ln>
        </p:spPr>
      </p:sp>
      <p:sp>
        <p:nvSpPr>
          <p:cNvPr id="19"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mpd="sng" cap="flat">
            <a:noFill/>
            <a:prstDash val="solid"/>
            <a:miter/>
          </a:ln>
        </p:spPr>
      </p:sp>
      <p:sp>
        <p:nvSpPr>
          <p:cNvPr id="20"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75248815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Results And Screenshots</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92"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93"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94"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95"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103" name="图片"/>
          <p:cNvPicPr>
            <a:picLocks noChangeAspect="1"/>
          </p:cNvPicPr>
          <p:nvPr/>
        </p:nvPicPr>
        <p:blipFill>
          <a:blip r:embed="rId1" cstate="print"/>
          <a:stretch>
            <a:fillRect/>
          </a:stretch>
        </p:blipFill>
        <p:spPr>
          <a:xfrm rot="0">
            <a:off x="1582240" y="2261894"/>
            <a:ext cx="11803169" cy="6477161"/>
          </a:xfrm>
          <a:prstGeom prst="rect"/>
          <a:noFill/>
          <a:ln w="12700" cmpd="sng" cap="flat">
            <a:noFill/>
            <a:prstDash val="solid"/>
            <a:miter/>
          </a:ln>
        </p:spPr>
      </p:pic>
    </p:spTree>
    <p:extLst>
      <p:ext uri="{BB962C8B-B14F-4D97-AF65-F5344CB8AC3E}">
        <p14:creationId xmlns:p14="http://schemas.microsoft.com/office/powerpoint/2010/main" val="94847183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2438400" y="2705100"/>
            <a:ext cx="14020799" cy="10156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Conclusion</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98" name="文本框"/>
          <p:cNvSpPr>
            <a:spLocks noGrp="1"/>
          </p:cNvSpPr>
          <p:nvPr>
            <p:ph type="body" idx="1"/>
          </p:nvPr>
        </p:nvSpPr>
        <p:spPr>
          <a:xfrm rot="0">
            <a:off x="1828800" y="4076700"/>
            <a:ext cx="15011399" cy="405482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50000"/>
              </a:lnSpc>
              <a:spcBef>
                <a:spcPts val="0"/>
              </a:spcBef>
              <a:spcAft>
                <a:spcPts val="0"/>
              </a:spcAft>
              <a:buNone/>
            </a:pPr>
            <a:r>
              <a:rPr lang="en-US" altLang="zh-CN" sz="3600" b="0" i="0" u="none" strike="noStrike" kern="0" cap="none" spc="0" baseline="0">
                <a:solidFill>
                  <a:schemeClr val="tx1"/>
                </a:solidFill>
                <a:latin typeface="Arial" pitchFamily="34" charset="0"/>
                <a:ea typeface="宋体" pitchFamily="0" charset="0"/>
                <a:cs typeface="Arial" pitchFamily="34" charset="0"/>
              </a:rPr>
              <a:t>Here, I have shared my experience while doing the project entitled “Interactive Digital Portfolio Using Front And Wed Development”. I learnt many new things &amp; it wonderful learning experience for</a:t>
            </a:r>
            <a:r>
              <a:rPr lang="en-US" altLang="zh-CN" sz="3600" b="1" i="0" u="none" strike="noStrike" kern="0" cap="none" spc="0" baseline="0">
                <a:solidFill>
                  <a:schemeClr val="tx1"/>
                </a:solidFill>
                <a:latin typeface="Arial" pitchFamily="34" charset="0"/>
                <a:ea typeface="宋体" pitchFamily="0" charset="0"/>
                <a:cs typeface="Arial" pitchFamily="34" charset="0"/>
              </a:rPr>
              <a:t> </a:t>
            </a:r>
            <a:r>
              <a:rPr lang="en-US" altLang="zh-CN" sz="3600" b="0" i="0" u="none" strike="noStrike" kern="0" cap="none" spc="0" baseline="0">
                <a:solidFill>
                  <a:schemeClr val="tx1"/>
                </a:solidFill>
                <a:latin typeface="Arial" pitchFamily="34" charset="0"/>
                <a:ea typeface="宋体" pitchFamily="0" charset="0"/>
                <a:cs typeface="Arial" pitchFamily="34" charset="0"/>
              </a:rPr>
              <a:t>me while working on this project. This project</a:t>
            </a:r>
            <a:r>
              <a:rPr lang="en-US" altLang="zh-CN" sz="3600" b="1" i="0" u="none" strike="noStrike" kern="0" cap="none" spc="0" baseline="0">
                <a:solidFill>
                  <a:schemeClr val="tx1"/>
                </a:solidFill>
                <a:latin typeface="Arial" pitchFamily="34" charset="0"/>
                <a:ea typeface="宋体" pitchFamily="0" charset="0"/>
                <a:cs typeface="Arial" pitchFamily="34" charset="0"/>
              </a:rPr>
              <a:t> </a:t>
            </a:r>
            <a:r>
              <a:rPr lang="en-US" altLang="zh-CN" sz="3600" b="0" i="0" u="none" strike="noStrike" kern="0" cap="none" spc="0" baseline="0">
                <a:solidFill>
                  <a:schemeClr val="tx1"/>
                </a:solidFill>
                <a:latin typeface="Arial" pitchFamily="34" charset="0"/>
                <a:ea typeface="宋体" pitchFamily="0" charset="0"/>
                <a:cs typeface="Arial" pitchFamily="34" charset="0"/>
              </a:rPr>
              <a:t>increased my research thinking skill and interest in this subject. </a:t>
            </a:r>
            <a:endParaRPr lang="zh-CN" altLang="en-US" sz="3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99"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100"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101"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102"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26926902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1600200" y="3619500"/>
            <a:ext cx="14521133" cy="1625219"/>
          </a:xfrm>
          <a:prstGeom prst="rect"/>
          <a:noFill/>
          <a:ln w="12700" cmpd="sng" cap="flat">
            <a:noFill/>
            <a:prstDash val="solid"/>
            <a:miter/>
          </a:ln>
        </p:spPr>
        <p:txBody>
          <a:bodyPr vert="horz" wrap="square" lIns="0" tIns="12065" rIns="0" bIns="0" anchor="t" anchorCtr="0">
            <a:prstTxWarp prst="textNoShape"/>
            <a:spAutoFit/>
          </a:bodyPr>
          <a:lstStyle/>
          <a:p>
            <a:pPr marL="3148203" indent="-3136265" algn="ctr">
              <a:lnSpc>
                <a:spcPct val="116000"/>
              </a:lnSpc>
              <a:spcBef>
                <a:spcPts val="95"/>
              </a:spcBef>
              <a:spcAft>
                <a:spcPts val="0"/>
              </a:spcAft>
              <a:buNone/>
            </a:pPr>
            <a:r>
              <a:rPr lang="en-US" altLang="zh-CN" sz="4600" b="1" i="0" u="none" strike="noStrike" kern="0" cap="none" spc="-690" baseline="0">
                <a:solidFill>
                  <a:schemeClr val="tx1"/>
                </a:solidFill>
                <a:latin typeface="Times New Roman" pitchFamily="18" charset="0"/>
                <a:ea typeface="宋体" pitchFamily="0" charset="0"/>
                <a:cs typeface="Times New Roman" pitchFamily="18" charset="0"/>
              </a:rPr>
              <a:t>INTERACTIVE</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70" baseline="0">
                <a:solidFill>
                  <a:schemeClr val="tx1"/>
                </a:solidFill>
                <a:latin typeface="Times New Roman" pitchFamily="18" charset="0"/>
                <a:ea typeface="宋体" pitchFamily="0" charset="0"/>
                <a:cs typeface="Times New Roman" pitchFamily="18" charset="0"/>
              </a:rPr>
              <a:t>DIGITAL</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600" baseline="0">
                <a:solidFill>
                  <a:schemeClr val="tx1"/>
                </a:solidFill>
                <a:latin typeface="Times New Roman" pitchFamily="18" charset="0"/>
                <a:ea typeface="宋体" pitchFamily="0" charset="0"/>
                <a:cs typeface="Times New Roman" pitchFamily="18" charset="0"/>
              </a:rPr>
              <a:t>PORTFOLIO</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25" baseline="0">
                <a:solidFill>
                  <a:schemeClr val="tx1"/>
                </a:solidFill>
                <a:latin typeface="Times New Roman" pitchFamily="18" charset="0"/>
                <a:ea typeface="宋体" pitchFamily="0" charset="0"/>
                <a:cs typeface="Times New Roman" pitchFamily="18" charset="0"/>
              </a:rPr>
              <a:t>USING</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735" baseline="0">
                <a:solidFill>
                  <a:schemeClr val="tx1"/>
                </a:solidFill>
                <a:latin typeface="Times New Roman" pitchFamily="18" charset="0"/>
                <a:ea typeface="宋体" pitchFamily="0" charset="0"/>
                <a:cs typeface="Times New Roman" pitchFamily="18" charset="0"/>
              </a:rPr>
              <a:t>FRONT </a:t>
            </a:r>
            <a:r>
              <a:rPr lang="en-US" altLang="zh-CN" sz="4600" b="1" i="0" u="none" strike="noStrike" kern="0" cap="none" spc="-575" baseline="0">
                <a:solidFill>
                  <a:schemeClr val="tx1"/>
                </a:solidFill>
                <a:latin typeface="Times New Roman" pitchFamily="18" charset="0"/>
                <a:ea typeface="宋体" pitchFamily="0" charset="0"/>
                <a:cs typeface="Times New Roman" pitchFamily="18" charset="0"/>
              </a:rPr>
              <a:t>END</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85" baseline="0">
                <a:solidFill>
                  <a:schemeClr val="tx1"/>
                </a:solidFill>
                <a:latin typeface="Times New Roman" pitchFamily="18" charset="0"/>
                <a:ea typeface="宋体" pitchFamily="0" charset="0"/>
                <a:cs typeface="Times New Roman" pitchFamily="18" charset="0"/>
              </a:rPr>
              <a:t>WED</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680" baseline="0">
                <a:solidFill>
                  <a:schemeClr val="tx1"/>
                </a:solidFill>
                <a:latin typeface="Times New Roman" pitchFamily="18" charset="0"/>
                <a:ea typeface="宋体" pitchFamily="0" charset="0"/>
                <a:cs typeface="Times New Roman" pitchFamily="18" charset="0"/>
              </a:rPr>
              <a:t>DEVELOPMENT</a:t>
            </a:r>
            <a:endParaRPr lang="zh-CN" altLang="en-US" sz="4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9"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30"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31"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81910205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2133600" y="342900"/>
            <a:ext cx="8101003" cy="8309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5400" b="0" i="0" u="none" strike="noStrike" kern="0" cap="none" spc="0" baseline="0">
                <a:solidFill>
                  <a:schemeClr val="tx1"/>
                </a:solidFill>
                <a:latin typeface="Arial Black" pitchFamily="0" charset="0"/>
                <a:ea typeface="宋体" pitchFamily="0" charset="0"/>
                <a:cs typeface="Arial Black" pitchFamily="0" charset="0"/>
              </a:rPr>
              <a:t>AGENDA</a:t>
            </a:r>
            <a:endParaRPr lang="zh-CN" altLang="en-US" sz="54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33"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34" name="矩形"/>
          <p:cNvSpPr>
            <a:spLocks/>
          </p:cNvSpPr>
          <p:nvPr/>
        </p:nvSpPr>
        <p:spPr>
          <a:xfrm rot="0">
            <a:off x="2133600" y="1562100"/>
            <a:ext cx="13043534" cy="7169023"/>
          </a:xfrm>
          <a:prstGeom prst="rect"/>
          <a:noFill/>
          <a:ln w="12700" cmpd="sng" cap="flat">
            <a:noFill/>
            <a:prstDash val="solid"/>
            <a:miter/>
          </a:ln>
        </p:spPr>
        <p:txBody>
          <a:bodyPr vert="horz" wrap="square" lIns="0" tIns="12065" rIns="0" bIns="0" anchor="t" anchorCtr="0">
            <a:prstTxWarp prst="textNoShape"/>
            <a:spAutoFit/>
          </a:bodyPr>
          <a:lstStyle/>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Problem Statement</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Project Overview</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End Users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Tools And Technologies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Portfolio Design And Layout</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Features And Functionality</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Results And Screenshots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Conclusion</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148203" indent="-3136265" algn="l" eaLnBrk="1" fontAlgn="auto" latinLnBrk="0" hangingPunct="1">
              <a:lnSpc>
                <a:spcPct val="116000"/>
              </a:lnSpc>
              <a:spcBef>
                <a:spcPts val="95"/>
              </a:spcBef>
              <a:spcAft>
                <a:spcPts val="0"/>
              </a:spcAft>
              <a:buNone/>
            </a:pPr>
            <a:endParaRPr lang="zh-CN" altLang="en-US" sz="3600" b="0" i="0" u="none" strike="noStrike" kern="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91930394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35" name="矩形"/>
          <p:cNvSpPr>
            <a:spLocks/>
          </p:cNvSpPr>
          <p:nvPr/>
        </p:nvSpPr>
        <p:spPr>
          <a:xfrm rot="0">
            <a:off x="1143000" y="2019300"/>
            <a:ext cx="16306801" cy="2641600"/>
          </a:xfrm>
          <a:prstGeom prst="rect"/>
          <a:noFill/>
          <a:ln w="12700" cmpd="sng" cap="flat">
            <a:noFill/>
            <a:prstDash val="solid"/>
            <a:miter/>
          </a:ln>
        </p:spPr>
        <p:txBody>
          <a:bodyPr vert="horz" wrap="square" lIns="0" tIns="12700" rIns="0" bIns="0" anchor="t" anchorCtr="0">
            <a:prstTxWarp prst="textNoShape"/>
            <a:spAutoFit/>
          </a:bodyPr>
          <a:lstStyle/>
          <a:p>
            <a:pPr marL="12700" indent="0" algn="just">
              <a:lnSpc>
                <a:spcPct val="115000"/>
              </a:lnSpc>
              <a:spcBef>
                <a:spcPts val="100"/>
              </a:spcBef>
              <a:spcAft>
                <a:spcPts val="0"/>
              </a:spcAft>
              <a:buNone/>
            </a:pP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problem</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statement</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explains</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the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challenges</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face</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with</a:t>
            </a:r>
            <a:r>
              <a:rPr lang="en-US" altLang="zh-CN" sz="3800" b="0" i="0" u="none" strike="noStrike" kern="0" cap="none" spc="3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your</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work,</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which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can</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affect</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your</a:t>
            </a:r>
            <a:r>
              <a:rPr lang="en-US" altLang="zh-CN" sz="3800" b="0" i="0" u="none" strike="noStrike" kern="0" cap="none" spc="59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operations,</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launching</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new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products,</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or</a:t>
            </a:r>
            <a:r>
              <a:rPr lang="en-US" altLang="zh-CN" sz="3800" b="0" i="0" u="none" strike="noStrike" kern="0" cap="none" spc="27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improving</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existing</a:t>
            </a:r>
            <a:r>
              <a:rPr lang="en-US" altLang="zh-CN" sz="3800" b="0" i="0" u="none" strike="noStrike" kern="0" cap="none" spc="27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ones.</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It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shows</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gap</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between</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current</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state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and</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desired</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state</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of</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process,</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product,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or</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service.</a:t>
            </a:r>
            <a:endParaRPr lang="zh-CN" altLang="en-US" sz="3800" b="0" i="0" u="none" strike="noStrike" kern="0" cap="none" spc="0" baseline="0">
              <a:solidFill>
                <a:schemeClr val="tx1"/>
              </a:solidFill>
              <a:latin typeface="Times New Roman" pitchFamily="18" charset="0"/>
              <a:ea typeface="Droid Sans" pitchFamily="0" charset="0"/>
              <a:cs typeface="Times New Roman" pitchFamily="18" charset="0"/>
            </a:endParaRPr>
          </a:p>
        </p:txBody>
      </p:sp>
      <p:sp>
        <p:nvSpPr>
          <p:cNvPr id="36"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grpSp>
        <p:nvGrpSpPr>
          <p:cNvPr id="39" name="组合"/>
          <p:cNvGrpSpPr>
            <a:grpSpLocks/>
          </p:cNvGrpSpPr>
          <p:nvPr/>
        </p:nvGrpSpPr>
        <p:grpSpPr>
          <a:xfrm>
            <a:off x="0" y="9718118"/>
            <a:ext cx="18288000" cy="568960"/>
            <a:chOff x="0" y="9718118"/>
            <a:chExt cx="18288000" cy="568960"/>
          </a:xfrm>
        </p:grpSpPr>
        <p:sp>
          <p:nvSpPr>
            <p:cNvPr id="37"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38"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494848"/>
            </a:solidFill>
            <a:ln cmpd="sng" cap="flat">
              <a:noFill/>
              <a:prstDash val="solid"/>
              <a:miter/>
            </a:ln>
          </p:spPr>
        </p:sp>
      </p:grpSp>
      <p:grpSp>
        <p:nvGrpSpPr>
          <p:cNvPr id="42" name="组合"/>
          <p:cNvGrpSpPr>
            <a:grpSpLocks/>
          </p:cNvGrpSpPr>
          <p:nvPr/>
        </p:nvGrpSpPr>
        <p:grpSpPr>
          <a:xfrm>
            <a:off x="8610599" y="3924299"/>
            <a:ext cx="9677464" cy="5334001"/>
            <a:chOff x="8610599" y="3924299"/>
            <a:chExt cx="9677464" cy="5334001"/>
          </a:xfrm>
        </p:grpSpPr>
        <p:sp>
          <p:nvSpPr>
            <p:cNvPr id="40" name="曲线"/>
            <p:cNvSpPr>
              <a:spLocks/>
            </p:cNvSpPr>
            <p:nvPr/>
          </p:nvSpPr>
          <p:spPr>
            <a:xfrm rot="0">
              <a:off x="17262538" y="3924299"/>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7" y="442"/>
                  </a:lnTo>
                  <a:lnTo>
                    <a:pt x="16739" y="445"/>
                  </a:lnTo>
                  <a:lnTo>
                    <a:pt x="18689" y="448"/>
                  </a:lnTo>
                  <a:lnTo>
                    <a:pt x="21588" y="453"/>
                  </a:lnTo>
                  <a:lnTo>
                    <a:pt x="21588" y="453"/>
                  </a:lnTo>
                </a:path>
                <a:path w="21600" h="21600">
                  <a:moveTo>
                    <a:pt x="791" y="8732"/>
                  </a:moveTo>
                  <a:lnTo>
                    <a:pt x="1162" y="8711"/>
                  </a:lnTo>
                  <a:lnTo>
                    <a:pt x="1461" y="8643"/>
                  </a:lnTo>
                  <a:lnTo>
                    <a:pt x="1659" y="8538"/>
                  </a:lnTo>
                  <a:lnTo>
                    <a:pt x="1732" y="8402"/>
                  </a:lnTo>
                  <a:lnTo>
                    <a:pt x="1730" y="5121"/>
                  </a:lnTo>
                  <a:lnTo>
                    <a:pt x="1733" y="4847"/>
                  </a:lnTo>
                  <a:lnTo>
                    <a:pt x="1741" y="4603"/>
                  </a:lnTo>
                  <a:lnTo>
                    <a:pt x="1749" y="4301"/>
                  </a:lnTo>
                  <a:lnTo>
                    <a:pt x="1760" y="4040"/>
                  </a:lnTo>
                  <a:lnTo>
                    <a:pt x="1774" y="3753"/>
                  </a:lnTo>
                  <a:lnTo>
                    <a:pt x="1791" y="3480"/>
                  </a:lnTo>
                  <a:lnTo>
                    <a:pt x="1806" y="3195"/>
                  </a:lnTo>
                  <a:lnTo>
                    <a:pt x="1818" y="2907"/>
                  </a:lnTo>
                  <a:lnTo>
                    <a:pt x="1829" y="2622"/>
                  </a:lnTo>
                  <a:lnTo>
                    <a:pt x="1835" y="2334"/>
                  </a:lnTo>
                  <a:lnTo>
                    <a:pt x="1840" y="2049"/>
                  </a:lnTo>
                  <a:lnTo>
                    <a:pt x="1852" y="1189"/>
                  </a:lnTo>
                  <a:lnTo>
                    <a:pt x="1858" y="903"/>
                  </a:lnTo>
                  <a:lnTo>
                    <a:pt x="1864" y="616"/>
                  </a:lnTo>
                  <a:lnTo>
                    <a:pt x="2552" y="438"/>
                  </a:lnTo>
                  <a:lnTo>
                    <a:pt x="178" y="438"/>
                  </a:lnTo>
                  <a:lnTo>
                    <a:pt x="178" y="903"/>
                  </a:lnTo>
                  <a:lnTo>
                    <a:pt x="174" y="1081"/>
                  </a:lnTo>
                  <a:lnTo>
                    <a:pt x="147" y="1654"/>
                  </a:lnTo>
                  <a:lnTo>
                    <a:pt x="59" y="3373"/>
                  </a:lnTo>
                  <a:lnTo>
                    <a:pt x="170" y="3540"/>
                  </a:lnTo>
                  <a:lnTo>
                    <a:pt x="208" y="3707"/>
                  </a:lnTo>
                  <a:lnTo>
                    <a:pt x="170" y="3872"/>
                  </a:lnTo>
                  <a:lnTo>
                    <a:pt x="44" y="4040"/>
                  </a:lnTo>
                  <a:lnTo>
                    <a:pt x="43" y="4603"/>
                  </a:lnTo>
                  <a:lnTo>
                    <a:pt x="40" y="5395"/>
                  </a:lnTo>
                  <a:lnTo>
                    <a:pt x="40" y="5728"/>
                  </a:lnTo>
                  <a:lnTo>
                    <a:pt x="36" y="6294"/>
                  </a:lnTo>
                  <a:lnTo>
                    <a:pt x="33" y="6575"/>
                  </a:lnTo>
                  <a:lnTo>
                    <a:pt x="32" y="6855"/>
                  </a:lnTo>
                  <a:lnTo>
                    <a:pt x="28" y="7421"/>
                  </a:lnTo>
                  <a:lnTo>
                    <a:pt x="23" y="7701"/>
                  </a:lnTo>
                  <a:lnTo>
                    <a:pt x="0" y="7943"/>
                  </a:lnTo>
                  <a:lnTo>
                    <a:pt x="0" y="8543"/>
                  </a:lnTo>
                  <a:lnTo>
                    <a:pt x="159" y="8636"/>
                  </a:lnTo>
                  <a:lnTo>
                    <a:pt x="438" y="8705"/>
                  </a:lnTo>
                  <a:lnTo>
                    <a:pt x="791" y="8732"/>
                  </a:lnTo>
                  <a:lnTo>
                    <a:pt x="791" y="8732"/>
                  </a:lnTo>
                </a:path>
                <a:path w="21600" h="21600">
                  <a:moveTo>
                    <a:pt x="21588" y="21597"/>
                  </a:moveTo>
                  <a:lnTo>
                    <a:pt x="21588" y="21143"/>
                  </a:lnTo>
                  <a:lnTo>
                    <a:pt x="6611" y="21141"/>
                  </a:lnTo>
                  <a:lnTo>
                    <a:pt x="3948" y="21141"/>
                  </a:lnTo>
                  <a:lnTo>
                    <a:pt x="3278" y="21138"/>
                  </a:lnTo>
                  <a:lnTo>
                    <a:pt x="2879" y="21146"/>
                  </a:lnTo>
                  <a:lnTo>
                    <a:pt x="2561" y="21180"/>
                  </a:lnTo>
                  <a:lnTo>
                    <a:pt x="2335" y="21244"/>
                  </a:lnTo>
                  <a:lnTo>
                    <a:pt x="2223" y="21343"/>
                  </a:lnTo>
                  <a:lnTo>
                    <a:pt x="2270" y="21428"/>
                  </a:lnTo>
                  <a:lnTo>
                    <a:pt x="3308" y="21557"/>
                  </a:lnTo>
                  <a:lnTo>
                    <a:pt x="5419" y="21574"/>
                  </a:lnTo>
                  <a:lnTo>
                    <a:pt x="9500"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pic>
          <p:nvPicPr>
            <p:cNvPr id="41" name="图片"/>
            <p:cNvPicPr>
              <a:picLocks/>
            </p:cNvPicPr>
            <p:nvPr/>
          </p:nvPicPr>
          <p:blipFill>
            <a:blip r:embed="rId1" cstate="print"/>
            <a:stretch>
              <a:fillRect/>
            </a:stretch>
          </p:blipFill>
          <p:spPr>
            <a:xfrm rot="0">
              <a:off x="8610599" y="4124326"/>
              <a:ext cx="7315199" cy="5133975"/>
            </a:xfrm>
            <a:prstGeom prst="rect"/>
            <a:noFill/>
            <a:ln w="12700" cmpd="sng" cap="flat">
              <a:noFill/>
              <a:prstDash val="solid"/>
              <a:miter/>
            </a:ln>
          </p:spPr>
        </p:pic>
      </p:grpSp>
      <p:sp>
        <p:nvSpPr>
          <p:cNvPr id="43"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44"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45" name="文本框"/>
          <p:cNvSpPr>
            <a:spLocks noGrp="1"/>
          </p:cNvSpPr>
          <p:nvPr>
            <p:ph type="title"/>
          </p:nvPr>
        </p:nvSpPr>
        <p:spPr>
          <a:xfrm rot="0">
            <a:off x="1905000" y="571500"/>
            <a:ext cx="8736330" cy="1040130"/>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800" b="0" i="0" u="none" strike="noStrike" kern="0" cap="none" spc="-1065" baseline="0">
                <a:solidFill>
                  <a:schemeClr val="tx1"/>
                </a:solidFill>
                <a:latin typeface="Baskerville Old Face" pitchFamily="18" charset="0"/>
                <a:ea typeface="宋体" pitchFamily="0" charset="0"/>
                <a:cs typeface="Arial Black" pitchFamily="0" charset="0"/>
              </a:rPr>
              <a:t>PROBLEM</a:t>
            </a:r>
            <a:r>
              <a:rPr lang="en-US" altLang="zh-CN" sz="6800" b="0" i="0" u="none" strike="noStrike" kern="0" cap="none" spc="-360" baseline="0">
                <a:solidFill>
                  <a:schemeClr val="tx1"/>
                </a:solidFill>
                <a:latin typeface="Baskerville Old Face" pitchFamily="18" charset="0"/>
                <a:ea typeface="宋体" pitchFamily="0" charset="0"/>
                <a:cs typeface="Arial Black" pitchFamily="0" charset="0"/>
              </a:rPr>
              <a:t> </a:t>
            </a:r>
            <a:r>
              <a:rPr lang="en-US" altLang="zh-CN" sz="6800" b="0" i="0" u="none" strike="noStrike" kern="0" cap="none" spc="-1265" baseline="0">
                <a:solidFill>
                  <a:schemeClr val="tx1"/>
                </a:solidFill>
                <a:latin typeface="Baskerville Old Face" pitchFamily="18" charset="0"/>
                <a:ea typeface="宋体" pitchFamily="0" charset="0"/>
                <a:cs typeface="Arial Black" pitchFamily="0" charset="0"/>
              </a:rPr>
              <a:t>STATEMENT</a:t>
            </a:r>
            <a:endParaRPr lang="zh-CN" altLang="en-US" sz="6800" b="0" i="0" u="none" strike="noStrike" kern="0" cap="none" spc="0" baseline="0">
              <a:solidFill>
                <a:schemeClr val="tx1"/>
              </a:solidFill>
              <a:latin typeface="Baskerville Old Face" pitchFamily="18" charset="0"/>
              <a:ea typeface="宋体" pitchFamily="0" charset="0"/>
              <a:cs typeface="Arial Black" pitchFamily="0" charset="0"/>
            </a:endParaRPr>
          </a:p>
        </p:txBody>
      </p:sp>
    </p:spTree>
    <p:extLst>
      <p:ext uri="{BB962C8B-B14F-4D97-AF65-F5344CB8AC3E}">
        <p14:creationId xmlns:p14="http://schemas.microsoft.com/office/powerpoint/2010/main" val="3276021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pic>
        <p:nvPicPr>
          <p:cNvPr id="46" name="图片"/>
          <p:cNvPicPr>
            <a:picLocks/>
          </p:cNvPicPr>
          <p:nvPr/>
        </p:nvPicPr>
        <p:blipFill>
          <a:blip r:embed="rId1" cstate="print"/>
          <a:stretch>
            <a:fillRect/>
          </a:stretch>
        </p:blipFill>
        <p:spPr>
          <a:xfrm rot="0">
            <a:off x="656172" y="2401280"/>
            <a:ext cx="171450" cy="171448"/>
          </a:xfrm>
          <a:prstGeom prst="rect"/>
          <a:noFill/>
          <a:ln w="12700" cmpd="sng" cap="flat">
            <a:noFill/>
            <a:prstDash val="solid"/>
            <a:miter/>
          </a:ln>
        </p:spPr>
      </p:pic>
      <p:sp>
        <p:nvSpPr>
          <p:cNvPr id="47" name="矩形"/>
          <p:cNvSpPr>
            <a:spLocks/>
          </p:cNvSpPr>
          <p:nvPr/>
        </p:nvSpPr>
        <p:spPr>
          <a:xfrm rot="0">
            <a:off x="1048284" y="2100030"/>
            <a:ext cx="8108950" cy="6939153"/>
          </a:xfrm>
          <a:prstGeom prst="rect"/>
          <a:noFill/>
          <a:ln w="12700" cmpd="sng" cap="flat">
            <a:noFill/>
            <a:prstDash val="solid"/>
            <a:miter/>
          </a:ln>
        </p:spPr>
        <p:txBody>
          <a:bodyPr vert="horz" wrap="square" lIns="0" tIns="11430" rIns="0" bIns="0" anchor="t" anchorCtr="0">
            <a:prstTxWarp prst="textNoShape"/>
            <a:spAutoFit/>
          </a:bodyPr>
          <a:lstStyle/>
          <a:p>
            <a:pPr marL="12700" indent="0" algn="just">
              <a:lnSpc>
                <a:spcPct val="116000"/>
              </a:lnSpc>
              <a:spcBef>
                <a:spcPts val="90"/>
              </a:spcBef>
              <a:spcAft>
                <a:spcPts val="0"/>
              </a:spcAft>
              <a:buNone/>
            </a:pP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pitchFamily="0" charset="0"/>
                <a:cs typeface="Times New Roman" pitchFamily="18" charset="0"/>
              </a:rPr>
              <a:t>overview</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345" baseline="0">
                <a:solidFill>
                  <a:schemeClr val="tx1"/>
                </a:solidFill>
                <a:latin typeface="Times New Roman" pitchFamily="18" charset="0"/>
                <a:ea typeface="Droid Sans" pitchFamily="0" charset="0"/>
                <a:cs typeface="Times New Roman" pitchFamily="18" charset="0"/>
              </a:rPr>
              <a:t>is</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95" baseline="0">
                <a:solidFill>
                  <a:schemeClr val="tx1"/>
                </a:solidFill>
                <a:latin typeface="Times New Roman" pitchFamily="18" charset="0"/>
                <a:ea typeface="Droid Sans" pitchFamily="0"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outline</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of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pitchFamily="0" charset="0"/>
                <a:cs typeface="Times New Roman" pitchFamily="18" charset="0"/>
              </a:rPr>
              <a:t>that</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describes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important</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details</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pitchFamily="0" charset="0"/>
                <a:cs typeface="Times New Roman" pitchFamily="18" charset="0"/>
              </a:rPr>
              <a:t>about</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project.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pitchFamily="0" charset="0"/>
                <a:cs typeface="Times New Roman" pitchFamily="18" charset="0"/>
              </a:rPr>
              <a:t>overview</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includes</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basic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information</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like</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pitchFamily="0" charset="0"/>
                <a:cs typeface="Times New Roman" pitchFamily="18" charset="0"/>
              </a:rPr>
              <a:t>name,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75" baseline="0">
                <a:solidFill>
                  <a:schemeClr val="tx1"/>
                </a:solidFill>
                <a:latin typeface="Times New Roman" pitchFamily="18" charset="0"/>
                <a:ea typeface="Droid Sans" pitchFamily="0" charset="0"/>
                <a:cs typeface="Times New Roman" pitchFamily="18" charset="0"/>
              </a:rPr>
              <a:t>manager</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29" baseline="0">
                <a:solidFill>
                  <a:schemeClr val="tx1"/>
                </a:solidFill>
                <a:latin typeface="Times New Roman" pitchFamily="18" charset="0"/>
                <a:ea typeface="Droid Sans" pitchFamily="0" charset="0"/>
                <a:cs typeface="Times New Roman" pitchFamily="18" charset="0"/>
              </a:rPr>
              <a:t>and</a:t>
            </a:r>
            <a:r>
              <a:rPr lang="en-US" altLang="zh-CN" sz="3600" b="0" i="0" u="none" strike="noStrike" kern="0" cap="none" spc="46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sponsers</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for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12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project.</a:t>
            </a:r>
            <a:endPar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endParaRPr>
          </a:p>
          <a:p>
            <a:pPr marL="12700" indent="0" algn="just">
              <a:lnSpc>
                <a:spcPct val="116000"/>
              </a:lnSpc>
              <a:spcBef>
                <a:spcPts val="0"/>
              </a:spcBef>
              <a:spcAft>
                <a:spcPts val="0"/>
              </a:spcAft>
              <a:buNone/>
            </a:pP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It</a:t>
            </a:r>
            <a:r>
              <a:rPr lang="en-US" altLang="zh-CN" sz="3600" b="0" i="0" u="none" strike="noStrike" kern="0" cap="none" spc="4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also</a:t>
            </a:r>
            <a:r>
              <a:rPr lang="en-US" altLang="zh-CN" sz="3600" b="0" i="0" u="none" strike="noStrike" kern="0" cap="none" spc="42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includes</a:t>
            </a:r>
            <a:r>
              <a:rPr lang="en-US" altLang="zh-CN" sz="3600" b="0" i="0" u="none" strike="noStrike" kern="0" cap="none" spc="4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42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10" baseline="0">
                <a:solidFill>
                  <a:schemeClr val="tx1"/>
                </a:solidFill>
                <a:latin typeface="Times New Roman" pitchFamily="18" charset="0"/>
                <a:ea typeface="Droid Sans" pitchFamily="0" charset="0"/>
                <a:cs typeface="Times New Roman" pitchFamily="18" charset="0"/>
              </a:rPr>
              <a:t>detailed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information</a:t>
            </a:r>
            <a:r>
              <a:rPr lang="en-US" altLang="zh-CN" sz="3600" b="0" i="0" u="none" strike="noStrike" kern="0" cap="none" spc="30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pitchFamily="0" charset="0"/>
                <a:cs typeface="Times New Roman" pitchFamily="18" charset="0"/>
              </a:rPr>
              <a:t>that</a:t>
            </a:r>
            <a:r>
              <a:rPr lang="en-US" altLang="zh-CN" sz="3600" b="0" i="0" u="none" strike="noStrike" kern="0" cap="none" spc="30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summarizes</a:t>
            </a:r>
            <a:r>
              <a:rPr lang="en-US" altLang="zh-CN" sz="3600" b="0" i="0" u="none" strike="noStrike" kern="0" cap="none" spc="30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pitchFamily="0" charset="0"/>
                <a:cs typeface="Times New Roman" pitchFamily="18" charset="0"/>
              </a:rPr>
              <a:t>the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project’s</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80" baseline="0">
                <a:solidFill>
                  <a:schemeClr val="tx1"/>
                </a:solidFill>
                <a:latin typeface="Times New Roman" pitchFamily="18" charset="0"/>
                <a:ea typeface="Droid Sans" pitchFamily="0" charset="0"/>
                <a:cs typeface="Times New Roman" pitchFamily="18" charset="0"/>
              </a:rPr>
              <a:t>value,</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problem</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it</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pitchFamily="0" charset="0"/>
                <a:cs typeface="Times New Roman" pitchFamily="18" charset="0"/>
              </a:rPr>
              <a:t>solves </a:t>
            </a:r>
            <a:r>
              <a:rPr lang="en-US" altLang="zh-CN" sz="3600" b="0" i="0" u="none" strike="noStrike" kern="0" cap="none" spc="229" baseline="0">
                <a:solidFill>
                  <a:schemeClr val="tx1"/>
                </a:solidFill>
                <a:latin typeface="Times New Roman" pitchFamily="18" charset="0"/>
                <a:ea typeface="Droid Sans" pitchFamily="0" charset="0"/>
                <a:cs typeface="Times New Roman" pitchFamily="18" charset="0"/>
              </a:rPr>
              <a:t>and</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 the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goals</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 </a:t>
            </a:r>
            <a:r>
              <a:rPr lang="en-US" altLang="zh-CN" sz="3600" b="0" i="0" u="none" strike="noStrike" kern="0" cap="none" spc="195" baseline="0">
                <a:solidFill>
                  <a:schemeClr val="tx1"/>
                </a:solidFill>
                <a:latin typeface="Times New Roman" pitchFamily="18" charset="0"/>
                <a:ea typeface="Droid Sans" pitchFamily="0" charset="0"/>
                <a:cs typeface="Times New Roman" pitchFamily="18" charset="0"/>
              </a:rPr>
              <a:t>team</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0" baseline="0">
                <a:solidFill>
                  <a:schemeClr val="tx1"/>
                </a:solidFill>
                <a:latin typeface="Times New Roman" pitchFamily="18" charset="0"/>
                <a:ea typeface="Droid Sans" pitchFamily="0" charset="0"/>
                <a:cs typeface="Times New Roman" pitchFamily="18" charset="0"/>
              </a:rPr>
              <a:t>planned</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to </a:t>
            </a:r>
            <a:r>
              <a:rPr lang="en-US" altLang="zh-CN" sz="3600" b="0" i="0" u="none" strike="noStrike" kern="0" cap="none" spc="140" baseline="0">
                <a:solidFill>
                  <a:schemeClr val="tx1"/>
                </a:solidFill>
                <a:latin typeface="Times New Roman" pitchFamily="18" charset="0"/>
                <a:ea typeface="Droid Sans" pitchFamily="0" charset="0"/>
                <a:cs typeface="Times New Roman" pitchFamily="18" charset="0"/>
              </a:rPr>
              <a:t>achieve.</a:t>
            </a:r>
            <a:endParaRPr lang="zh-CN" altLang="en-US" sz="3600" b="0" i="0" u="none" strike="noStrike" kern="0" cap="none" spc="0" baseline="0">
              <a:solidFill>
                <a:schemeClr val="tx1"/>
              </a:solidFill>
              <a:latin typeface="Times New Roman" pitchFamily="18" charset="0"/>
              <a:ea typeface="Droid Sans" pitchFamily="0" charset="0"/>
              <a:cs typeface="Times New Roman" pitchFamily="18" charset="0"/>
            </a:endParaRPr>
          </a:p>
        </p:txBody>
      </p:sp>
      <p:grpSp>
        <p:nvGrpSpPr>
          <p:cNvPr id="50" name="组合"/>
          <p:cNvGrpSpPr>
            <a:grpSpLocks/>
          </p:cNvGrpSpPr>
          <p:nvPr/>
        </p:nvGrpSpPr>
        <p:grpSpPr>
          <a:xfrm>
            <a:off x="0" y="3089010"/>
            <a:ext cx="1028700" cy="3950943"/>
            <a:chOff x="0" y="3089010"/>
            <a:chExt cx="1028700" cy="3950943"/>
          </a:xfrm>
        </p:grpSpPr>
        <p:pic>
          <p:nvPicPr>
            <p:cNvPr id="48" name="图片"/>
            <p:cNvPicPr>
              <a:picLocks/>
            </p:cNvPicPr>
            <p:nvPr/>
          </p:nvPicPr>
          <p:blipFill>
            <a:blip r:embed="rId2" cstate="print"/>
            <a:stretch>
              <a:fillRect/>
            </a:stretch>
          </p:blipFill>
          <p:spPr>
            <a:xfrm rot="0">
              <a:off x="656172" y="6868505"/>
              <a:ext cx="171450" cy="171449"/>
            </a:xfrm>
            <a:prstGeom prst="rect"/>
            <a:noFill/>
            <a:ln w="12700" cmpd="sng" cap="flat">
              <a:noFill/>
              <a:prstDash val="solid"/>
              <a:miter/>
            </a:ln>
          </p:spPr>
        </p:pic>
        <p:sp>
          <p:nvSpPr>
            <p:cNvPr id="49"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mpd="sng" cap="flat">
              <a:noFill/>
              <a:prstDash val="solid"/>
              <a:miter/>
            </a:ln>
          </p:spPr>
        </p:sp>
      </p:grpSp>
      <p:sp>
        <p:nvSpPr>
          <p:cNvPr id="51"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grpSp>
        <p:nvGrpSpPr>
          <p:cNvPr id="54" name="组合"/>
          <p:cNvGrpSpPr>
            <a:grpSpLocks/>
          </p:cNvGrpSpPr>
          <p:nvPr/>
        </p:nvGrpSpPr>
        <p:grpSpPr>
          <a:xfrm>
            <a:off x="0" y="9718118"/>
            <a:ext cx="18288000" cy="568960"/>
            <a:chOff x="0" y="9718118"/>
            <a:chExt cx="18288000" cy="568960"/>
          </a:xfrm>
        </p:grpSpPr>
        <p:sp>
          <p:nvSpPr>
            <p:cNvPr id="52"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53"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000000"/>
            </a:solidFill>
            <a:ln cmpd="sng" cap="flat">
              <a:noFill/>
              <a:prstDash val="solid"/>
              <a:miter/>
            </a:ln>
          </p:spPr>
        </p:sp>
      </p:grpSp>
      <p:grpSp>
        <p:nvGrpSpPr>
          <p:cNvPr id="57" name="组合"/>
          <p:cNvGrpSpPr>
            <a:grpSpLocks/>
          </p:cNvGrpSpPr>
          <p:nvPr/>
        </p:nvGrpSpPr>
        <p:grpSpPr>
          <a:xfrm>
            <a:off x="9444990" y="2476500"/>
            <a:ext cx="8843532" cy="5497564"/>
            <a:chOff x="9444990" y="2476500"/>
            <a:chExt cx="8843532" cy="5497564"/>
          </a:xfrm>
        </p:grpSpPr>
        <p:sp>
          <p:nvSpPr>
            <p:cNvPr id="55" name="曲线"/>
            <p:cNvSpPr>
              <a:spLocks/>
            </p:cNvSpPr>
            <p:nvPr/>
          </p:nvSpPr>
          <p:spPr>
            <a:xfrm rot="0">
              <a:off x="17262996" y="247650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1"/>
                  </a:lnTo>
                  <a:lnTo>
                    <a:pt x="1461" y="8644"/>
                  </a:lnTo>
                  <a:lnTo>
                    <a:pt x="1659" y="8538"/>
                  </a:lnTo>
                  <a:lnTo>
                    <a:pt x="1732" y="8402"/>
                  </a:lnTo>
                  <a:lnTo>
                    <a:pt x="1729" y="5121"/>
                  </a:lnTo>
                  <a:lnTo>
                    <a:pt x="1733" y="4847"/>
                  </a:lnTo>
                  <a:lnTo>
                    <a:pt x="1741" y="4603"/>
                  </a:lnTo>
                  <a:lnTo>
                    <a:pt x="1748" y="4301"/>
                  </a:lnTo>
                  <a:lnTo>
                    <a:pt x="1760" y="4040"/>
                  </a:lnTo>
                  <a:lnTo>
                    <a:pt x="1774" y="3755"/>
                  </a:lnTo>
                  <a:lnTo>
                    <a:pt x="1791" y="3481"/>
                  </a:lnTo>
                  <a:lnTo>
                    <a:pt x="1806" y="3193"/>
                  </a:lnTo>
                  <a:lnTo>
                    <a:pt x="1817" y="2907"/>
                  </a:lnTo>
                  <a:lnTo>
                    <a:pt x="1829" y="2622"/>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2"/>
                  </a:lnTo>
                  <a:lnTo>
                    <a:pt x="170" y="3539"/>
                  </a:lnTo>
                  <a:lnTo>
                    <a:pt x="208" y="3705"/>
                  </a:lnTo>
                  <a:lnTo>
                    <a:pt x="170" y="3873"/>
                  </a:lnTo>
                  <a:lnTo>
                    <a:pt x="44" y="4040"/>
                  </a:lnTo>
                  <a:lnTo>
                    <a:pt x="43" y="4603"/>
                  </a:lnTo>
                  <a:lnTo>
                    <a:pt x="40" y="5395"/>
                  </a:lnTo>
                  <a:lnTo>
                    <a:pt x="40" y="5730"/>
                  </a:lnTo>
                  <a:lnTo>
                    <a:pt x="36" y="6294"/>
                  </a:lnTo>
                  <a:lnTo>
                    <a:pt x="33" y="6575"/>
                  </a:lnTo>
                  <a:lnTo>
                    <a:pt x="32" y="6857"/>
                  </a:lnTo>
                  <a:lnTo>
                    <a:pt x="28" y="7420"/>
                  </a:lnTo>
                  <a:lnTo>
                    <a:pt x="23" y="7702"/>
                  </a:lnTo>
                  <a:lnTo>
                    <a:pt x="0" y="7943"/>
                  </a:lnTo>
                  <a:lnTo>
                    <a:pt x="0" y="8542"/>
                  </a:lnTo>
                  <a:lnTo>
                    <a:pt x="159" y="8637"/>
                  </a:lnTo>
                  <a:lnTo>
                    <a:pt x="438" y="8705"/>
                  </a:lnTo>
                  <a:lnTo>
                    <a:pt x="791" y="8732"/>
                  </a:lnTo>
                  <a:lnTo>
                    <a:pt x="791" y="8732"/>
                  </a:lnTo>
                </a:path>
                <a:path w="21600" h="21600">
                  <a:moveTo>
                    <a:pt x="21588" y="21596"/>
                  </a:moveTo>
                  <a:lnTo>
                    <a:pt x="21588" y="21143"/>
                  </a:lnTo>
                  <a:lnTo>
                    <a:pt x="6610" y="21141"/>
                  </a:lnTo>
                  <a:lnTo>
                    <a:pt x="3947" y="21141"/>
                  </a:lnTo>
                  <a:lnTo>
                    <a:pt x="3277" y="21138"/>
                  </a:lnTo>
                  <a:lnTo>
                    <a:pt x="2879" y="21146"/>
                  </a:lnTo>
                  <a:lnTo>
                    <a:pt x="2560" y="21180"/>
                  </a:lnTo>
                  <a:lnTo>
                    <a:pt x="2337" y="21244"/>
                  </a:lnTo>
                  <a:lnTo>
                    <a:pt x="2223" y="21343"/>
                  </a:lnTo>
                  <a:lnTo>
                    <a:pt x="2269" y="21429"/>
                  </a:lnTo>
                  <a:lnTo>
                    <a:pt x="3308" y="21557"/>
                  </a:lnTo>
                  <a:lnTo>
                    <a:pt x="5419" y="21574"/>
                  </a:lnTo>
                  <a:lnTo>
                    <a:pt x="9502" y="21587"/>
                  </a:lnTo>
                  <a:lnTo>
                    <a:pt x="17022" y="21587"/>
                  </a:lnTo>
                  <a:lnTo>
                    <a:pt x="21588" y="21596"/>
                  </a:lnTo>
                  <a:lnTo>
                    <a:pt x="21588" y="21596"/>
                  </a:lnTo>
                </a:path>
                <a:path w="21600" h="21600">
                  <a:moveTo>
                    <a:pt x="4683" y="21141"/>
                  </a:moveTo>
                  <a:lnTo>
                    <a:pt x="6744" y="21141"/>
                  </a:lnTo>
                  <a:lnTo>
                    <a:pt x="6070" y="21139"/>
                  </a:lnTo>
                  <a:lnTo>
                    <a:pt x="5384" y="21139"/>
                  </a:lnTo>
                  <a:lnTo>
                    <a:pt x="4683" y="21141"/>
                  </a:lnTo>
                  <a:close/>
                </a:path>
              </a:pathLst>
            </a:custGeom>
            <a:solidFill>
              <a:srgbClr val="000000"/>
            </a:solidFill>
            <a:ln cmpd="sng" cap="flat">
              <a:noFill/>
              <a:prstDash val="solid"/>
              <a:miter/>
            </a:ln>
          </p:spPr>
        </p:sp>
        <p:pic>
          <p:nvPicPr>
            <p:cNvPr id="56" name="图片"/>
            <p:cNvPicPr>
              <a:picLocks/>
            </p:cNvPicPr>
            <p:nvPr/>
          </p:nvPicPr>
          <p:blipFill>
            <a:blip r:embed="rId3" cstate="print"/>
            <a:stretch>
              <a:fillRect/>
            </a:stretch>
          </p:blipFill>
          <p:spPr>
            <a:xfrm rot="0">
              <a:off x="9444990" y="2801990"/>
              <a:ext cx="8842983" cy="5172074"/>
            </a:xfrm>
            <a:prstGeom prst="rect"/>
            <a:noFill/>
            <a:ln w="12700" cmpd="sng" cap="flat">
              <a:noFill/>
              <a:prstDash val="solid"/>
              <a:miter/>
            </a:ln>
          </p:spPr>
        </p:pic>
      </p:grpSp>
      <p:sp>
        <p:nvSpPr>
          <p:cNvPr id="5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59" name="文本框"/>
          <p:cNvSpPr>
            <a:spLocks noGrp="1"/>
          </p:cNvSpPr>
          <p:nvPr>
            <p:ph type="title"/>
          </p:nvPr>
        </p:nvSpPr>
        <p:spPr>
          <a:xfrm rot="0">
            <a:off x="2302024" y="479623"/>
            <a:ext cx="8201660" cy="1040130"/>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800" b="0" i="0" u="none" strike="noStrike" kern="0" cap="none" spc="-1080" baseline="0">
                <a:solidFill>
                  <a:schemeClr val="tx1"/>
                </a:solidFill>
                <a:latin typeface="Arial Black" pitchFamily="0" charset="0"/>
                <a:ea typeface="宋体" pitchFamily="0" charset="0"/>
                <a:cs typeface="Arial Black" pitchFamily="0" charset="0"/>
              </a:rPr>
              <a:t>PROJECT</a:t>
            </a:r>
            <a:r>
              <a:rPr lang="en-US" altLang="zh-CN" sz="6800" b="0" i="0" u="none" strike="noStrike" kern="0" cap="none" spc="-350" baseline="0">
                <a:solidFill>
                  <a:schemeClr val="tx1"/>
                </a:solidFill>
                <a:latin typeface="Arial Black" pitchFamily="0" charset="0"/>
                <a:ea typeface="宋体" pitchFamily="0" charset="0"/>
                <a:cs typeface="Arial Black" pitchFamily="0" charset="0"/>
              </a:rPr>
              <a:t> </a:t>
            </a:r>
            <a:r>
              <a:rPr lang="en-US" altLang="zh-CN" sz="6800" b="0" i="0" u="none" strike="noStrike" kern="0" cap="none" spc="-865" baseline="0">
                <a:solidFill>
                  <a:schemeClr val="tx1"/>
                </a:solidFill>
                <a:latin typeface="Arial Black" pitchFamily="0" charset="0"/>
                <a:ea typeface="宋体" pitchFamily="0" charset="0"/>
                <a:cs typeface="Arial Black" pitchFamily="0" charset="0"/>
              </a:rPr>
              <a:t>OVERVIEW</a:t>
            </a:r>
            <a:endParaRPr lang="zh-CN" altLang="en-US" sz="6800" b="0" i="0" u="none" strike="noStrike" kern="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1135969203"/>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2209800" y="571500"/>
            <a:ext cx="8101003" cy="1011555"/>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END USERS</a:t>
            </a:r>
            <a:endParaRPr lang="zh-CN" altLang="en-US" sz="6600" b="0" i="0" u="none" strike="noStrike" kern="0" cap="none" spc="-894" baseline="0">
              <a:solidFill>
                <a:schemeClr val="tx1"/>
              </a:solidFill>
              <a:latin typeface="Arial Black" pitchFamily="0" charset="0"/>
              <a:ea typeface="宋体" pitchFamily="0" charset="0"/>
              <a:cs typeface="Arial Black" pitchFamily="0" charset="0"/>
            </a:endParaRPr>
          </a:p>
        </p:txBody>
      </p:sp>
      <p:sp>
        <p:nvSpPr>
          <p:cNvPr id="61" name="文本框"/>
          <p:cNvSpPr>
            <a:spLocks noGrp="1"/>
          </p:cNvSpPr>
          <p:nvPr>
            <p:ph type="body" idx="1"/>
          </p:nvPr>
        </p:nvSpPr>
        <p:spPr>
          <a:xfrm rot="0">
            <a:off x="2133600" y="1638300"/>
            <a:ext cx="14020799" cy="3268980"/>
          </a:xfrm>
          <a:prstGeom prst="rect"/>
          <a:noFill/>
          <a:ln w="12700" cmpd="sng" cap="flat">
            <a:noFill/>
            <a:prstDash val="solid"/>
            <a:miter/>
          </a:ln>
        </p:spPr>
        <p:txBody>
          <a:bodyPr vert="horz" wrap="square" lIns="0" tIns="11430" rIns="0" bIns="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pitchFamily="0" charset="0"/>
                <a:cs typeface="Arial" pitchFamily="34" charset="0"/>
              </a:rPr>
              <a:t>The term "</a:t>
            </a:r>
            <a:r>
              <a:rPr lang="en-US" altLang="zh-CN" sz="3600" b="1" i="0" u="none" strike="noStrike" kern="0" cap="none" spc="0" baseline="0">
                <a:solidFill>
                  <a:srgbClr val="111111"/>
                </a:solidFill>
                <a:latin typeface="Arial" pitchFamily="34" charset="0"/>
                <a:ea typeface="宋体" pitchFamily="0" charset="0"/>
                <a:cs typeface="Arial" pitchFamily="34" charset="0"/>
              </a:rPr>
              <a:t>end user</a:t>
            </a:r>
            <a:r>
              <a:rPr lang="en-US" altLang="zh-CN" sz="3600" b="0" i="0" u="none" strike="noStrike" kern="0" cap="none" spc="0" baseline="0">
                <a:solidFill>
                  <a:srgbClr val="111111"/>
                </a:solidFill>
                <a:latin typeface="Arial" pitchFamily="34" charset="0"/>
                <a:ea typeface="宋体" pitchFamily="0" charset="0"/>
                <a:cs typeface="Arial" pitchFamily="34" charset="0"/>
              </a:rPr>
              <a:t>" refers to the consumer of a good or service, often one who has some innate know-how that is unique to consumers.</a:t>
            </a:r>
            <a:endParaRPr lang="en-US" altLang="zh-CN" sz="3600" b="0" i="0" u="none" strike="noStrike" kern="0" cap="none" spc="0" baseline="0">
              <a:solidFill>
                <a:srgbClr val="11111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pitchFamily="0" charset="0"/>
                <a:cs typeface="Arial" pitchFamily="34" charset="0"/>
              </a:rPr>
              <a:t> In a literal sense, the term is used to distinguish the person who purchases and uses the good or service from individuals who are involved in the stages of its design, development, and production</a:t>
            </a:r>
            <a:r>
              <a:rPr lang="en-US" altLang="zh-CN" sz="3600" b="0" i="0" u="none" strike="noStrike" kern="0" cap="none" spc="0" baseline="0">
                <a:solidFill>
                  <a:srgbClr val="111111"/>
                </a:solidFill>
                <a:latin typeface="SourceSansPro" pitchFamily="0" charset="0"/>
                <a:ea typeface="宋体" pitchFamily="0" charset="0"/>
                <a:cs typeface="Lucida Sans Unicode" pitchFamily="0" charset="0"/>
              </a:rPr>
              <a:t>.</a:t>
            </a:r>
            <a:endParaRPr lang="zh-CN" altLang="en-US" sz="3600" b="0" i="0" u="none" strike="noStrike" kern="0" cap="none" spc="0" baseline="0">
              <a:solidFill>
                <a:srgbClr val="111111"/>
              </a:solidFill>
              <a:latin typeface="SourceSansPro" pitchFamily="0" charset="0"/>
              <a:ea typeface="宋体" pitchFamily="0" charset="0"/>
              <a:cs typeface="Lucida Sans Unicode" pitchFamily="0" charset="0"/>
            </a:endParaRPr>
          </a:p>
        </p:txBody>
      </p:sp>
      <p:sp>
        <p:nvSpPr>
          <p:cNvPr id="62"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grpSp>
        <p:nvGrpSpPr>
          <p:cNvPr id="65" name="组合"/>
          <p:cNvGrpSpPr>
            <a:grpSpLocks/>
          </p:cNvGrpSpPr>
          <p:nvPr/>
        </p:nvGrpSpPr>
        <p:grpSpPr>
          <a:xfrm>
            <a:off x="0" y="9718118"/>
            <a:ext cx="18288000" cy="568960"/>
            <a:chOff x="0" y="9718118"/>
            <a:chExt cx="18288000" cy="568960"/>
          </a:xfrm>
        </p:grpSpPr>
        <p:sp>
          <p:nvSpPr>
            <p:cNvPr id="63"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64"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494848"/>
            </a:solidFill>
            <a:ln cmpd="sng" cap="flat">
              <a:noFill/>
              <a:prstDash val="solid"/>
              <a:miter/>
            </a:ln>
          </p:spPr>
        </p:sp>
      </p:grpSp>
      <p:sp>
        <p:nvSpPr>
          <p:cNvPr id="66"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67"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6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69" name="图片"/>
          <p:cNvPicPr>
            <a:picLocks noChangeAspect="1"/>
          </p:cNvPicPr>
          <p:nvPr/>
        </p:nvPicPr>
        <p:blipFill>
          <a:blip r:embed="rId1" cstate="print"/>
          <a:stretch>
            <a:fillRect/>
          </a:stretch>
        </p:blipFill>
        <p:spPr>
          <a:xfrm rot="0">
            <a:off x="4724400" y="5219700"/>
            <a:ext cx="7239000" cy="4114798"/>
          </a:xfrm>
          <a:prstGeom prst="rect"/>
          <a:noFill/>
          <a:ln w="12700" cmpd="sng" cap="flat">
            <a:noFill/>
            <a:prstDash val="solid"/>
            <a:miter/>
          </a:ln>
        </p:spPr>
      </p:pic>
    </p:spTree>
    <p:extLst>
      <p:ext uri="{BB962C8B-B14F-4D97-AF65-F5344CB8AC3E}">
        <p14:creationId xmlns:p14="http://schemas.microsoft.com/office/powerpoint/2010/main" val="67976456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981200" y="723900"/>
            <a:ext cx="14630401" cy="10156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Tools And </a:t>
            </a:r>
            <a:r>
              <a:rPr lang="en-US" altLang="zh-CN" sz="6600" b="0" i="0" u="none" strike="noStrike" kern="0" cap="none" spc="0" baseline="0">
                <a:solidFill>
                  <a:schemeClr val="tx1"/>
                </a:solidFill>
                <a:latin typeface="Arial Black" pitchFamily="0" charset="0"/>
                <a:ea typeface="宋体" pitchFamily="0" charset="0"/>
                <a:cs typeface="Arial Black" pitchFamily="0" charset="0"/>
              </a:rPr>
              <a:t>Technologies Used</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71" name="文本框"/>
          <p:cNvSpPr>
            <a:spLocks noGrp="1"/>
          </p:cNvSpPr>
          <p:nvPr>
            <p:ph type="body" idx="1"/>
          </p:nvPr>
        </p:nvSpPr>
        <p:spPr>
          <a:xfrm rot="0">
            <a:off x="1676400" y="1866900"/>
            <a:ext cx="15468600" cy="590930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HTML is a standard markup language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to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create web pages.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In this project HTML is used to provide structure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and content of a webpage, which is then styled and laid out using CSS (Cascading Style Sheets) and made interactive using JavaScript</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a:t>
            </a:r>
            <a:endParaRPr lang="en-US" altLang="zh-CN" sz="3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CSS is a styling language used to control the layout and appearance of web pages written in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HTML.</a:t>
            </a:r>
            <a:endParaRPr lang="en-US" altLang="zh-CN" sz="3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JavaScript is a high-level, dynamic, and interpreted programming language used for client-side scripting on the web. It's primarily used to create interactive web pages, web applications, and mobile applications.</a:t>
            </a:r>
            <a:endParaRPr lang="zh-CN" altLang="en-US" sz="3200" b="0"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72" name="图片"/>
          <p:cNvPicPr>
            <a:picLocks noChangeAspect="1"/>
          </p:cNvPicPr>
          <p:nvPr/>
        </p:nvPicPr>
        <p:blipFill>
          <a:blip r:embed="rId1" cstate="print"/>
          <a:stretch>
            <a:fillRect/>
          </a:stretch>
        </p:blipFill>
        <p:spPr>
          <a:xfrm rot="0">
            <a:off x="9296400" y="7200900"/>
            <a:ext cx="5257800" cy="2791752"/>
          </a:xfrm>
          <a:prstGeom prst="rect"/>
          <a:noFill/>
          <a:ln w="12700" cmpd="sng" cap="flat">
            <a:noFill/>
            <a:prstDash val="solid"/>
            <a:miter/>
          </a:ln>
        </p:spPr>
      </p:pic>
      <p:sp>
        <p:nvSpPr>
          <p:cNvPr id="73"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74"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75"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76"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32274416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Portfolio Design And Layout</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78" name="文本框"/>
          <p:cNvSpPr>
            <a:spLocks noGrp="1"/>
          </p:cNvSpPr>
          <p:nvPr>
            <p:ph type="body" idx="1"/>
          </p:nvPr>
        </p:nvSpPr>
        <p:spPr>
          <a:xfrm rot="0">
            <a:off x="2133600" y="2095500"/>
            <a:ext cx="14401800" cy="720197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 </a:t>
            </a: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rPr>
              <a:t>portfolio design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is a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webpage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design in which an individual’s creative professional work is showcased. These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webpage displays the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information like about me, skills, projects, resume, contact details, certificates earned in assessments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in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an organized manner</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rPr>
              <a:t>About Me </a:t>
            </a: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shows the detailed information about the person one who designs the webpage.</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Skills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Skills part shows the skills that the person learned till now in technical manner.</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Projects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Projects says about the about work completed by the individual during their college period and in working period.</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Resume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is used to download or to view the curriculum vitae or resume of the person.</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Contact Details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gives the information about the contacts of the creator.</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79"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80"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81"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82"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33839865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Features and Functionality</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84" name="文本框"/>
          <p:cNvSpPr>
            <a:spLocks noGrp="1"/>
          </p:cNvSpPr>
          <p:nvPr>
            <p:ph type="body" idx="1"/>
          </p:nvPr>
        </p:nvSpPr>
        <p:spPr>
          <a:xfrm rot="0">
            <a:off x="1524000" y="2095501"/>
            <a:ext cx="15011399" cy="403860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chemeClr val="tx1"/>
                </a:solidFill>
                <a:latin typeface="Arial" pitchFamily="34" charset="0"/>
                <a:ea typeface="宋体" pitchFamily="0" charset="0"/>
                <a:cs typeface="Arial" pitchFamily="34" charset="0"/>
              </a:rPr>
              <a:t>Features and functionality </a:t>
            </a:r>
            <a:r>
              <a:rPr lang="en-US" altLang="zh-CN" sz="3600" b="0" i="0" u="none" strike="noStrike" kern="0" cap="none" spc="0" baseline="0">
                <a:solidFill>
                  <a:schemeClr val="tx1"/>
                </a:solidFill>
                <a:latin typeface="Arial" pitchFamily="34" charset="0"/>
                <a:ea typeface="宋体" pitchFamily="0" charset="0"/>
                <a:cs typeface="Arial" pitchFamily="34" charset="0"/>
              </a:rPr>
              <a:t>are both important aspects of a product or service, but they serve different purposes. </a:t>
            </a:r>
            <a:endParaRPr lang="en-US" altLang="zh-CN" sz="3600" b="0" i="0" u="none" strike="noStrike" kern="0" cap="none" spc="0" baseline="0">
              <a:solidFill>
                <a:schemeClr val="tx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pitchFamily="0" charset="0"/>
                <a:cs typeface="Arial" pitchFamily="34" charset="0"/>
              </a:rPr>
              <a:t>Features refer to specific characteristics or capabilities that a product offers. </a:t>
            </a:r>
            <a:endParaRPr lang="en-US" altLang="zh-CN" sz="3600" b="0" i="0" u="none" strike="noStrike" kern="0" cap="none" spc="0" baseline="0">
              <a:solidFill>
                <a:schemeClr val="tx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pitchFamily="0" charset="0"/>
                <a:cs typeface="Arial" pitchFamily="34" charset="0"/>
              </a:rPr>
              <a:t>Functionality, on the other hand, refers to how well those features work together to provide a seamless user experience. In essence, features are what a product has, while functionality is how well it works.</a:t>
            </a:r>
            <a:endParaRPr lang="zh-CN" altLang="en-US" sz="3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85" name="曲线"/>
          <p:cNvSpPr>
            <a:spLocks/>
          </p:cNvSpPr>
          <p:nvPr/>
        </p:nvSpPr>
        <p:spPr>
          <a:xfrm rot="0">
            <a:off x="16718940" y="0"/>
            <a:ext cx="1080767" cy="1965960"/>
          </a:xfrm>
          <a:custGeom>
            <a:gdLst>
              <a:gd name="T1" fmla="*/ 0 w 21600"/>
              <a:gd name="T2" fmla="*/ 0 h 21600"/>
              <a:gd name="T3" fmla="*/ 21600 w 21600"/>
              <a:gd name="T4" fmla="*/ 21600 h 21600"/>
            </a:gdLst>
            <a:rect l="T1" t="T2" r="T3" b="T4"/>
            <a:pathLst>
              <a:path w="21600" h="21600">
                <a:moveTo>
                  <a:pt x="12537" y="21593"/>
                </a:moveTo>
                <a:lnTo>
                  <a:pt x="9058" y="21593"/>
                </a:lnTo>
                <a:lnTo>
                  <a:pt x="8749" y="21585"/>
                </a:lnTo>
                <a:lnTo>
                  <a:pt x="7805" y="21508"/>
                </a:lnTo>
                <a:lnTo>
                  <a:pt x="6882" y="21380"/>
                </a:lnTo>
                <a:lnTo>
                  <a:pt x="5993" y="21205"/>
                </a:lnTo>
                <a:lnTo>
                  <a:pt x="5134" y="20982"/>
                </a:lnTo>
                <a:lnTo>
                  <a:pt x="4322" y="20714"/>
                </a:lnTo>
                <a:lnTo>
                  <a:pt x="3553" y="20402"/>
                </a:lnTo>
                <a:lnTo>
                  <a:pt x="2843" y="20048"/>
                </a:lnTo>
                <a:lnTo>
                  <a:pt x="2196" y="19656"/>
                </a:lnTo>
                <a:lnTo>
                  <a:pt x="1629" y="19235"/>
                </a:lnTo>
                <a:lnTo>
                  <a:pt x="1143" y="18787"/>
                </a:lnTo>
                <a:lnTo>
                  <a:pt x="738" y="18316"/>
                </a:lnTo>
                <a:lnTo>
                  <a:pt x="417" y="17826"/>
                </a:lnTo>
                <a:lnTo>
                  <a:pt x="188" y="17320"/>
                </a:lnTo>
                <a:lnTo>
                  <a:pt x="47" y="16801"/>
                </a:lnTo>
                <a:lnTo>
                  <a:pt x="0" y="16274"/>
                </a:lnTo>
                <a:lnTo>
                  <a:pt x="0" y="0"/>
                </a:lnTo>
                <a:lnTo>
                  <a:pt x="21598" y="0"/>
                </a:lnTo>
                <a:lnTo>
                  <a:pt x="21598" y="16274"/>
                </a:lnTo>
                <a:lnTo>
                  <a:pt x="21549" y="16801"/>
                </a:lnTo>
                <a:lnTo>
                  <a:pt x="21410" y="17320"/>
                </a:lnTo>
                <a:lnTo>
                  <a:pt x="21179" y="17826"/>
                </a:lnTo>
                <a:lnTo>
                  <a:pt x="20859" y="18316"/>
                </a:lnTo>
                <a:lnTo>
                  <a:pt x="20455" y="18787"/>
                </a:lnTo>
                <a:lnTo>
                  <a:pt x="19967" y="19235"/>
                </a:lnTo>
                <a:lnTo>
                  <a:pt x="19400" y="19656"/>
                </a:lnTo>
                <a:lnTo>
                  <a:pt x="18753" y="20048"/>
                </a:lnTo>
                <a:lnTo>
                  <a:pt x="18043" y="20402"/>
                </a:lnTo>
                <a:lnTo>
                  <a:pt x="17274" y="20714"/>
                </a:lnTo>
                <a:lnTo>
                  <a:pt x="16461" y="20982"/>
                </a:lnTo>
                <a:lnTo>
                  <a:pt x="15603" y="21205"/>
                </a:lnTo>
                <a:lnTo>
                  <a:pt x="14713" y="21380"/>
                </a:lnTo>
                <a:lnTo>
                  <a:pt x="13791" y="21508"/>
                </a:lnTo>
                <a:lnTo>
                  <a:pt x="12847" y="21585"/>
                </a:lnTo>
                <a:lnTo>
                  <a:pt x="12537" y="21593"/>
                </a:lnTo>
                <a:close/>
              </a:path>
            </a:pathLst>
          </a:custGeom>
          <a:solidFill>
            <a:srgbClr val="FAE7BC"/>
          </a:solidFill>
          <a:ln cmpd="sng" cap="flat">
            <a:noFill/>
            <a:prstDash val="solid"/>
            <a:miter/>
          </a:ln>
        </p:spPr>
      </p:sp>
      <p:sp>
        <p:nvSpPr>
          <p:cNvPr id="86"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8" y="438"/>
                </a:lnTo>
                <a:lnTo>
                  <a:pt x="2552" y="438"/>
                </a:lnTo>
                <a:lnTo>
                  <a:pt x="5759" y="442"/>
                </a:lnTo>
                <a:lnTo>
                  <a:pt x="16740" y="445"/>
                </a:lnTo>
                <a:lnTo>
                  <a:pt x="18690" y="448"/>
                </a:lnTo>
                <a:lnTo>
                  <a:pt x="21588" y="453"/>
                </a:lnTo>
                <a:lnTo>
                  <a:pt x="21588" y="453"/>
                </a:lnTo>
              </a:path>
              <a:path w="21600" h="21600">
                <a:moveTo>
                  <a:pt x="791" y="8732"/>
                </a:moveTo>
                <a:lnTo>
                  <a:pt x="1162" y="8710"/>
                </a:lnTo>
                <a:lnTo>
                  <a:pt x="1461" y="8643"/>
                </a:lnTo>
                <a:lnTo>
                  <a:pt x="1659" y="8537"/>
                </a:lnTo>
                <a:lnTo>
                  <a:pt x="1732" y="8402"/>
                </a:lnTo>
                <a:lnTo>
                  <a:pt x="1729" y="5121"/>
                </a:lnTo>
                <a:lnTo>
                  <a:pt x="1733" y="4847"/>
                </a:lnTo>
                <a:lnTo>
                  <a:pt x="1741" y="4603"/>
                </a:lnTo>
                <a:lnTo>
                  <a:pt x="1748" y="4301"/>
                </a:lnTo>
                <a:lnTo>
                  <a:pt x="1760" y="4040"/>
                </a:lnTo>
                <a:lnTo>
                  <a:pt x="1774" y="3754"/>
                </a:lnTo>
                <a:lnTo>
                  <a:pt x="1791" y="3481"/>
                </a:lnTo>
                <a:lnTo>
                  <a:pt x="1806" y="3194"/>
                </a:lnTo>
                <a:lnTo>
                  <a:pt x="1817" y="2908"/>
                </a:lnTo>
                <a:lnTo>
                  <a:pt x="1829" y="2620"/>
                </a:lnTo>
                <a:lnTo>
                  <a:pt x="1835" y="2334"/>
                </a:lnTo>
                <a:lnTo>
                  <a:pt x="1840" y="2049"/>
                </a:lnTo>
                <a:lnTo>
                  <a:pt x="1852" y="1189"/>
                </a:lnTo>
                <a:lnTo>
                  <a:pt x="1858" y="903"/>
                </a:lnTo>
                <a:lnTo>
                  <a:pt x="1863" y="616"/>
                </a:lnTo>
                <a:lnTo>
                  <a:pt x="2552" y="438"/>
                </a:lnTo>
                <a:lnTo>
                  <a:pt x="178" y="438"/>
                </a:lnTo>
                <a:lnTo>
                  <a:pt x="178" y="903"/>
                </a:lnTo>
                <a:lnTo>
                  <a:pt x="174" y="1081"/>
                </a:lnTo>
                <a:lnTo>
                  <a:pt x="147" y="1654"/>
                </a:lnTo>
                <a:lnTo>
                  <a:pt x="59" y="3373"/>
                </a:lnTo>
                <a:lnTo>
                  <a:pt x="170" y="3540"/>
                </a:lnTo>
                <a:lnTo>
                  <a:pt x="208" y="3707"/>
                </a:lnTo>
                <a:lnTo>
                  <a:pt x="170" y="3873"/>
                </a:lnTo>
                <a:lnTo>
                  <a:pt x="44" y="4040"/>
                </a:lnTo>
                <a:lnTo>
                  <a:pt x="43" y="4603"/>
                </a:lnTo>
                <a:lnTo>
                  <a:pt x="40" y="5394"/>
                </a:lnTo>
                <a:lnTo>
                  <a:pt x="40" y="5729"/>
                </a:lnTo>
                <a:lnTo>
                  <a:pt x="36" y="6294"/>
                </a:lnTo>
                <a:lnTo>
                  <a:pt x="33" y="6575"/>
                </a:lnTo>
                <a:lnTo>
                  <a:pt x="32" y="6855"/>
                </a:lnTo>
                <a:lnTo>
                  <a:pt x="28" y="7421"/>
                </a:lnTo>
                <a:lnTo>
                  <a:pt x="23" y="7701"/>
                </a:lnTo>
                <a:lnTo>
                  <a:pt x="0" y="7942"/>
                </a:lnTo>
                <a:lnTo>
                  <a:pt x="0" y="8543"/>
                </a:lnTo>
                <a:lnTo>
                  <a:pt x="159" y="8637"/>
                </a:lnTo>
                <a:lnTo>
                  <a:pt x="438" y="8705"/>
                </a:lnTo>
                <a:lnTo>
                  <a:pt x="791" y="8732"/>
                </a:lnTo>
                <a:lnTo>
                  <a:pt x="791" y="8732"/>
                </a:lnTo>
              </a:path>
              <a:path w="21600" h="21600">
                <a:moveTo>
                  <a:pt x="21588" y="21597"/>
                </a:moveTo>
                <a:lnTo>
                  <a:pt x="21588" y="21143"/>
                </a:lnTo>
                <a:lnTo>
                  <a:pt x="6610" y="21141"/>
                </a:lnTo>
                <a:lnTo>
                  <a:pt x="3947" y="21141"/>
                </a:lnTo>
                <a:lnTo>
                  <a:pt x="3277"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0" y="21139"/>
                </a:lnTo>
                <a:lnTo>
                  <a:pt x="5384" y="21139"/>
                </a:lnTo>
                <a:lnTo>
                  <a:pt x="4683" y="21141"/>
                </a:lnTo>
                <a:close/>
              </a:path>
            </a:pathLst>
          </a:custGeom>
          <a:solidFill>
            <a:srgbClr val="494848"/>
          </a:solidFill>
          <a:ln cmpd="sng" cap="flat">
            <a:noFill/>
            <a:prstDash val="solid"/>
            <a:miter/>
          </a:ln>
        </p:spPr>
      </p:sp>
      <p:sp>
        <p:nvSpPr>
          <p:cNvPr id="87"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2"/>
                </a:moveTo>
                <a:lnTo>
                  <a:pt x="0" y="7"/>
                </a:lnTo>
                <a:lnTo>
                  <a:pt x="649" y="5"/>
                </a:lnTo>
                <a:lnTo>
                  <a:pt x="5271" y="1"/>
                </a:lnTo>
                <a:lnTo>
                  <a:pt x="20141" y="0"/>
                </a:lnTo>
                <a:lnTo>
                  <a:pt x="20830" y="8"/>
                </a:lnTo>
                <a:lnTo>
                  <a:pt x="21214" y="53"/>
                </a:lnTo>
                <a:lnTo>
                  <a:pt x="21381" y="155"/>
                </a:lnTo>
                <a:lnTo>
                  <a:pt x="21419" y="340"/>
                </a:lnTo>
                <a:lnTo>
                  <a:pt x="21419" y="438"/>
                </a:lnTo>
                <a:lnTo>
                  <a:pt x="19054" y="438"/>
                </a:lnTo>
                <a:lnTo>
                  <a:pt x="15854" y="442"/>
                </a:lnTo>
                <a:lnTo>
                  <a:pt x="4904" y="445"/>
                </a:lnTo>
                <a:lnTo>
                  <a:pt x="2958" y="448"/>
                </a:lnTo>
                <a:lnTo>
                  <a:pt x="0" y="452"/>
                </a:lnTo>
                <a:lnTo>
                  <a:pt x="0" y="452"/>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3" y="2621"/>
                </a:lnTo>
                <a:lnTo>
                  <a:pt x="19768" y="2334"/>
                </a:lnTo>
                <a:lnTo>
                  <a:pt x="19762" y="2049"/>
                </a:lnTo>
                <a:lnTo>
                  <a:pt x="19751" y="1189"/>
                </a:lnTo>
                <a:lnTo>
                  <a:pt x="19744" y="903"/>
                </a:lnTo>
                <a:lnTo>
                  <a:pt x="19737" y="616"/>
                </a:lnTo>
                <a:lnTo>
                  <a:pt x="19054" y="438"/>
                </a:lnTo>
                <a:lnTo>
                  <a:pt x="21419" y="438"/>
                </a:lnTo>
                <a:lnTo>
                  <a:pt x="21419" y="903"/>
                </a:lnTo>
                <a:lnTo>
                  <a:pt x="21423" y="1081"/>
                </a:lnTo>
                <a:lnTo>
                  <a:pt x="21452" y="1654"/>
                </a:lnTo>
                <a:lnTo>
                  <a:pt x="21540" y="3372"/>
                </a:lnTo>
                <a:lnTo>
                  <a:pt x="21427" y="3540"/>
                </a:lnTo>
                <a:lnTo>
                  <a:pt x="21389" y="3707"/>
                </a:lnTo>
                <a:lnTo>
                  <a:pt x="21427" y="3873"/>
                </a:lnTo>
                <a:lnTo>
                  <a:pt x="21554" y="4040"/>
                </a:lnTo>
                <a:lnTo>
                  <a:pt x="21554" y="4603"/>
                </a:lnTo>
                <a:lnTo>
                  <a:pt x="21556" y="5394"/>
                </a:lnTo>
                <a:lnTo>
                  <a:pt x="21557" y="5730"/>
                </a:lnTo>
                <a:lnTo>
                  <a:pt x="21562" y="6294"/>
                </a:lnTo>
                <a:lnTo>
                  <a:pt x="21562" y="6576"/>
                </a:lnTo>
                <a:lnTo>
                  <a:pt x="21564" y="6856"/>
                </a:lnTo>
                <a:lnTo>
                  <a:pt x="21569"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3" y="21181"/>
                </a:lnTo>
                <a:lnTo>
                  <a:pt x="19267" y="21245"/>
                </a:lnTo>
                <a:lnTo>
                  <a:pt x="19382" y="21343"/>
                </a:lnTo>
                <a:lnTo>
                  <a:pt x="19335" y="21430"/>
                </a:lnTo>
                <a:lnTo>
                  <a:pt x="18298" y="21558"/>
                </a:lnTo>
                <a:lnTo>
                  <a:pt x="16193"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8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6"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89" name="图片"/>
          <p:cNvPicPr>
            <a:picLocks noChangeAspect="1"/>
          </p:cNvPicPr>
          <p:nvPr/>
        </p:nvPicPr>
        <p:blipFill>
          <a:blip r:embed="rId1" cstate="print"/>
          <a:stretch>
            <a:fillRect/>
          </a:stretch>
        </p:blipFill>
        <p:spPr>
          <a:xfrm rot="0">
            <a:off x="2819400" y="6134101"/>
            <a:ext cx="5922393" cy="3746774"/>
          </a:xfrm>
          <a:prstGeom prst="rect"/>
          <a:noFill/>
          <a:ln w="12700" cmpd="sng" cap="flat">
            <a:noFill/>
            <a:prstDash val="solid"/>
            <a:miter/>
          </a:ln>
        </p:spPr>
      </p:pic>
      <p:pic>
        <p:nvPicPr>
          <p:cNvPr id="90" name="图片"/>
          <p:cNvPicPr>
            <a:picLocks noChangeAspect="1"/>
          </p:cNvPicPr>
          <p:nvPr/>
        </p:nvPicPr>
        <p:blipFill>
          <a:blip r:embed="rId2" cstate="print"/>
          <a:stretch>
            <a:fillRect/>
          </a:stretch>
        </p:blipFill>
        <p:spPr>
          <a:xfrm rot="0">
            <a:off x="7924800" y="6121125"/>
            <a:ext cx="5791200" cy="3746773"/>
          </a:xfrm>
          <a:prstGeom prst="rect"/>
          <a:noFill/>
          <a:ln w="12700" cmpd="sng" cap="flat">
            <a:noFill/>
            <a:prstDash val="solid"/>
            <a:miter/>
          </a:ln>
        </p:spPr>
      </p:pic>
    </p:spTree>
    <p:extLst>
      <p:ext uri="{BB962C8B-B14F-4D97-AF65-F5344CB8AC3E}">
        <p14:creationId xmlns:p14="http://schemas.microsoft.com/office/powerpoint/2010/main" val="147467065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root</cp:lastModifiedBy>
  <cp:revision>21</cp:revision>
  <dcterms:created xsi:type="dcterms:W3CDTF">2025-09-10T15:47:55Z</dcterms:created>
  <dcterms:modified xsi:type="dcterms:W3CDTF">2025-09-20T13:21:23Z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2025-09-09T16:00:00Z</vt:filetime>
  </property>
  <property fmtid="{D5CDD505-2E9C-101B-9397-08002B2CF9AE}" pid="3" name="Creator">
    <vt:lpwstr>Canva</vt:lpwstr>
  </property>
  <property fmtid="{D5CDD505-2E9C-101B-9397-08002B2CF9AE}" pid="4" name="LastSaved">
    <vt:filetime>2025-09-09T16:00:00Z</vt:filetime>
  </property>
  <property fmtid="{D5CDD505-2E9C-101B-9397-08002B2CF9AE}" pid="5" name="Producer">
    <vt:lpwstr>Canva</vt:lpwstr>
  </property>
</Properties>
</file>