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61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69BC6-BEF2-428F-9494-704BF8CEC724}" type="datetimeFigureOut">
              <a:rPr lang="fr-FR" smtClean="0"/>
              <a:t>24/10/2017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B3BFC-2B8A-45AE-8B8B-DAD51229915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B3BFC-2B8A-45AE-8B8B-DAD512299158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8684" y="1703832"/>
            <a:ext cx="3648455" cy="1141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580388"/>
            <a:ext cx="3976116" cy="156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61" y="1639061"/>
            <a:ext cx="3897629" cy="0"/>
          </a:xfrm>
          <a:custGeom>
            <a:avLst/>
            <a:gdLst/>
            <a:ahLst/>
            <a:cxnLst/>
            <a:rect l="l" t="t" r="r" b="b"/>
            <a:pathLst>
              <a:path w="3897629">
                <a:moveTo>
                  <a:pt x="0" y="0"/>
                </a:moveTo>
                <a:lnTo>
                  <a:pt x="3897376" y="0"/>
                </a:lnTo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3153" y="2906267"/>
            <a:ext cx="9070846" cy="156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9445" y="2964942"/>
            <a:ext cx="9006205" cy="0"/>
          </a:xfrm>
          <a:custGeom>
            <a:avLst/>
            <a:gdLst/>
            <a:ahLst/>
            <a:cxnLst/>
            <a:rect l="l" t="t" r="r" b="b"/>
            <a:pathLst>
              <a:path w="9006205">
                <a:moveTo>
                  <a:pt x="0" y="0"/>
                </a:moveTo>
                <a:lnTo>
                  <a:pt x="9005824" y="0"/>
                </a:lnTo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028431" y="50292"/>
            <a:ext cx="1115568" cy="11186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054340" y="76200"/>
            <a:ext cx="1059179" cy="10576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089392" y="111252"/>
            <a:ext cx="943610" cy="942340"/>
          </a:xfrm>
          <a:custGeom>
            <a:avLst/>
            <a:gdLst/>
            <a:ahLst/>
            <a:cxnLst/>
            <a:rect l="l" t="t" r="r" b="b"/>
            <a:pathLst>
              <a:path w="943609" h="942340">
                <a:moveTo>
                  <a:pt x="858138" y="0"/>
                </a:moveTo>
                <a:lnTo>
                  <a:pt x="85216" y="0"/>
                </a:lnTo>
                <a:lnTo>
                  <a:pt x="52077" y="6707"/>
                </a:lnTo>
                <a:lnTo>
                  <a:pt x="24987" y="24987"/>
                </a:lnTo>
                <a:lnTo>
                  <a:pt x="6707" y="52077"/>
                </a:lnTo>
                <a:lnTo>
                  <a:pt x="0" y="85217"/>
                </a:lnTo>
                <a:lnTo>
                  <a:pt x="0" y="856614"/>
                </a:lnTo>
                <a:lnTo>
                  <a:pt x="6707" y="889754"/>
                </a:lnTo>
                <a:lnTo>
                  <a:pt x="24987" y="916844"/>
                </a:lnTo>
                <a:lnTo>
                  <a:pt x="52077" y="935124"/>
                </a:lnTo>
                <a:lnTo>
                  <a:pt x="85216" y="941832"/>
                </a:lnTo>
                <a:lnTo>
                  <a:pt x="858138" y="941832"/>
                </a:lnTo>
                <a:lnTo>
                  <a:pt x="891278" y="935124"/>
                </a:lnTo>
                <a:lnTo>
                  <a:pt x="918368" y="916844"/>
                </a:lnTo>
                <a:lnTo>
                  <a:pt x="936648" y="889754"/>
                </a:lnTo>
                <a:lnTo>
                  <a:pt x="943355" y="856614"/>
                </a:lnTo>
                <a:lnTo>
                  <a:pt x="943355" y="85217"/>
                </a:lnTo>
                <a:lnTo>
                  <a:pt x="936648" y="52077"/>
                </a:lnTo>
                <a:lnTo>
                  <a:pt x="918368" y="24987"/>
                </a:lnTo>
                <a:lnTo>
                  <a:pt x="891278" y="6707"/>
                </a:lnTo>
                <a:lnTo>
                  <a:pt x="8581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266176" y="166115"/>
            <a:ext cx="591312" cy="8321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312" y="-20624"/>
            <a:ext cx="8199374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jpeg"/><Relationship Id="rId18" Type="http://schemas.openxmlformats.org/officeDocument/2006/relationships/image" Target="../media/image30.png"/><Relationship Id="rId3" Type="http://schemas.openxmlformats.org/officeDocument/2006/relationships/image" Target="../media/image18.png"/><Relationship Id="rId21" Type="http://schemas.openxmlformats.org/officeDocument/2006/relationships/image" Target="../media/image11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image" Target="../media/image13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4.png"/><Relationship Id="rId10" Type="http://schemas.openxmlformats.org/officeDocument/2006/relationships/image" Target="../media/image25.png"/><Relationship Id="rId19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092185" y="3572255"/>
            <a:ext cx="1353654" cy="1028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82367" y="3572255"/>
            <a:ext cx="4889500" cy="396904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lang="fr-FR" sz="2400" b="1" spc="-10" dirty="0" smtClean="0">
                <a:solidFill>
                  <a:srgbClr val="1F487C"/>
                </a:solidFill>
                <a:latin typeface="Calibri"/>
                <a:cs typeface="Calibri"/>
              </a:rPr>
              <a:t>PARKI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9815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 descr="https://scontent.ftun6-1.fna.fbcdn.net/v/t34.0-12/22554580_1652508871477922_2020926518_n.png?oh=c8ec87d94a1c5f3075670374085addcc&amp;oe=59E9927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143000"/>
            <a:ext cx="3009900" cy="1714500"/>
          </a:xfrm>
          <a:prstGeom prst="rect">
            <a:avLst/>
          </a:prstGeom>
          <a:noFill/>
        </p:spPr>
      </p:pic>
      <p:sp>
        <p:nvSpPr>
          <p:cNvPr id="7175" name="AutoShape 7" descr="Résultat de recherche d'images pour &quot;parking logo p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53400" y="152400"/>
            <a:ext cx="76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Image 12" descr="parking-icon-png-2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28600" y="4953000"/>
            <a:ext cx="4572000" cy="9489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 indent="-1270" algn="ctr">
              <a:spcBef>
                <a:spcPts val="100"/>
              </a:spcBef>
            </a:pPr>
            <a:r>
              <a:rPr lang="fr-FR" b="1" spc="-5" dirty="0">
                <a:solidFill>
                  <a:srgbClr val="2C4E77"/>
                </a:solidFill>
                <a:cs typeface="Calibri"/>
              </a:rPr>
              <a:t>BOMIZA </a:t>
            </a:r>
            <a:r>
              <a:rPr lang="fr-FR" b="1" spc="-5" dirty="0" err="1" smtClean="0">
                <a:solidFill>
                  <a:srgbClr val="2C4E77"/>
                </a:solidFill>
                <a:cs typeface="Calibri"/>
              </a:rPr>
              <a:t>Wassel</a:t>
            </a:r>
            <a:endParaRPr lang="fr-FR" b="1" spc="-5" dirty="0" smtClean="0">
              <a:solidFill>
                <a:srgbClr val="2C4E77"/>
              </a:solidFill>
              <a:cs typeface="Calibri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lang="fr-FR" b="1" spc="-5" dirty="0" smtClean="0">
                <a:solidFill>
                  <a:srgbClr val="2C4E77"/>
                </a:solidFill>
                <a:cs typeface="Calibri"/>
              </a:rPr>
              <a:t>TRABELSI </a:t>
            </a:r>
            <a:r>
              <a:rPr lang="fr-FR" b="1" spc="-5" dirty="0" err="1">
                <a:solidFill>
                  <a:srgbClr val="2C4E77"/>
                </a:solidFill>
                <a:cs typeface="Calibri"/>
              </a:rPr>
              <a:t>Mouna</a:t>
            </a:r>
            <a:endParaRPr lang="fr-FR" b="1" spc="-5" dirty="0">
              <a:solidFill>
                <a:srgbClr val="2C4E77"/>
              </a:solidFill>
              <a:cs typeface="Calibri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lang="fr-FR" b="1" spc="-5" dirty="0" smtClean="0">
                <a:solidFill>
                  <a:srgbClr val="2C4E77"/>
                </a:solidFill>
                <a:cs typeface="Calibri"/>
              </a:rPr>
              <a:t>Ben </a:t>
            </a:r>
            <a:r>
              <a:rPr lang="fr-FR" b="1" spc="-5" dirty="0" err="1">
                <a:solidFill>
                  <a:srgbClr val="2C4E77"/>
                </a:solidFill>
                <a:cs typeface="Calibri"/>
              </a:rPr>
              <a:t>Khssib</a:t>
            </a:r>
            <a:r>
              <a:rPr lang="fr-FR" b="1" spc="-5" dirty="0">
                <a:solidFill>
                  <a:srgbClr val="2C4E77"/>
                </a:solidFill>
                <a:cs typeface="Calibri"/>
              </a:rPr>
              <a:t> Khouloud</a:t>
            </a:r>
            <a:endParaRPr lang="fr-FR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312" y="-20624"/>
            <a:ext cx="844308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1010">
              <a:lnSpc>
                <a:spcPct val="100000"/>
              </a:lnSpc>
              <a:spcBef>
                <a:spcPts val="105"/>
              </a:spcBef>
            </a:pPr>
            <a:r>
              <a:rPr u="heavy" dirty="0" smtClean="0">
                <a:uFill>
                  <a:solidFill>
                    <a:srgbClr val="4F81BC"/>
                  </a:solidFill>
                </a:uFill>
              </a:rPr>
              <a:t>1</a:t>
            </a:r>
            <a:r>
              <a:rPr u="heavy" dirty="0">
                <a:uFill>
                  <a:solidFill>
                    <a:srgbClr val="4F81BC"/>
                  </a:solidFill>
                </a:uFill>
              </a:rPr>
              <a:t>. </a:t>
            </a:r>
            <a:r>
              <a:rPr lang="fr-FR" u="heavy" spc="-5" dirty="0" smtClean="0">
                <a:uFill>
                  <a:solidFill>
                    <a:srgbClr val="4F81BC"/>
                  </a:solidFill>
                </a:uFill>
              </a:rPr>
              <a:t>Réservation </a:t>
            </a:r>
            <a:r>
              <a:rPr u="heavy" dirty="0" smtClean="0">
                <a:uFill>
                  <a:solidFill>
                    <a:srgbClr val="4F81BC"/>
                  </a:solidFill>
                </a:uFill>
              </a:rPr>
              <a:t>des</a:t>
            </a:r>
            <a:r>
              <a:rPr u="heavy" spc="-95" dirty="0" smtClean="0">
                <a:uFill>
                  <a:solidFill>
                    <a:srgbClr val="4F81BC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4F81BC"/>
                  </a:solidFill>
                </a:uFill>
              </a:rPr>
              <a:t>parkings</a:t>
            </a:r>
          </a:p>
        </p:txBody>
      </p:sp>
      <p:sp>
        <p:nvSpPr>
          <p:cNvPr id="4" name="object 4"/>
          <p:cNvSpPr/>
          <p:nvPr/>
        </p:nvSpPr>
        <p:spPr>
          <a:xfrm>
            <a:off x="592836" y="982980"/>
            <a:ext cx="8125968" cy="1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535" y="18288"/>
            <a:ext cx="1120139" cy="1117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444" y="44196"/>
            <a:ext cx="1059180" cy="1057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8495" y="79247"/>
            <a:ext cx="943610" cy="942340"/>
          </a:xfrm>
          <a:custGeom>
            <a:avLst/>
            <a:gdLst/>
            <a:ahLst/>
            <a:cxnLst/>
            <a:rect l="l" t="t" r="r" b="b"/>
            <a:pathLst>
              <a:path w="943610" h="942340">
                <a:moveTo>
                  <a:pt x="858113" y="0"/>
                </a:moveTo>
                <a:lnTo>
                  <a:pt x="85242" y="0"/>
                </a:lnTo>
                <a:lnTo>
                  <a:pt x="52061" y="6707"/>
                </a:lnTo>
                <a:lnTo>
                  <a:pt x="24966" y="24987"/>
                </a:lnTo>
                <a:lnTo>
                  <a:pt x="6698" y="52077"/>
                </a:lnTo>
                <a:lnTo>
                  <a:pt x="0" y="85217"/>
                </a:lnTo>
                <a:lnTo>
                  <a:pt x="0" y="856614"/>
                </a:lnTo>
                <a:lnTo>
                  <a:pt x="6698" y="889754"/>
                </a:lnTo>
                <a:lnTo>
                  <a:pt x="24966" y="916844"/>
                </a:lnTo>
                <a:lnTo>
                  <a:pt x="52061" y="935124"/>
                </a:lnTo>
                <a:lnTo>
                  <a:pt x="85242" y="941831"/>
                </a:lnTo>
                <a:lnTo>
                  <a:pt x="858113" y="941831"/>
                </a:lnTo>
                <a:lnTo>
                  <a:pt x="891294" y="935124"/>
                </a:lnTo>
                <a:lnTo>
                  <a:pt x="918389" y="916844"/>
                </a:lnTo>
                <a:lnTo>
                  <a:pt x="936657" y="889754"/>
                </a:lnTo>
                <a:lnTo>
                  <a:pt x="943356" y="856614"/>
                </a:lnTo>
                <a:lnTo>
                  <a:pt x="943356" y="85217"/>
                </a:lnTo>
                <a:lnTo>
                  <a:pt x="936657" y="52077"/>
                </a:lnTo>
                <a:lnTo>
                  <a:pt x="918389" y="24987"/>
                </a:lnTo>
                <a:lnTo>
                  <a:pt x="891294" y="6707"/>
                </a:lnTo>
                <a:lnTo>
                  <a:pt x="8581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41594" y="5218810"/>
            <a:ext cx="901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spc="-5" dirty="0">
                <a:solidFill>
                  <a:srgbClr val="355C8A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8894" y="1427226"/>
            <a:ext cx="3515106" cy="32733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0504" marR="5080" indent="-217804" algn="just">
              <a:lnSpc>
                <a:spcPct val="200000"/>
              </a:lnSpc>
              <a:spcBef>
                <a:spcPts val="105"/>
              </a:spcBef>
              <a:buAutoNum type="arabicPeriod"/>
              <a:tabLst>
                <a:tab pos="231140" algn="l"/>
              </a:tabLst>
            </a:pPr>
            <a:r>
              <a:rPr sz="1400" spc="-15" dirty="0" err="1" smtClean="0">
                <a:solidFill>
                  <a:srgbClr val="355C8A"/>
                </a:solidFill>
                <a:latin typeface="Calibri"/>
                <a:cs typeface="Calibri"/>
              </a:rPr>
              <a:t>L’utilisateur</a:t>
            </a:r>
            <a:r>
              <a:rPr sz="1400" u="sng" spc="-15" dirty="0" smtClean="0">
                <a:solidFill>
                  <a:srgbClr val="355C8A"/>
                </a:solidFill>
                <a:uFill>
                  <a:solidFill>
                    <a:srgbClr val="355C8A"/>
                  </a:solidFill>
                </a:u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55C8A"/>
                </a:solidFill>
                <a:uFill>
                  <a:solidFill>
                    <a:srgbClr val="355C8A"/>
                  </a:solidFill>
                </a:uFill>
                <a:latin typeface="Calibri"/>
                <a:cs typeface="Calibri"/>
              </a:rPr>
              <a:t>s’inscrit </a:t>
            </a:r>
            <a:r>
              <a:rPr sz="1400" b="1" spc="-10" dirty="0">
                <a:solidFill>
                  <a:srgbClr val="355C8A"/>
                </a:solidFill>
                <a:uFill>
                  <a:solidFill>
                    <a:srgbClr val="355C8A"/>
                  </a:solidFill>
                </a:uFill>
                <a:latin typeface="Calibri"/>
                <a:cs typeface="Calibri"/>
              </a:rPr>
              <a:t>gratuitement</a:t>
            </a:r>
            <a:r>
              <a:rPr sz="1400" b="1" spc="-10" dirty="0">
                <a:solidFill>
                  <a:srgbClr val="355C8A"/>
                </a:solidFill>
                <a:latin typeface="Calibri"/>
                <a:cs typeface="Calibri"/>
              </a:rPr>
              <a:t> </a:t>
            </a:r>
            <a:r>
              <a:rPr sz="1400" spc="-5" dirty="0" smtClean="0">
                <a:solidFill>
                  <a:srgbClr val="355C8A"/>
                </a:solidFill>
                <a:latin typeface="Calibri"/>
                <a:cs typeface="Calibri"/>
              </a:rPr>
              <a:t>sur </a:t>
            </a:r>
            <a:r>
              <a:rPr sz="1400" dirty="0" smtClean="0">
                <a:solidFill>
                  <a:srgbClr val="355C8A"/>
                </a:solidFill>
                <a:latin typeface="Calibri"/>
                <a:cs typeface="Calibri"/>
              </a:rPr>
              <a:t>son</a:t>
            </a:r>
            <a:r>
              <a:rPr lang="fr-FR" sz="1400" dirty="0" smtClean="0">
                <a:solidFill>
                  <a:srgbClr val="355C8A"/>
                </a:solidFill>
                <a:latin typeface="Calibri"/>
                <a:cs typeface="Calibri"/>
              </a:rPr>
              <a:t> application </a:t>
            </a:r>
            <a:r>
              <a:rPr lang="fr-FR" sz="1400" b="1" dirty="0" smtClean="0">
                <a:solidFill>
                  <a:srgbClr val="355C8A"/>
                </a:solidFill>
                <a:latin typeface="Calibri"/>
                <a:cs typeface="Calibri"/>
              </a:rPr>
              <a:t>PARKI</a:t>
            </a:r>
            <a:r>
              <a:rPr sz="1400" b="1" dirty="0" smtClean="0">
                <a:solidFill>
                  <a:srgbClr val="355C8A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355C8A"/>
                </a:solidFill>
                <a:latin typeface="Calibri"/>
                <a:cs typeface="Calibri"/>
              </a:rPr>
              <a:t>(téléchargement gratuit)</a:t>
            </a:r>
          </a:p>
          <a:p>
            <a:pPr marL="230504" marR="5080" indent="-217804" algn="just">
              <a:lnSpc>
                <a:spcPct val="200000"/>
              </a:lnSpc>
              <a:spcBef>
                <a:spcPts val="105"/>
              </a:spcBef>
              <a:buAutoNum type="arabicPeriod"/>
              <a:tabLst>
                <a:tab pos="231140" algn="l"/>
              </a:tabLst>
            </a:pPr>
            <a:r>
              <a:rPr lang="fr-FR" sz="1400" spc="-5" dirty="0" smtClean="0">
                <a:solidFill>
                  <a:srgbClr val="355C8A"/>
                </a:solidFill>
                <a:latin typeface="Calibri"/>
                <a:cs typeface="Calibri"/>
              </a:rPr>
              <a:t>PARKI </a:t>
            </a:r>
            <a:r>
              <a:rPr sz="1400" b="1" dirty="0" err="1" smtClean="0">
                <a:solidFill>
                  <a:srgbClr val="355C8A"/>
                </a:solidFill>
                <a:latin typeface="Calibri"/>
                <a:cs typeface="Calibri"/>
              </a:rPr>
              <a:t>localise</a:t>
            </a:r>
            <a:r>
              <a:rPr sz="1400" b="1" dirty="0" smtClean="0">
                <a:solidFill>
                  <a:srgbClr val="355C8A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55C8A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355C8A"/>
                </a:solidFill>
                <a:latin typeface="Calibri"/>
                <a:cs typeface="Calibri"/>
              </a:rPr>
              <a:t>parking </a:t>
            </a:r>
            <a:r>
              <a:rPr sz="1400" dirty="0">
                <a:solidFill>
                  <a:srgbClr val="355C8A"/>
                </a:solidFill>
                <a:latin typeface="Calibri"/>
                <a:cs typeface="Calibri"/>
              </a:rPr>
              <a:t>le  </a:t>
            </a:r>
            <a:r>
              <a:rPr sz="1400" spc="-5" dirty="0">
                <a:solidFill>
                  <a:srgbClr val="355C8A"/>
                </a:solidFill>
                <a:latin typeface="Calibri"/>
                <a:cs typeface="Calibri"/>
              </a:rPr>
              <a:t>plus </a:t>
            </a:r>
            <a:r>
              <a:rPr sz="1400" spc="-10" dirty="0" err="1">
                <a:solidFill>
                  <a:srgbClr val="355C8A"/>
                </a:solidFill>
                <a:latin typeface="Calibri"/>
                <a:cs typeface="Calibri"/>
              </a:rPr>
              <a:t>proche</a:t>
            </a:r>
            <a:r>
              <a:rPr sz="1400" spc="-10" dirty="0">
                <a:solidFill>
                  <a:srgbClr val="355C8A"/>
                </a:solidFill>
                <a:latin typeface="Calibri"/>
                <a:cs typeface="Calibri"/>
              </a:rPr>
              <a:t> 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200000"/>
              </a:lnSpc>
              <a:spcBef>
                <a:spcPts val="600"/>
              </a:spcBef>
            </a:pPr>
            <a:r>
              <a:rPr lang="fr-FR" sz="1400" spc="-5" dirty="0">
                <a:solidFill>
                  <a:srgbClr val="355C8A"/>
                </a:solidFill>
                <a:latin typeface="Calibri"/>
                <a:cs typeface="Calibri"/>
              </a:rPr>
              <a:t>3</a:t>
            </a:r>
            <a:r>
              <a:rPr sz="1400" spc="-5" dirty="0" smtClean="0">
                <a:solidFill>
                  <a:srgbClr val="355C8A"/>
                </a:solidFill>
                <a:latin typeface="Calibri"/>
                <a:cs typeface="Calibri"/>
              </a:rPr>
              <a:t>. </a:t>
            </a:r>
            <a:r>
              <a:rPr lang="fr-FR" sz="1400" spc="-5" dirty="0" smtClean="0">
                <a:solidFill>
                  <a:srgbClr val="355C8A"/>
                </a:solidFill>
                <a:latin typeface="Calibri"/>
                <a:cs typeface="Calibri"/>
              </a:rPr>
              <a:t> L’utilisateur Réserve sa place dans le parking  </a:t>
            </a:r>
            <a:endParaRPr lang="fr-FR" sz="1400" spc="-5" dirty="0" smtClean="0">
              <a:solidFill>
                <a:srgbClr val="355C8A"/>
              </a:solidFill>
              <a:latin typeface="Calibri"/>
              <a:cs typeface="Calibri"/>
            </a:endParaRPr>
          </a:p>
          <a:p>
            <a:pPr marL="12700">
              <a:lnSpc>
                <a:spcPct val="200000"/>
              </a:lnSpc>
              <a:spcBef>
                <a:spcPts val="600"/>
              </a:spcBef>
            </a:pPr>
            <a:r>
              <a:rPr lang="fr-FR" sz="1400" spc="-5" dirty="0" smtClean="0">
                <a:solidFill>
                  <a:srgbClr val="355C8A"/>
                </a:solidFill>
                <a:latin typeface="Calibri"/>
                <a:cs typeface="Calibri"/>
              </a:rPr>
              <a:t>5. </a:t>
            </a:r>
            <a:r>
              <a:rPr lang="fr-FR" sz="1400" spc="-5" dirty="0" smtClean="0">
                <a:solidFill>
                  <a:srgbClr val="355C8A"/>
                </a:solidFill>
                <a:latin typeface="Calibri"/>
                <a:cs typeface="Calibri"/>
              </a:rPr>
              <a:t>Paiement en ligne par e-dinar / crédit mobile</a:t>
            </a:r>
            <a:endParaRPr lang="fr-FR" sz="1400" spc="-5" dirty="0" smtClean="0">
              <a:solidFill>
                <a:srgbClr val="355C8A"/>
              </a:solidFill>
              <a:latin typeface="Calibri"/>
              <a:cs typeface="Calibri"/>
            </a:endParaRPr>
          </a:p>
          <a:p>
            <a:pPr marL="12700">
              <a:lnSpc>
                <a:spcPct val="200000"/>
              </a:lnSpc>
              <a:spcBef>
                <a:spcPts val="600"/>
              </a:spcBef>
            </a:pPr>
            <a:r>
              <a:rPr lang="fr-FR" sz="1400" spc="-5" dirty="0" smtClean="0">
                <a:solidFill>
                  <a:srgbClr val="355C8A"/>
                </a:solidFill>
                <a:latin typeface="Calibri"/>
                <a:cs typeface="Calibri"/>
              </a:rPr>
              <a:t>6. </a:t>
            </a:r>
            <a:r>
              <a:rPr lang="fr-FR" sz="1400" spc="-5" dirty="0" smtClean="0">
                <a:solidFill>
                  <a:srgbClr val="355C8A"/>
                </a:solidFill>
                <a:latin typeface="Calibri"/>
                <a:cs typeface="Calibri"/>
              </a:rPr>
              <a:t>Recevoir notification pour confirmer la réservation 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6339" y="5128259"/>
            <a:ext cx="4441833" cy="15386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8146" y="6031229"/>
            <a:ext cx="1059180" cy="605155"/>
          </a:xfrm>
          <a:custGeom>
            <a:avLst/>
            <a:gdLst/>
            <a:ahLst/>
            <a:cxnLst/>
            <a:rect l="l" t="t" r="r" b="b"/>
            <a:pathLst>
              <a:path w="1059180" h="605154">
                <a:moveTo>
                  <a:pt x="0" y="605028"/>
                </a:moveTo>
                <a:lnTo>
                  <a:pt x="1059180" y="605028"/>
                </a:lnTo>
                <a:lnTo>
                  <a:pt x="1059180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8146" y="6031229"/>
            <a:ext cx="1059180" cy="605155"/>
          </a:xfrm>
          <a:custGeom>
            <a:avLst/>
            <a:gdLst/>
            <a:ahLst/>
            <a:cxnLst/>
            <a:rect l="l" t="t" r="r" b="b"/>
            <a:pathLst>
              <a:path w="1059180" h="605154">
                <a:moveTo>
                  <a:pt x="0" y="605028"/>
                </a:moveTo>
                <a:lnTo>
                  <a:pt x="1059180" y="605028"/>
                </a:lnTo>
                <a:lnTo>
                  <a:pt x="1059180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26896" y="6051905"/>
            <a:ext cx="7416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5A9E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005A9E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005A9E"/>
                </a:solidFill>
                <a:latin typeface="Calibri"/>
                <a:cs typeface="Calibri"/>
              </a:rPr>
              <a:t>O</a:t>
            </a:r>
            <a:r>
              <a:rPr sz="1400" b="1" spc="-10" dirty="0">
                <a:solidFill>
                  <a:srgbClr val="005A9E"/>
                </a:solidFill>
                <a:latin typeface="Calibri"/>
                <a:cs typeface="Calibri"/>
              </a:rPr>
              <a:t>U</a:t>
            </a:r>
            <a:r>
              <a:rPr sz="1400" b="1" spc="-5" dirty="0">
                <a:solidFill>
                  <a:srgbClr val="005A9E"/>
                </a:solidFill>
                <a:latin typeface="Calibri"/>
                <a:cs typeface="Calibri"/>
              </a:rPr>
              <a:t>VER  </a:t>
            </a:r>
            <a:r>
              <a:rPr sz="1400" dirty="0">
                <a:solidFill>
                  <a:srgbClr val="005A9E"/>
                </a:solidFill>
                <a:latin typeface="Calibri"/>
                <a:cs typeface="Calibri"/>
              </a:rPr>
              <a:t>UN  </a:t>
            </a:r>
            <a:r>
              <a:rPr sz="1400" spc="-15" dirty="0">
                <a:solidFill>
                  <a:srgbClr val="005A9E"/>
                </a:solidFill>
                <a:latin typeface="Calibri"/>
                <a:cs typeface="Calibri"/>
              </a:rPr>
              <a:t>PARKING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3377" y="6031229"/>
            <a:ext cx="1513840" cy="605155"/>
          </a:xfrm>
          <a:custGeom>
            <a:avLst/>
            <a:gdLst/>
            <a:ahLst/>
            <a:cxnLst/>
            <a:rect l="l" t="t" r="r" b="b"/>
            <a:pathLst>
              <a:path w="1513839" h="605154">
                <a:moveTo>
                  <a:pt x="0" y="605028"/>
                </a:moveTo>
                <a:lnTo>
                  <a:pt x="1513331" y="605028"/>
                </a:lnTo>
                <a:lnTo>
                  <a:pt x="1513331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43377" y="6031229"/>
            <a:ext cx="1513840" cy="605155"/>
          </a:xfrm>
          <a:custGeom>
            <a:avLst/>
            <a:gdLst/>
            <a:ahLst/>
            <a:cxnLst/>
            <a:rect l="l" t="t" r="r" b="b"/>
            <a:pathLst>
              <a:path w="1513839" h="605154">
                <a:moveTo>
                  <a:pt x="0" y="605028"/>
                </a:moveTo>
                <a:lnTo>
                  <a:pt x="1513331" y="605028"/>
                </a:lnTo>
                <a:lnTo>
                  <a:pt x="1513331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40914" y="6051905"/>
            <a:ext cx="13169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A9E"/>
                </a:solidFill>
                <a:latin typeface="Calibri"/>
                <a:cs typeface="Calibri"/>
              </a:rPr>
              <a:t>ENTRER ET</a:t>
            </a:r>
            <a:r>
              <a:rPr sz="1400" b="1" spc="-110" dirty="0">
                <a:solidFill>
                  <a:srgbClr val="005A9E"/>
                </a:solidFill>
                <a:latin typeface="Calibri"/>
                <a:cs typeface="Calibri"/>
              </a:rPr>
              <a:t> </a:t>
            </a:r>
            <a:r>
              <a:rPr sz="1400" b="1" spc="-40" dirty="0">
                <a:solidFill>
                  <a:srgbClr val="005A9E"/>
                </a:solidFill>
                <a:latin typeface="Calibri"/>
                <a:cs typeface="Calibri"/>
              </a:rPr>
              <a:t>PAYER  </a:t>
            </a:r>
            <a:r>
              <a:rPr sz="1400" spc="-20" dirty="0">
                <a:solidFill>
                  <a:srgbClr val="005A9E"/>
                </a:solidFill>
                <a:latin typeface="Calibri"/>
                <a:cs typeface="Calibri"/>
              </a:rPr>
              <a:t>AVEC </a:t>
            </a:r>
            <a:r>
              <a:rPr sz="1400" spc="-5" dirty="0">
                <a:solidFill>
                  <a:srgbClr val="005A9E"/>
                </a:solidFill>
                <a:latin typeface="Calibri"/>
                <a:cs typeface="Calibri"/>
              </a:rPr>
              <a:t>SON  MOBILE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10861" y="6031229"/>
            <a:ext cx="1050290" cy="605155"/>
          </a:xfrm>
          <a:custGeom>
            <a:avLst/>
            <a:gdLst/>
            <a:ahLst/>
            <a:cxnLst/>
            <a:rect l="l" t="t" r="r" b="b"/>
            <a:pathLst>
              <a:path w="1050289" h="605154">
                <a:moveTo>
                  <a:pt x="0" y="605028"/>
                </a:moveTo>
                <a:lnTo>
                  <a:pt x="1050036" y="605028"/>
                </a:lnTo>
                <a:lnTo>
                  <a:pt x="1050036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0861" y="6031229"/>
            <a:ext cx="1050290" cy="605155"/>
          </a:xfrm>
          <a:custGeom>
            <a:avLst/>
            <a:gdLst/>
            <a:ahLst/>
            <a:cxnLst/>
            <a:rect l="l" t="t" r="r" b="b"/>
            <a:pathLst>
              <a:path w="1050289" h="605154">
                <a:moveTo>
                  <a:pt x="0" y="605028"/>
                </a:moveTo>
                <a:lnTo>
                  <a:pt x="1050036" y="605028"/>
                </a:lnTo>
                <a:lnTo>
                  <a:pt x="1050036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01361" y="6051905"/>
            <a:ext cx="6699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A9E"/>
                </a:solidFill>
                <a:latin typeface="Calibri"/>
                <a:cs typeface="Calibri"/>
              </a:rPr>
              <a:t>GARER  </a:t>
            </a:r>
            <a:r>
              <a:rPr sz="1400" spc="-5" dirty="0">
                <a:solidFill>
                  <a:srgbClr val="005A9E"/>
                </a:solidFill>
                <a:latin typeface="Calibri"/>
                <a:cs typeface="Calibri"/>
              </a:rPr>
              <a:t>SA   </a:t>
            </a:r>
            <a:r>
              <a:rPr sz="1400" spc="-30" dirty="0">
                <a:solidFill>
                  <a:srgbClr val="005A9E"/>
                </a:solidFill>
                <a:latin typeface="Calibri"/>
                <a:cs typeface="Calibri"/>
              </a:rPr>
              <a:t>V</a:t>
            </a:r>
            <a:r>
              <a:rPr sz="1400" spc="-10" dirty="0">
                <a:solidFill>
                  <a:srgbClr val="005A9E"/>
                </a:solidFill>
                <a:latin typeface="Calibri"/>
                <a:cs typeface="Calibri"/>
              </a:rPr>
              <a:t>OI</a:t>
            </a:r>
            <a:r>
              <a:rPr sz="1400" spc="-5" dirty="0">
                <a:solidFill>
                  <a:srgbClr val="005A9E"/>
                </a:solidFill>
                <a:latin typeface="Calibri"/>
                <a:cs typeface="Calibri"/>
              </a:rPr>
              <a:t>TU</a:t>
            </a:r>
            <a:r>
              <a:rPr sz="1400" dirty="0">
                <a:solidFill>
                  <a:srgbClr val="005A9E"/>
                </a:solidFill>
                <a:latin typeface="Calibri"/>
                <a:cs typeface="Calibri"/>
              </a:rPr>
              <a:t>RE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371600"/>
            <a:ext cx="55530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5" descr="https://scontent.ftun6-1.fna.fbcdn.net/v/t34.0-12/22554580_1652508871477922_2020926518_n.png?oh=c8ec87d94a1c5f3075670374085addcc&amp;oe=59E9927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1752600"/>
            <a:ext cx="802640" cy="457200"/>
          </a:xfrm>
          <a:prstGeom prst="rect">
            <a:avLst/>
          </a:prstGeom>
          <a:noFill/>
        </p:spPr>
      </p:pic>
      <p:sp>
        <p:nvSpPr>
          <p:cNvPr id="6147" name="AutoShape 3" descr="Résultat de recherche d'images pour &quot;parking logo p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6" name="Image 25" descr="parking-icon-png-2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15240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7461" y="2971800"/>
            <a:ext cx="1024255" cy="441959"/>
          </a:xfrm>
          <a:custGeom>
            <a:avLst/>
            <a:gdLst/>
            <a:ahLst/>
            <a:cxnLst/>
            <a:rect l="l" t="t" r="r" b="b"/>
            <a:pathLst>
              <a:path w="1024254" h="441960">
                <a:moveTo>
                  <a:pt x="220979" y="0"/>
                </a:moveTo>
                <a:lnTo>
                  <a:pt x="0" y="220980"/>
                </a:lnTo>
                <a:lnTo>
                  <a:pt x="220979" y="441960"/>
                </a:lnTo>
                <a:lnTo>
                  <a:pt x="220979" y="331470"/>
                </a:lnTo>
                <a:lnTo>
                  <a:pt x="1024128" y="331470"/>
                </a:lnTo>
                <a:lnTo>
                  <a:pt x="1024128" y="110490"/>
                </a:lnTo>
                <a:lnTo>
                  <a:pt x="220979" y="110490"/>
                </a:lnTo>
                <a:lnTo>
                  <a:pt x="22097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37461" y="2971800"/>
            <a:ext cx="1024255" cy="441959"/>
          </a:xfrm>
          <a:custGeom>
            <a:avLst/>
            <a:gdLst/>
            <a:ahLst/>
            <a:cxnLst/>
            <a:rect l="l" t="t" r="r" b="b"/>
            <a:pathLst>
              <a:path w="1024254" h="441960">
                <a:moveTo>
                  <a:pt x="0" y="220980"/>
                </a:moveTo>
                <a:lnTo>
                  <a:pt x="220979" y="0"/>
                </a:lnTo>
                <a:lnTo>
                  <a:pt x="220979" y="110490"/>
                </a:lnTo>
                <a:lnTo>
                  <a:pt x="1024128" y="110490"/>
                </a:lnTo>
                <a:lnTo>
                  <a:pt x="1024128" y="331470"/>
                </a:lnTo>
                <a:lnTo>
                  <a:pt x="220979" y="331470"/>
                </a:lnTo>
                <a:lnTo>
                  <a:pt x="220979" y="441960"/>
                </a:lnTo>
                <a:lnTo>
                  <a:pt x="0" y="22098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600" y="2971800"/>
            <a:ext cx="939165" cy="441959"/>
          </a:xfrm>
          <a:custGeom>
            <a:avLst/>
            <a:gdLst/>
            <a:ahLst/>
            <a:cxnLst/>
            <a:rect l="l" t="t" r="r" b="b"/>
            <a:pathLst>
              <a:path w="939165" h="441960">
                <a:moveTo>
                  <a:pt x="220980" y="0"/>
                </a:moveTo>
                <a:lnTo>
                  <a:pt x="0" y="220980"/>
                </a:lnTo>
                <a:lnTo>
                  <a:pt x="220980" y="441960"/>
                </a:lnTo>
                <a:lnTo>
                  <a:pt x="220980" y="331470"/>
                </a:lnTo>
                <a:lnTo>
                  <a:pt x="938784" y="331470"/>
                </a:lnTo>
                <a:lnTo>
                  <a:pt x="938784" y="110490"/>
                </a:lnTo>
                <a:lnTo>
                  <a:pt x="220980" y="110490"/>
                </a:lnTo>
                <a:lnTo>
                  <a:pt x="22098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2600" y="2971800"/>
            <a:ext cx="939165" cy="441959"/>
          </a:xfrm>
          <a:custGeom>
            <a:avLst/>
            <a:gdLst/>
            <a:ahLst/>
            <a:cxnLst/>
            <a:rect l="l" t="t" r="r" b="b"/>
            <a:pathLst>
              <a:path w="939165" h="441960">
                <a:moveTo>
                  <a:pt x="0" y="220980"/>
                </a:moveTo>
                <a:lnTo>
                  <a:pt x="220980" y="0"/>
                </a:lnTo>
                <a:lnTo>
                  <a:pt x="220980" y="110490"/>
                </a:lnTo>
                <a:lnTo>
                  <a:pt x="938784" y="110490"/>
                </a:lnTo>
                <a:lnTo>
                  <a:pt x="938784" y="331470"/>
                </a:lnTo>
                <a:lnTo>
                  <a:pt x="220980" y="331470"/>
                </a:lnTo>
                <a:lnTo>
                  <a:pt x="220980" y="441960"/>
                </a:lnTo>
                <a:lnTo>
                  <a:pt x="0" y="22098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37461" y="3691128"/>
            <a:ext cx="4257040" cy="1031875"/>
          </a:xfrm>
          <a:custGeom>
            <a:avLst/>
            <a:gdLst/>
            <a:ahLst/>
            <a:cxnLst/>
            <a:rect l="l" t="t" r="r" b="b"/>
            <a:pathLst>
              <a:path w="4257040" h="1031875">
                <a:moveTo>
                  <a:pt x="3740657" y="0"/>
                </a:moveTo>
                <a:lnTo>
                  <a:pt x="3740657" y="257937"/>
                </a:lnTo>
                <a:lnTo>
                  <a:pt x="0" y="257937"/>
                </a:lnTo>
                <a:lnTo>
                  <a:pt x="0" y="773810"/>
                </a:lnTo>
                <a:lnTo>
                  <a:pt x="3740657" y="773810"/>
                </a:lnTo>
                <a:lnTo>
                  <a:pt x="3740657" y="1031747"/>
                </a:lnTo>
                <a:lnTo>
                  <a:pt x="4256532" y="515874"/>
                </a:lnTo>
                <a:lnTo>
                  <a:pt x="374065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7461" y="3691128"/>
            <a:ext cx="4257040" cy="1031875"/>
          </a:xfrm>
          <a:custGeom>
            <a:avLst/>
            <a:gdLst/>
            <a:ahLst/>
            <a:cxnLst/>
            <a:rect l="l" t="t" r="r" b="b"/>
            <a:pathLst>
              <a:path w="4257040" h="1031875">
                <a:moveTo>
                  <a:pt x="4256532" y="515874"/>
                </a:moveTo>
                <a:lnTo>
                  <a:pt x="3740657" y="1031747"/>
                </a:lnTo>
                <a:lnTo>
                  <a:pt x="3740657" y="773810"/>
                </a:lnTo>
                <a:lnTo>
                  <a:pt x="0" y="773810"/>
                </a:lnTo>
                <a:lnTo>
                  <a:pt x="0" y="257937"/>
                </a:lnTo>
                <a:lnTo>
                  <a:pt x="3740657" y="257937"/>
                </a:lnTo>
                <a:lnTo>
                  <a:pt x="3740657" y="0"/>
                </a:lnTo>
                <a:lnTo>
                  <a:pt x="4256532" y="51587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1102" y="3923537"/>
            <a:ext cx="659892" cy="61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2062" y="3984497"/>
            <a:ext cx="483234" cy="441959"/>
          </a:xfrm>
          <a:custGeom>
            <a:avLst/>
            <a:gdLst/>
            <a:ahLst/>
            <a:cxnLst/>
            <a:rect l="l" t="t" r="r" b="b"/>
            <a:pathLst>
              <a:path w="483235" h="441960">
                <a:moveTo>
                  <a:pt x="435229" y="0"/>
                </a:moveTo>
                <a:lnTo>
                  <a:pt x="47879" y="0"/>
                </a:lnTo>
                <a:lnTo>
                  <a:pt x="29253" y="3766"/>
                </a:lnTo>
                <a:lnTo>
                  <a:pt x="14033" y="14033"/>
                </a:lnTo>
                <a:lnTo>
                  <a:pt x="3766" y="29253"/>
                </a:lnTo>
                <a:lnTo>
                  <a:pt x="0" y="47879"/>
                </a:lnTo>
                <a:lnTo>
                  <a:pt x="0" y="394081"/>
                </a:lnTo>
                <a:lnTo>
                  <a:pt x="3766" y="412706"/>
                </a:lnTo>
                <a:lnTo>
                  <a:pt x="14033" y="427926"/>
                </a:lnTo>
                <a:lnTo>
                  <a:pt x="29253" y="438193"/>
                </a:lnTo>
                <a:lnTo>
                  <a:pt x="47879" y="441960"/>
                </a:lnTo>
                <a:lnTo>
                  <a:pt x="435229" y="441960"/>
                </a:lnTo>
                <a:lnTo>
                  <a:pt x="453854" y="438193"/>
                </a:lnTo>
                <a:lnTo>
                  <a:pt x="469074" y="427926"/>
                </a:lnTo>
                <a:lnTo>
                  <a:pt x="479341" y="412706"/>
                </a:lnTo>
                <a:lnTo>
                  <a:pt x="483107" y="394081"/>
                </a:lnTo>
                <a:lnTo>
                  <a:pt x="483107" y="47879"/>
                </a:lnTo>
                <a:lnTo>
                  <a:pt x="479341" y="29253"/>
                </a:lnTo>
                <a:lnTo>
                  <a:pt x="469074" y="14033"/>
                </a:lnTo>
                <a:lnTo>
                  <a:pt x="453854" y="3766"/>
                </a:lnTo>
                <a:lnTo>
                  <a:pt x="435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82062" y="3984497"/>
            <a:ext cx="483107" cy="441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64537" y="3966972"/>
            <a:ext cx="518795" cy="477520"/>
          </a:xfrm>
          <a:custGeom>
            <a:avLst/>
            <a:gdLst/>
            <a:ahLst/>
            <a:cxnLst/>
            <a:rect l="l" t="t" r="r" b="b"/>
            <a:pathLst>
              <a:path w="518795" h="477520">
                <a:moveTo>
                  <a:pt x="63881" y="0"/>
                </a:moveTo>
                <a:lnTo>
                  <a:pt x="454532" y="0"/>
                </a:lnTo>
                <a:lnTo>
                  <a:pt x="478281" y="4572"/>
                </a:lnTo>
                <a:lnTo>
                  <a:pt x="499618" y="18796"/>
                </a:lnTo>
                <a:lnTo>
                  <a:pt x="513842" y="40132"/>
                </a:lnTo>
                <a:lnTo>
                  <a:pt x="518413" y="63881"/>
                </a:lnTo>
                <a:lnTo>
                  <a:pt x="518413" y="413258"/>
                </a:lnTo>
                <a:lnTo>
                  <a:pt x="513842" y="437007"/>
                </a:lnTo>
                <a:lnTo>
                  <a:pt x="499618" y="458343"/>
                </a:lnTo>
                <a:lnTo>
                  <a:pt x="478281" y="472566"/>
                </a:lnTo>
                <a:lnTo>
                  <a:pt x="454532" y="477138"/>
                </a:lnTo>
                <a:lnTo>
                  <a:pt x="63881" y="477138"/>
                </a:lnTo>
                <a:lnTo>
                  <a:pt x="40131" y="472566"/>
                </a:lnTo>
                <a:lnTo>
                  <a:pt x="18795" y="458343"/>
                </a:lnTo>
                <a:lnTo>
                  <a:pt x="4571" y="437007"/>
                </a:lnTo>
                <a:lnTo>
                  <a:pt x="0" y="413258"/>
                </a:lnTo>
                <a:lnTo>
                  <a:pt x="0" y="63881"/>
                </a:lnTo>
                <a:lnTo>
                  <a:pt x="4571" y="40132"/>
                </a:lnTo>
                <a:lnTo>
                  <a:pt x="18795" y="18796"/>
                </a:lnTo>
                <a:lnTo>
                  <a:pt x="40131" y="4572"/>
                </a:lnTo>
                <a:lnTo>
                  <a:pt x="63881" y="0"/>
                </a:lnTo>
                <a:close/>
              </a:path>
            </a:pathLst>
          </a:custGeom>
          <a:ln w="35052">
            <a:solidFill>
              <a:srgbClr val="006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1786" y="2297430"/>
            <a:ext cx="1991867" cy="2804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3791" y="2329433"/>
            <a:ext cx="1873250" cy="2685415"/>
          </a:xfrm>
          <a:custGeom>
            <a:avLst/>
            <a:gdLst/>
            <a:ahLst/>
            <a:cxnLst/>
            <a:rect l="l" t="t" r="r" b="b"/>
            <a:pathLst>
              <a:path w="1873250" h="2685415">
                <a:moveTo>
                  <a:pt x="1757426" y="0"/>
                </a:moveTo>
                <a:lnTo>
                  <a:pt x="115569" y="0"/>
                </a:lnTo>
                <a:lnTo>
                  <a:pt x="70562" y="9074"/>
                </a:lnTo>
                <a:lnTo>
                  <a:pt x="33829" y="33829"/>
                </a:lnTo>
                <a:lnTo>
                  <a:pt x="9074" y="70562"/>
                </a:lnTo>
                <a:lnTo>
                  <a:pt x="0" y="115570"/>
                </a:lnTo>
                <a:lnTo>
                  <a:pt x="0" y="2569718"/>
                </a:lnTo>
                <a:lnTo>
                  <a:pt x="9074" y="2614725"/>
                </a:lnTo>
                <a:lnTo>
                  <a:pt x="33829" y="2651458"/>
                </a:lnTo>
                <a:lnTo>
                  <a:pt x="70562" y="2676213"/>
                </a:lnTo>
                <a:lnTo>
                  <a:pt x="115569" y="2685288"/>
                </a:lnTo>
                <a:lnTo>
                  <a:pt x="1757426" y="2685288"/>
                </a:lnTo>
                <a:lnTo>
                  <a:pt x="1802433" y="2676213"/>
                </a:lnTo>
                <a:lnTo>
                  <a:pt x="1839166" y="2651458"/>
                </a:lnTo>
                <a:lnTo>
                  <a:pt x="1863921" y="2614725"/>
                </a:lnTo>
                <a:lnTo>
                  <a:pt x="1872995" y="2569718"/>
                </a:lnTo>
                <a:lnTo>
                  <a:pt x="1872995" y="115570"/>
                </a:lnTo>
                <a:lnTo>
                  <a:pt x="1863921" y="70562"/>
                </a:lnTo>
                <a:lnTo>
                  <a:pt x="1839166" y="33829"/>
                </a:lnTo>
                <a:lnTo>
                  <a:pt x="1802433" y="9074"/>
                </a:lnTo>
                <a:lnTo>
                  <a:pt x="1757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3791" y="2329433"/>
            <a:ext cx="1873250" cy="2685415"/>
          </a:xfrm>
          <a:custGeom>
            <a:avLst/>
            <a:gdLst/>
            <a:ahLst/>
            <a:cxnLst/>
            <a:rect l="l" t="t" r="r" b="b"/>
            <a:pathLst>
              <a:path w="1873250" h="2685415">
                <a:moveTo>
                  <a:pt x="0" y="115570"/>
                </a:moveTo>
                <a:lnTo>
                  <a:pt x="9074" y="70562"/>
                </a:lnTo>
                <a:lnTo>
                  <a:pt x="33829" y="33829"/>
                </a:lnTo>
                <a:lnTo>
                  <a:pt x="70562" y="9074"/>
                </a:lnTo>
                <a:lnTo>
                  <a:pt x="115569" y="0"/>
                </a:lnTo>
                <a:lnTo>
                  <a:pt x="1757426" y="0"/>
                </a:lnTo>
                <a:lnTo>
                  <a:pt x="1802433" y="9074"/>
                </a:lnTo>
                <a:lnTo>
                  <a:pt x="1839166" y="33829"/>
                </a:lnTo>
                <a:lnTo>
                  <a:pt x="1863921" y="70562"/>
                </a:lnTo>
                <a:lnTo>
                  <a:pt x="1872995" y="115570"/>
                </a:lnTo>
                <a:lnTo>
                  <a:pt x="1872995" y="2569718"/>
                </a:lnTo>
                <a:lnTo>
                  <a:pt x="1863921" y="2614725"/>
                </a:lnTo>
                <a:lnTo>
                  <a:pt x="1839166" y="2651458"/>
                </a:lnTo>
                <a:lnTo>
                  <a:pt x="1802433" y="2676213"/>
                </a:lnTo>
                <a:lnTo>
                  <a:pt x="1757426" y="2685288"/>
                </a:lnTo>
                <a:lnTo>
                  <a:pt x="115569" y="2685288"/>
                </a:lnTo>
                <a:lnTo>
                  <a:pt x="70562" y="2676213"/>
                </a:lnTo>
                <a:lnTo>
                  <a:pt x="33829" y="2651458"/>
                </a:lnTo>
                <a:lnTo>
                  <a:pt x="9074" y="2614725"/>
                </a:lnTo>
                <a:lnTo>
                  <a:pt x="0" y="2569718"/>
                </a:lnTo>
                <a:lnTo>
                  <a:pt x="0" y="115570"/>
                </a:lnTo>
                <a:close/>
              </a:path>
            </a:pathLst>
          </a:custGeom>
          <a:ln w="12192">
            <a:solidFill>
              <a:srgbClr val="2CB8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5646" y="5907278"/>
            <a:ext cx="75799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118750"/>
              <a:buFont typeface="Arial"/>
              <a:buChar char="•"/>
              <a:tabLst>
                <a:tab pos="299085" algn="l"/>
                <a:tab pos="299720" algn="l"/>
              </a:tabLst>
            </a:pP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62834" y="2855213"/>
            <a:ext cx="688848" cy="656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55799" y="2922269"/>
            <a:ext cx="496823" cy="5867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06268" y="2898647"/>
            <a:ext cx="547370" cy="515620"/>
          </a:xfrm>
          <a:custGeom>
            <a:avLst/>
            <a:gdLst/>
            <a:ahLst/>
            <a:cxnLst/>
            <a:rect l="l" t="t" r="r" b="b"/>
            <a:pathLst>
              <a:path w="547370" h="515619">
                <a:moveTo>
                  <a:pt x="273557" y="0"/>
                </a:moveTo>
                <a:lnTo>
                  <a:pt x="224372" y="4149"/>
                </a:lnTo>
                <a:lnTo>
                  <a:pt x="178085" y="16113"/>
                </a:lnTo>
                <a:lnTo>
                  <a:pt x="135466" y="35164"/>
                </a:lnTo>
                <a:lnTo>
                  <a:pt x="97288" y="60575"/>
                </a:lnTo>
                <a:lnTo>
                  <a:pt x="64321" y="91617"/>
                </a:lnTo>
                <a:lnTo>
                  <a:pt x="37337" y="127564"/>
                </a:lnTo>
                <a:lnTo>
                  <a:pt x="17108" y="167688"/>
                </a:lnTo>
                <a:lnTo>
                  <a:pt x="4405" y="211261"/>
                </a:lnTo>
                <a:lnTo>
                  <a:pt x="0" y="257556"/>
                </a:lnTo>
                <a:lnTo>
                  <a:pt x="4405" y="303850"/>
                </a:lnTo>
                <a:lnTo>
                  <a:pt x="17108" y="347423"/>
                </a:lnTo>
                <a:lnTo>
                  <a:pt x="37338" y="387547"/>
                </a:lnTo>
                <a:lnTo>
                  <a:pt x="64321" y="423494"/>
                </a:lnTo>
                <a:lnTo>
                  <a:pt x="97288" y="454536"/>
                </a:lnTo>
                <a:lnTo>
                  <a:pt x="135466" y="479947"/>
                </a:lnTo>
                <a:lnTo>
                  <a:pt x="178085" y="498998"/>
                </a:lnTo>
                <a:lnTo>
                  <a:pt x="224372" y="510962"/>
                </a:lnTo>
                <a:lnTo>
                  <a:pt x="273557" y="515112"/>
                </a:lnTo>
                <a:lnTo>
                  <a:pt x="322743" y="510962"/>
                </a:lnTo>
                <a:lnTo>
                  <a:pt x="369030" y="498998"/>
                </a:lnTo>
                <a:lnTo>
                  <a:pt x="411649" y="479947"/>
                </a:lnTo>
                <a:lnTo>
                  <a:pt x="449827" y="454536"/>
                </a:lnTo>
                <a:lnTo>
                  <a:pt x="482794" y="423494"/>
                </a:lnTo>
                <a:lnTo>
                  <a:pt x="509777" y="387547"/>
                </a:lnTo>
                <a:lnTo>
                  <a:pt x="530007" y="347423"/>
                </a:lnTo>
                <a:lnTo>
                  <a:pt x="542710" y="303850"/>
                </a:lnTo>
                <a:lnTo>
                  <a:pt x="547115" y="257556"/>
                </a:lnTo>
                <a:lnTo>
                  <a:pt x="542710" y="211261"/>
                </a:lnTo>
                <a:lnTo>
                  <a:pt x="530007" y="167688"/>
                </a:lnTo>
                <a:lnTo>
                  <a:pt x="509777" y="127564"/>
                </a:lnTo>
                <a:lnTo>
                  <a:pt x="482794" y="91617"/>
                </a:lnTo>
                <a:lnTo>
                  <a:pt x="449827" y="60575"/>
                </a:lnTo>
                <a:lnTo>
                  <a:pt x="411649" y="35164"/>
                </a:lnTo>
                <a:lnTo>
                  <a:pt x="369030" y="16113"/>
                </a:lnTo>
                <a:lnTo>
                  <a:pt x="322743" y="4149"/>
                </a:lnTo>
                <a:lnTo>
                  <a:pt x="273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06268" y="2898647"/>
            <a:ext cx="547370" cy="515620"/>
          </a:xfrm>
          <a:custGeom>
            <a:avLst/>
            <a:gdLst/>
            <a:ahLst/>
            <a:cxnLst/>
            <a:rect l="l" t="t" r="r" b="b"/>
            <a:pathLst>
              <a:path w="547370" h="515619">
                <a:moveTo>
                  <a:pt x="0" y="257556"/>
                </a:moveTo>
                <a:lnTo>
                  <a:pt x="4405" y="211261"/>
                </a:lnTo>
                <a:lnTo>
                  <a:pt x="17108" y="167688"/>
                </a:lnTo>
                <a:lnTo>
                  <a:pt x="37337" y="127564"/>
                </a:lnTo>
                <a:lnTo>
                  <a:pt x="64321" y="91617"/>
                </a:lnTo>
                <a:lnTo>
                  <a:pt x="97288" y="60575"/>
                </a:lnTo>
                <a:lnTo>
                  <a:pt x="135466" y="35164"/>
                </a:lnTo>
                <a:lnTo>
                  <a:pt x="178085" y="16113"/>
                </a:lnTo>
                <a:lnTo>
                  <a:pt x="224372" y="4149"/>
                </a:lnTo>
                <a:lnTo>
                  <a:pt x="273557" y="0"/>
                </a:lnTo>
                <a:lnTo>
                  <a:pt x="322743" y="4149"/>
                </a:lnTo>
                <a:lnTo>
                  <a:pt x="369030" y="16113"/>
                </a:lnTo>
                <a:lnTo>
                  <a:pt x="411649" y="35164"/>
                </a:lnTo>
                <a:lnTo>
                  <a:pt x="449827" y="60575"/>
                </a:lnTo>
                <a:lnTo>
                  <a:pt x="482794" y="91617"/>
                </a:lnTo>
                <a:lnTo>
                  <a:pt x="509777" y="127564"/>
                </a:lnTo>
                <a:lnTo>
                  <a:pt x="530007" y="167688"/>
                </a:lnTo>
                <a:lnTo>
                  <a:pt x="542710" y="211261"/>
                </a:lnTo>
                <a:lnTo>
                  <a:pt x="547115" y="257556"/>
                </a:lnTo>
                <a:lnTo>
                  <a:pt x="542710" y="303850"/>
                </a:lnTo>
                <a:lnTo>
                  <a:pt x="530007" y="347423"/>
                </a:lnTo>
                <a:lnTo>
                  <a:pt x="509777" y="387547"/>
                </a:lnTo>
                <a:lnTo>
                  <a:pt x="482794" y="423494"/>
                </a:lnTo>
                <a:lnTo>
                  <a:pt x="449827" y="454536"/>
                </a:lnTo>
                <a:lnTo>
                  <a:pt x="411649" y="479947"/>
                </a:lnTo>
                <a:lnTo>
                  <a:pt x="369030" y="498998"/>
                </a:lnTo>
                <a:lnTo>
                  <a:pt x="322743" y="510962"/>
                </a:lnTo>
                <a:lnTo>
                  <a:pt x="273557" y="515112"/>
                </a:lnTo>
                <a:lnTo>
                  <a:pt x="224372" y="510962"/>
                </a:lnTo>
                <a:lnTo>
                  <a:pt x="178085" y="498998"/>
                </a:lnTo>
                <a:lnTo>
                  <a:pt x="135466" y="479947"/>
                </a:lnTo>
                <a:lnTo>
                  <a:pt x="97288" y="454536"/>
                </a:lnTo>
                <a:lnTo>
                  <a:pt x="64321" y="423494"/>
                </a:lnTo>
                <a:lnTo>
                  <a:pt x="37337" y="387547"/>
                </a:lnTo>
                <a:lnTo>
                  <a:pt x="17108" y="347423"/>
                </a:lnTo>
                <a:lnTo>
                  <a:pt x="4405" y="303850"/>
                </a:lnTo>
                <a:lnTo>
                  <a:pt x="0" y="257556"/>
                </a:lnTo>
                <a:close/>
              </a:path>
            </a:pathLst>
          </a:custGeom>
          <a:ln w="35052">
            <a:solidFill>
              <a:srgbClr val="006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07945" y="2990672"/>
            <a:ext cx="3873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dirty="0" smtClean="0">
                <a:solidFill>
                  <a:srgbClr val="005DA1"/>
                </a:solidFill>
                <a:latin typeface="Calibri"/>
                <a:cs typeface="Calibri"/>
              </a:rPr>
              <a:t>DT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2346" y="2297430"/>
            <a:ext cx="1990344" cy="2804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4350" y="2329433"/>
            <a:ext cx="1871980" cy="2685415"/>
          </a:xfrm>
          <a:custGeom>
            <a:avLst/>
            <a:gdLst/>
            <a:ahLst/>
            <a:cxnLst/>
            <a:rect l="l" t="t" r="r" b="b"/>
            <a:pathLst>
              <a:path w="1871980" h="2685415">
                <a:moveTo>
                  <a:pt x="1756029" y="0"/>
                </a:moveTo>
                <a:lnTo>
                  <a:pt x="115493" y="0"/>
                </a:lnTo>
                <a:lnTo>
                  <a:pt x="70535" y="9072"/>
                </a:lnTo>
                <a:lnTo>
                  <a:pt x="33824" y="33813"/>
                </a:lnTo>
                <a:lnTo>
                  <a:pt x="9075" y="70508"/>
                </a:lnTo>
                <a:lnTo>
                  <a:pt x="0" y="115443"/>
                </a:lnTo>
                <a:lnTo>
                  <a:pt x="0" y="2569845"/>
                </a:lnTo>
                <a:lnTo>
                  <a:pt x="9075" y="2614779"/>
                </a:lnTo>
                <a:lnTo>
                  <a:pt x="33824" y="2651474"/>
                </a:lnTo>
                <a:lnTo>
                  <a:pt x="70535" y="2676215"/>
                </a:lnTo>
                <a:lnTo>
                  <a:pt x="115493" y="2685288"/>
                </a:lnTo>
                <a:lnTo>
                  <a:pt x="1756029" y="2685288"/>
                </a:lnTo>
                <a:lnTo>
                  <a:pt x="1800963" y="2676215"/>
                </a:lnTo>
                <a:lnTo>
                  <a:pt x="1837658" y="2651474"/>
                </a:lnTo>
                <a:lnTo>
                  <a:pt x="1862399" y="2614779"/>
                </a:lnTo>
                <a:lnTo>
                  <a:pt x="1871471" y="2569845"/>
                </a:lnTo>
                <a:lnTo>
                  <a:pt x="1871471" y="115443"/>
                </a:lnTo>
                <a:lnTo>
                  <a:pt x="1862399" y="70508"/>
                </a:lnTo>
                <a:lnTo>
                  <a:pt x="1837658" y="33813"/>
                </a:lnTo>
                <a:lnTo>
                  <a:pt x="1800963" y="9072"/>
                </a:lnTo>
                <a:lnTo>
                  <a:pt x="1756029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4350" y="2329433"/>
            <a:ext cx="1871980" cy="2685415"/>
          </a:xfrm>
          <a:custGeom>
            <a:avLst/>
            <a:gdLst/>
            <a:ahLst/>
            <a:cxnLst/>
            <a:rect l="l" t="t" r="r" b="b"/>
            <a:pathLst>
              <a:path w="1871980" h="2685415">
                <a:moveTo>
                  <a:pt x="0" y="115443"/>
                </a:moveTo>
                <a:lnTo>
                  <a:pt x="9075" y="70508"/>
                </a:lnTo>
                <a:lnTo>
                  <a:pt x="33824" y="33813"/>
                </a:lnTo>
                <a:lnTo>
                  <a:pt x="70535" y="9072"/>
                </a:lnTo>
                <a:lnTo>
                  <a:pt x="115493" y="0"/>
                </a:lnTo>
                <a:lnTo>
                  <a:pt x="1756029" y="0"/>
                </a:lnTo>
                <a:lnTo>
                  <a:pt x="1800963" y="9072"/>
                </a:lnTo>
                <a:lnTo>
                  <a:pt x="1837658" y="33813"/>
                </a:lnTo>
                <a:lnTo>
                  <a:pt x="1862399" y="70508"/>
                </a:lnTo>
                <a:lnTo>
                  <a:pt x="1871471" y="115443"/>
                </a:lnTo>
                <a:lnTo>
                  <a:pt x="1871471" y="2569845"/>
                </a:lnTo>
                <a:lnTo>
                  <a:pt x="1862399" y="2614779"/>
                </a:lnTo>
                <a:lnTo>
                  <a:pt x="1837658" y="2651474"/>
                </a:lnTo>
                <a:lnTo>
                  <a:pt x="1800963" y="2676215"/>
                </a:lnTo>
                <a:lnTo>
                  <a:pt x="1756029" y="2685288"/>
                </a:lnTo>
                <a:lnTo>
                  <a:pt x="115493" y="2685288"/>
                </a:lnTo>
                <a:lnTo>
                  <a:pt x="70535" y="2676215"/>
                </a:lnTo>
                <a:lnTo>
                  <a:pt x="33824" y="2651474"/>
                </a:lnTo>
                <a:lnTo>
                  <a:pt x="9075" y="2614779"/>
                </a:lnTo>
                <a:lnTo>
                  <a:pt x="0" y="2569845"/>
                </a:lnTo>
                <a:lnTo>
                  <a:pt x="0" y="115443"/>
                </a:lnTo>
                <a:close/>
              </a:path>
            </a:pathLst>
          </a:custGeom>
          <a:ln w="12191">
            <a:solidFill>
              <a:srgbClr val="2C4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61226" y="2297430"/>
            <a:ext cx="1991868" cy="2804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93230" y="2329433"/>
            <a:ext cx="1873250" cy="2685415"/>
          </a:xfrm>
          <a:custGeom>
            <a:avLst/>
            <a:gdLst/>
            <a:ahLst/>
            <a:cxnLst/>
            <a:rect l="l" t="t" r="r" b="b"/>
            <a:pathLst>
              <a:path w="1873250" h="2685415">
                <a:moveTo>
                  <a:pt x="1757426" y="0"/>
                </a:moveTo>
                <a:lnTo>
                  <a:pt x="115570" y="0"/>
                </a:lnTo>
                <a:lnTo>
                  <a:pt x="70562" y="9074"/>
                </a:lnTo>
                <a:lnTo>
                  <a:pt x="33829" y="33829"/>
                </a:lnTo>
                <a:lnTo>
                  <a:pt x="9074" y="70562"/>
                </a:lnTo>
                <a:lnTo>
                  <a:pt x="0" y="115570"/>
                </a:lnTo>
                <a:lnTo>
                  <a:pt x="0" y="2569718"/>
                </a:lnTo>
                <a:lnTo>
                  <a:pt x="9074" y="2614725"/>
                </a:lnTo>
                <a:lnTo>
                  <a:pt x="33829" y="2651458"/>
                </a:lnTo>
                <a:lnTo>
                  <a:pt x="70562" y="2676213"/>
                </a:lnTo>
                <a:lnTo>
                  <a:pt x="115570" y="2685288"/>
                </a:lnTo>
                <a:lnTo>
                  <a:pt x="1757426" y="2685288"/>
                </a:lnTo>
                <a:lnTo>
                  <a:pt x="1802433" y="2676213"/>
                </a:lnTo>
                <a:lnTo>
                  <a:pt x="1839166" y="2651458"/>
                </a:lnTo>
                <a:lnTo>
                  <a:pt x="1863921" y="2614725"/>
                </a:lnTo>
                <a:lnTo>
                  <a:pt x="1872996" y="2569718"/>
                </a:lnTo>
                <a:lnTo>
                  <a:pt x="1872996" y="115570"/>
                </a:lnTo>
                <a:lnTo>
                  <a:pt x="1863921" y="70562"/>
                </a:lnTo>
                <a:lnTo>
                  <a:pt x="1839166" y="33829"/>
                </a:lnTo>
                <a:lnTo>
                  <a:pt x="1802433" y="9074"/>
                </a:lnTo>
                <a:lnTo>
                  <a:pt x="1757426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93230" y="2329433"/>
            <a:ext cx="1873250" cy="2685415"/>
          </a:xfrm>
          <a:custGeom>
            <a:avLst/>
            <a:gdLst/>
            <a:ahLst/>
            <a:cxnLst/>
            <a:rect l="l" t="t" r="r" b="b"/>
            <a:pathLst>
              <a:path w="1873250" h="2685415">
                <a:moveTo>
                  <a:pt x="0" y="115570"/>
                </a:moveTo>
                <a:lnTo>
                  <a:pt x="9074" y="70562"/>
                </a:lnTo>
                <a:lnTo>
                  <a:pt x="33829" y="33829"/>
                </a:lnTo>
                <a:lnTo>
                  <a:pt x="70562" y="9074"/>
                </a:lnTo>
                <a:lnTo>
                  <a:pt x="115570" y="0"/>
                </a:lnTo>
                <a:lnTo>
                  <a:pt x="1757426" y="0"/>
                </a:lnTo>
                <a:lnTo>
                  <a:pt x="1802433" y="9074"/>
                </a:lnTo>
                <a:lnTo>
                  <a:pt x="1839166" y="33829"/>
                </a:lnTo>
                <a:lnTo>
                  <a:pt x="1863921" y="70562"/>
                </a:lnTo>
                <a:lnTo>
                  <a:pt x="1872996" y="115570"/>
                </a:lnTo>
                <a:lnTo>
                  <a:pt x="1872996" y="2569718"/>
                </a:lnTo>
                <a:lnTo>
                  <a:pt x="1863921" y="2614725"/>
                </a:lnTo>
                <a:lnTo>
                  <a:pt x="1839166" y="2651458"/>
                </a:lnTo>
                <a:lnTo>
                  <a:pt x="1802433" y="2676213"/>
                </a:lnTo>
                <a:lnTo>
                  <a:pt x="1757426" y="2685288"/>
                </a:lnTo>
                <a:lnTo>
                  <a:pt x="115570" y="2685288"/>
                </a:lnTo>
                <a:lnTo>
                  <a:pt x="70562" y="2676213"/>
                </a:lnTo>
                <a:lnTo>
                  <a:pt x="33829" y="2651458"/>
                </a:lnTo>
                <a:lnTo>
                  <a:pt x="9074" y="2614725"/>
                </a:lnTo>
                <a:lnTo>
                  <a:pt x="0" y="2569718"/>
                </a:lnTo>
                <a:lnTo>
                  <a:pt x="0" y="115570"/>
                </a:lnTo>
                <a:close/>
              </a:path>
            </a:pathLst>
          </a:custGeom>
          <a:ln w="12192">
            <a:solidFill>
              <a:srgbClr val="2C4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81623" y="3800093"/>
            <a:ext cx="1696212" cy="1060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78575" y="2576322"/>
            <a:ext cx="1699260" cy="11567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2511" y="4766310"/>
            <a:ext cx="1446275" cy="6324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05662" y="4821173"/>
            <a:ext cx="1296924" cy="5867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62991" y="4796790"/>
            <a:ext cx="1330960" cy="516890"/>
          </a:xfrm>
          <a:custGeom>
            <a:avLst/>
            <a:gdLst/>
            <a:ahLst/>
            <a:cxnLst/>
            <a:rect l="l" t="t" r="r" b="b"/>
            <a:pathLst>
              <a:path w="1330960" h="516889">
                <a:moveTo>
                  <a:pt x="1298574" y="0"/>
                </a:moveTo>
                <a:lnTo>
                  <a:pt x="31876" y="0"/>
                </a:lnTo>
                <a:lnTo>
                  <a:pt x="19470" y="2498"/>
                </a:lnTo>
                <a:lnTo>
                  <a:pt x="9337" y="9318"/>
                </a:lnTo>
                <a:lnTo>
                  <a:pt x="2505" y="19448"/>
                </a:lnTo>
                <a:lnTo>
                  <a:pt x="0" y="31877"/>
                </a:lnTo>
                <a:lnTo>
                  <a:pt x="0" y="484759"/>
                </a:lnTo>
                <a:lnTo>
                  <a:pt x="2505" y="497187"/>
                </a:lnTo>
                <a:lnTo>
                  <a:pt x="9337" y="507317"/>
                </a:lnTo>
                <a:lnTo>
                  <a:pt x="19470" y="514137"/>
                </a:lnTo>
                <a:lnTo>
                  <a:pt x="31876" y="516636"/>
                </a:lnTo>
                <a:lnTo>
                  <a:pt x="1298574" y="516636"/>
                </a:lnTo>
                <a:lnTo>
                  <a:pt x="1311003" y="514137"/>
                </a:lnTo>
                <a:lnTo>
                  <a:pt x="1321133" y="507317"/>
                </a:lnTo>
                <a:lnTo>
                  <a:pt x="1327953" y="497187"/>
                </a:lnTo>
                <a:lnTo>
                  <a:pt x="1330452" y="484759"/>
                </a:lnTo>
                <a:lnTo>
                  <a:pt x="1330452" y="31877"/>
                </a:lnTo>
                <a:lnTo>
                  <a:pt x="1327953" y="19448"/>
                </a:lnTo>
                <a:lnTo>
                  <a:pt x="1321133" y="9318"/>
                </a:lnTo>
                <a:lnTo>
                  <a:pt x="1311003" y="2498"/>
                </a:lnTo>
                <a:lnTo>
                  <a:pt x="1298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62991" y="4796790"/>
            <a:ext cx="1330960" cy="516890"/>
          </a:xfrm>
          <a:custGeom>
            <a:avLst/>
            <a:gdLst/>
            <a:ahLst/>
            <a:cxnLst/>
            <a:rect l="l" t="t" r="r" b="b"/>
            <a:pathLst>
              <a:path w="1330960" h="516889">
                <a:moveTo>
                  <a:pt x="0" y="31877"/>
                </a:moveTo>
                <a:lnTo>
                  <a:pt x="2505" y="19448"/>
                </a:lnTo>
                <a:lnTo>
                  <a:pt x="9337" y="9318"/>
                </a:lnTo>
                <a:lnTo>
                  <a:pt x="19470" y="2498"/>
                </a:lnTo>
                <a:lnTo>
                  <a:pt x="31876" y="0"/>
                </a:lnTo>
                <a:lnTo>
                  <a:pt x="1298574" y="0"/>
                </a:lnTo>
                <a:lnTo>
                  <a:pt x="1311003" y="2498"/>
                </a:lnTo>
                <a:lnTo>
                  <a:pt x="1321133" y="9318"/>
                </a:lnTo>
                <a:lnTo>
                  <a:pt x="1327953" y="19448"/>
                </a:lnTo>
                <a:lnTo>
                  <a:pt x="1330452" y="31877"/>
                </a:lnTo>
                <a:lnTo>
                  <a:pt x="1330452" y="484759"/>
                </a:lnTo>
                <a:lnTo>
                  <a:pt x="1327953" y="497187"/>
                </a:lnTo>
                <a:lnTo>
                  <a:pt x="1321133" y="507317"/>
                </a:lnTo>
                <a:lnTo>
                  <a:pt x="1311003" y="514137"/>
                </a:lnTo>
                <a:lnTo>
                  <a:pt x="1298574" y="516636"/>
                </a:lnTo>
                <a:lnTo>
                  <a:pt x="31876" y="516636"/>
                </a:lnTo>
                <a:lnTo>
                  <a:pt x="19470" y="514137"/>
                </a:lnTo>
                <a:lnTo>
                  <a:pt x="9337" y="507317"/>
                </a:lnTo>
                <a:lnTo>
                  <a:pt x="2505" y="497187"/>
                </a:lnTo>
                <a:lnTo>
                  <a:pt x="0" y="484759"/>
                </a:lnTo>
                <a:lnTo>
                  <a:pt x="0" y="31877"/>
                </a:lnTo>
                <a:close/>
              </a:path>
            </a:pathLst>
          </a:custGeom>
          <a:ln w="9144">
            <a:solidFill>
              <a:srgbClr val="2C4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257299" y="4891024"/>
            <a:ext cx="10187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mtClean="0">
                <a:solidFill>
                  <a:srgbClr val="005DA1"/>
                </a:solidFill>
                <a:latin typeface="Calibri"/>
                <a:cs typeface="Calibri"/>
              </a:rPr>
              <a:t>0</a:t>
            </a:r>
            <a:r>
              <a:rPr lang="fr-FR" sz="1800" b="1" dirty="0" err="1" smtClean="0">
                <a:solidFill>
                  <a:srgbClr val="005DA1"/>
                </a:solidFill>
                <a:latin typeface="Calibri"/>
                <a:cs typeface="Calibri"/>
              </a:rPr>
              <a:t>dt</a:t>
            </a:r>
            <a:r>
              <a:rPr lang="fr-FR" sz="1800" b="1" dirty="0" smtClean="0">
                <a:solidFill>
                  <a:srgbClr val="005DA1"/>
                </a:solidFill>
                <a:latin typeface="Calibri"/>
                <a:cs typeface="Calibri"/>
              </a:rPr>
              <a:t> </a:t>
            </a:r>
            <a:r>
              <a:rPr sz="1800" b="1" spc="-10" smtClean="0">
                <a:solidFill>
                  <a:srgbClr val="005DA1"/>
                </a:solidFill>
                <a:latin typeface="Calibri"/>
                <a:cs typeface="Calibri"/>
              </a:rPr>
              <a:t>Invest.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6854" y="2657093"/>
            <a:ext cx="1295400" cy="1295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6854" y="3842765"/>
            <a:ext cx="1295400" cy="8641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8392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0695">
              <a:lnSpc>
                <a:spcPct val="100000"/>
              </a:lnSpc>
              <a:spcBef>
                <a:spcPts val="105"/>
              </a:spcBef>
            </a:pPr>
            <a:r>
              <a:rPr dirty="0"/>
              <a:t>Aucun </a:t>
            </a:r>
            <a:r>
              <a:rPr spc="-10" dirty="0"/>
              <a:t>investissement nécessaire</a:t>
            </a:r>
            <a:r>
              <a:rPr spc="-95" dirty="0"/>
              <a:t> </a:t>
            </a:r>
            <a:r>
              <a:rPr dirty="0"/>
              <a:t>pour</a:t>
            </a:r>
          </a:p>
          <a:p>
            <a:pPr marL="175895">
              <a:lnSpc>
                <a:spcPct val="100000"/>
              </a:lnSpc>
              <a:tabLst>
                <a:tab pos="3744595" algn="l"/>
              </a:tabLst>
            </a:pPr>
            <a:r>
              <a:rPr u="heavy" dirty="0">
                <a:uFill>
                  <a:solidFill>
                    <a:srgbClr val="4F81BC"/>
                  </a:solidFill>
                </a:uFill>
              </a:rPr>
              <a:t> 	</a:t>
            </a:r>
            <a:r>
              <a:rPr u="heavy" spc="-10">
                <a:uFill>
                  <a:solidFill>
                    <a:srgbClr val="4F81BC"/>
                  </a:solidFill>
                </a:uFill>
              </a:rPr>
              <a:t>rejoindre </a:t>
            </a:r>
            <a:r>
              <a:rPr lang="fr-FR" u="heavy" spc="-10" dirty="0" smtClean="0">
                <a:uFill>
                  <a:solidFill>
                    <a:srgbClr val="4F81BC"/>
                  </a:solidFill>
                </a:uFill>
              </a:rPr>
              <a:t>l’</a:t>
            </a:r>
            <a:r>
              <a:rPr lang="fr-FR" u="heavy" spc="-10" dirty="0" err="1" smtClean="0">
                <a:uFill>
                  <a:solidFill>
                    <a:srgbClr val="4F81BC"/>
                  </a:solidFill>
                </a:uFill>
              </a:rPr>
              <a:t>applcation</a:t>
            </a:r>
            <a:r>
              <a:rPr lang="fr-FR" u="heavy" spc="-10" dirty="0" smtClean="0">
                <a:uFill>
                  <a:solidFill>
                    <a:srgbClr val="4F81BC"/>
                  </a:solidFill>
                </a:uFill>
              </a:rPr>
              <a:t> </a:t>
            </a:r>
            <a:r>
              <a:rPr lang="fr-FR" u="heavy" spc="-10" dirty="0" err="1" smtClean="0">
                <a:uFill>
                  <a:solidFill>
                    <a:srgbClr val="4F81BC"/>
                  </a:solidFill>
                </a:uFill>
              </a:rPr>
              <a:t>Parki</a:t>
            </a:r>
            <a:endParaRPr u="heavy" spc="-10" dirty="0">
              <a:uFill>
                <a:solidFill>
                  <a:srgbClr val="4F81BC"/>
                </a:solidFill>
              </a:u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92836" y="982980"/>
            <a:ext cx="8125968" cy="1112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535" y="18288"/>
            <a:ext cx="1120139" cy="11170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3444" y="44196"/>
            <a:ext cx="1059180" cy="10576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8495" y="79247"/>
            <a:ext cx="943610" cy="942340"/>
          </a:xfrm>
          <a:custGeom>
            <a:avLst/>
            <a:gdLst/>
            <a:ahLst/>
            <a:cxnLst/>
            <a:rect l="l" t="t" r="r" b="b"/>
            <a:pathLst>
              <a:path w="943610" h="942340">
                <a:moveTo>
                  <a:pt x="858113" y="0"/>
                </a:moveTo>
                <a:lnTo>
                  <a:pt x="85242" y="0"/>
                </a:lnTo>
                <a:lnTo>
                  <a:pt x="52061" y="6707"/>
                </a:lnTo>
                <a:lnTo>
                  <a:pt x="24966" y="24987"/>
                </a:lnTo>
                <a:lnTo>
                  <a:pt x="6698" y="52077"/>
                </a:lnTo>
                <a:lnTo>
                  <a:pt x="0" y="85217"/>
                </a:lnTo>
                <a:lnTo>
                  <a:pt x="0" y="856614"/>
                </a:lnTo>
                <a:lnTo>
                  <a:pt x="6698" y="889754"/>
                </a:lnTo>
                <a:lnTo>
                  <a:pt x="24966" y="916844"/>
                </a:lnTo>
                <a:lnTo>
                  <a:pt x="52061" y="935124"/>
                </a:lnTo>
                <a:lnTo>
                  <a:pt x="85242" y="941831"/>
                </a:lnTo>
                <a:lnTo>
                  <a:pt x="858113" y="941831"/>
                </a:lnTo>
                <a:lnTo>
                  <a:pt x="891294" y="935124"/>
                </a:lnTo>
                <a:lnTo>
                  <a:pt x="918389" y="916844"/>
                </a:lnTo>
                <a:lnTo>
                  <a:pt x="936657" y="889754"/>
                </a:lnTo>
                <a:lnTo>
                  <a:pt x="943356" y="856614"/>
                </a:lnTo>
                <a:lnTo>
                  <a:pt x="943356" y="85217"/>
                </a:lnTo>
                <a:lnTo>
                  <a:pt x="936657" y="52077"/>
                </a:lnTo>
                <a:lnTo>
                  <a:pt x="918389" y="24987"/>
                </a:lnTo>
                <a:lnTo>
                  <a:pt x="891294" y="6707"/>
                </a:lnTo>
                <a:lnTo>
                  <a:pt x="8581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45303" y="2862834"/>
            <a:ext cx="687323" cy="6583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38266" y="2929890"/>
            <a:ext cx="496824" cy="5867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88736" y="2906268"/>
            <a:ext cx="546100" cy="516890"/>
          </a:xfrm>
          <a:custGeom>
            <a:avLst/>
            <a:gdLst/>
            <a:ahLst/>
            <a:cxnLst/>
            <a:rect l="l" t="t" r="r" b="b"/>
            <a:pathLst>
              <a:path w="546100" h="516889">
                <a:moveTo>
                  <a:pt x="272796" y="0"/>
                </a:moveTo>
                <a:lnTo>
                  <a:pt x="223770" y="4163"/>
                </a:lnTo>
                <a:lnTo>
                  <a:pt x="177624" y="16166"/>
                </a:lnTo>
                <a:lnTo>
                  <a:pt x="135127" y="35277"/>
                </a:lnTo>
                <a:lnTo>
                  <a:pt x="97053" y="60767"/>
                </a:lnTo>
                <a:lnTo>
                  <a:pt x="64171" y="91905"/>
                </a:lnTo>
                <a:lnTo>
                  <a:pt x="37253" y="127959"/>
                </a:lnTo>
                <a:lnTo>
                  <a:pt x="17071" y="168200"/>
                </a:lnTo>
                <a:lnTo>
                  <a:pt x="4396" y="211896"/>
                </a:lnTo>
                <a:lnTo>
                  <a:pt x="0" y="258317"/>
                </a:lnTo>
                <a:lnTo>
                  <a:pt x="4396" y="304739"/>
                </a:lnTo>
                <a:lnTo>
                  <a:pt x="17071" y="348435"/>
                </a:lnTo>
                <a:lnTo>
                  <a:pt x="37253" y="388676"/>
                </a:lnTo>
                <a:lnTo>
                  <a:pt x="64171" y="424730"/>
                </a:lnTo>
                <a:lnTo>
                  <a:pt x="97053" y="455868"/>
                </a:lnTo>
                <a:lnTo>
                  <a:pt x="135128" y="481358"/>
                </a:lnTo>
                <a:lnTo>
                  <a:pt x="177624" y="500469"/>
                </a:lnTo>
                <a:lnTo>
                  <a:pt x="223770" y="512472"/>
                </a:lnTo>
                <a:lnTo>
                  <a:pt x="272796" y="516636"/>
                </a:lnTo>
                <a:lnTo>
                  <a:pt x="321821" y="512472"/>
                </a:lnTo>
                <a:lnTo>
                  <a:pt x="367967" y="500469"/>
                </a:lnTo>
                <a:lnTo>
                  <a:pt x="410463" y="481358"/>
                </a:lnTo>
                <a:lnTo>
                  <a:pt x="448538" y="455868"/>
                </a:lnTo>
                <a:lnTo>
                  <a:pt x="481420" y="424730"/>
                </a:lnTo>
                <a:lnTo>
                  <a:pt x="508338" y="388676"/>
                </a:lnTo>
                <a:lnTo>
                  <a:pt x="528520" y="348435"/>
                </a:lnTo>
                <a:lnTo>
                  <a:pt x="541195" y="304739"/>
                </a:lnTo>
                <a:lnTo>
                  <a:pt x="545592" y="258317"/>
                </a:lnTo>
                <a:lnTo>
                  <a:pt x="541195" y="211896"/>
                </a:lnTo>
                <a:lnTo>
                  <a:pt x="528520" y="168200"/>
                </a:lnTo>
                <a:lnTo>
                  <a:pt x="508338" y="127959"/>
                </a:lnTo>
                <a:lnTo>
                  <a:pt x="481420" y="91905"/>
                </a:lnTo>
                <a:lnTo>
                  <a:pt x="448538" y="60767"/>
                </a:lnTo>
                <a:lnTo>
                  <a:pt x="410464" y="35277"/>
                </a:lnTo>
                <a:lnTo>
                  <a:pt x="367967" y="16166"/>
                </a:lnTo>
                <a:lnTo>
                  <a:pt x="321821" y="4163"/>
                </a:lnTo>
                <a:lnTo>
                  <a:pt x="2727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88736" y="2906268"/>
            <a:ext cx="546100" cy="516890"/>
          </a:xfrm>
          <a:custGeom>
            <a:avLst/>
            <a:gdLst/>
            <a:ahLst/>
            <a:cxnLst/>
            <a:rect l="l" t="t" r="r" b="b"/>
            <a:pathLst>
              <a:path w="546100" h="516889">
                <a:moveTo>
                  <a:pt x="0" y="258317"/>
                </a:moveTo>
                <a:lnTo>
                  <a:pt x="4396" y="211896"/>
                </a:lnTo>
                <a:lnTo>
                  <a:pt x="17071" y="168200"/>
                </a:lnTo>
                <a:lnTo>
                  <a:pt x="37253" y="127959"/>
                </a:lnTo>
                <a:lnTo>
                  <a:pt x="64171" y="91905"/>
                </a:lnTo>
                <a:lnTo>
                  <a:pt x="97053" y="60767"/>
                </a:lnTo>
                <a:lnTo>
                  <a:pt x="135127" y="35277"/>
                </a:lnTo>
                <a:lnTo>
                  <a:pt x="177624" y="16166"/>
                </a:lnTo>
                <a:lnTo>
                  <a:pt x="223770" y="4163"/>
                </a:lnTo>
                <a:lnTo>
                  <a:pt x="272796" y="0"/>
                </a:lnTo>
                <a:lnTo>
                  <a:pt x="321821" y="4163"/>
                </a:lnTo>
                <a:lnTo>
                  <a:pt x="367967" y="16166"/>
                </a:lnTo>
                <a:lnTo>
                  <a:pt x="410463" y="35277"/>
                </a:lnTo>
                <a:lnTo>
                  <a:pt x="448538" y="60767"/>
                </a:lnTo>
                <a:lnTo>
                  <a:pt x="481420" y="91905"/>
                </a:lnTo>
                <a:lnTo>
                  <a:pt x="508338" y="127959"/>
                </a:lnTo>
                <a:lnTo>
                  <a:pt x="528520" y="168200"/>
                </a:lnTo>
                <a:lnTo>
                  <a:pt x="541195" y="211896"/>
                </a:lnTo>
                <a:lnTo>
                  <a:pt x="545592" y="258317"/>
                </a:lnTo>
                <a:lnTo>
                  <a:pt x="541195" y="304739"/>
                </a:lnTo>
                <a:lnTo>
                  <a:pt x="528520" y="348435"/>
                </a:lnTo>
                <a:lnTo>
                  <a:pt x="508338" y="388676"/>
                </a:lnTo>
                <a:lnTo>
                  <a:pt x="481420" y="424730"/>
                </a:lnTo>
                <a:lnTo>
                  <a:pt x="448538" y="455868"/>
                </a:lnTo>
                <a:lnTo>
                  <a:pt x="410464" y="481358"/>
                </a:lnTo>
                <a:lnTo>
                  <a:pt x="367967" y="500469"/>
                </a:lnTo>
                <a:lnTo>
                  <a:pt x="321821" y="512472"/>
                </a:lnTo>
                <a:lnTo>
                  <a:pt x="272796" y="516636"/>
                </a:lnTo>
                <a:lnTo>
                  <a:pt x="223770" y="512472"/>
                </a:lnTo>
                <a:lnTo>
                  <a:pt x="177624" y="500469"/>
                </a:lnTo>
                <a:lnTo>
                  <a:pt x="135128" y="481358"/>
                </a:lnTo>
                <a:lnTo>
                  <a:pt x="97053" y="455868"/>
                </a:lnTo>
                <a:lnTo>
                  <a:pt x="64171" y="424730"/>
                </a:lnTo>
                <a:lnTo>
                  <a:pt x="37253" y="388676"/>
                </a:lnTo>
                <a:lnTo>
                  <a:pt x="17071" y="348435"/>
                </a:lnTo>
                <a:lnTo>
                  <a:pt x="4396" y="304739"/>
                </a:lnTo>
                <a:lnTo>
                  <a:pt x="0" y="258317"/>
                </a:lnTo>
                <a:close/>
              </a:path>
            </a:pathLst>
          </a:custGeom>
          <a:ln w="35052">
            <a:solidFill>
              <a:srgbClr val="006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090793" y="2998927"/>
            <a:ext cx="300102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dirty="0" smtClean="0">
                <a:solidFill>
                  <a:srgbClr val="005DA1"/>
                </a:solidFill>
                <a:latin typeface="Calibri"/>
                <a:cs typeface="Calibri"/>
              </a:rPr>
              <a:t>DT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601462" y="3925062"/>
            <a:ext cx="659891" cy="61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62423" y="3986022"/>
            <a:ext cx="483234" cy="441959"/>
          </a:xfrm>
          <a:custGeom>
            <a:avLst/>
            <a:gdLst/>
            <a:ahLst/>
            <a:cxnLst/>
            <a:rect l="l" t="t" r="r" b="b"/>
            <a:pathLst>
              <a:path w="483235" h="441960">
                <a:moveTo>
                  <a:pt x="435229" y="0"/>
                </a:moveTo>
                <a:lnTo>
                  <a:pt x="47879" y="0"/>
                </a:lnTo>
                <a:lnTo>
                  <a:pt x="29253" y="3766"/>
                </a:lnTo>
                <a:lnTo>
                  <a:pt x="14033" y="14033"/>
                </a:lnTo>
                <a:lnTo>
                  <a:pt x="3766" y="29253"/>
                </a:lnTo>
                <a:lnTo>
                  <a:pt x="0" y="47878"/>
                </a:lnTo>
                <a:lnTo>
                  <a:pt x="0" y="394081"/>
                </a:lnTo>
                <a:lnTo>
                  <a:pt x="3766" y="412706"/>
                </a:lnTo>
                <a:lnTo>
                  <a:pt x="14033" y="427926"/>
                </a:lnTo>
                <a:lnTo>
                  <a:pt x="29253" y="438193"/>
                </a:lnTo>
                <a:lnTo>
                  <a:pt x="47879" y="441960"/>
                </a:lnTo>
                <a:lnTo>
                  <a:pt x="435229" y="441960"/>
                </a:lnTo>
                <a:lnTo>
                  <a:pt x="453854" y="438193"/>
                </a:lnTo>
                <a:lnTo>
                  <a:pt x="469074" y="427926"/>
                </a:lnTo>
                <a:lnTo>
                  <a:pt x="479341" y="412706"/>
                </a:lnTo>
                <a:lnTo>
                  <a:pt x="483108" y="394081"/>
                </a:lnTo>
                <a:lnTo>
                  <a:pt x="483108" y="47878"/>
                </a:lnTo>
                <a:lnTo>
                  <a:pt x="479341" y="29253"/>
                </a:lnTo>
                <a:lnTo>
                  <a:pt x="469074" y="14033"/>
                </a:lnTo>
                <a:lnTo>
                  <a:pt x="453854" y="3766"/>
                </a:lnTo>
                <a:lnTo>
                  <a:pt x="435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62423" y="3986022"/>
            <a:ext cx="483108" cy="4419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44897" y="3968496"/>
            <a:ext cx="518795" cy="477520"/>
          </a:xfrm>
          <a:custGeom>
            <a:avLst/>
            <a:gdLst/>
            <a:ahLst/>
            <a:cxnLst/>
            <a:rect l="l" t="t" r="r" b="b"/>
            <a:pathLst>
              <a:path w="518795" h="477520">
                <a:moveTo>
                  <a:pt x="63881" y="0"/>
                </a:moveTo>
                <a:lnTo>
                  <a:pt x="454533" y="0"/>
                </a:lnTo>
                <a:lnTo>
                  <a:pt x="478282" y="4572"/>
                </a:lnTo>
                <a:lnTo>
                  <a:pt x="499618" y="18796"/>
                </a:lnTo>
                <a:lnTo>
                  <a:pt x="513842" y="40132"/>
                </a:lnTo>
                <a:lnTo>
                  <a:pt x="518413" y="63881"/>
                </a:lnTo>
                <a:lnTo>
                  <a:pt x="518413" y="413258"/>
                </a:lnTo>
                <a:lnTo>
                  <a:pt x="513842" y="437007"/>
                </a:lnTo>
                <a:lnTo>
                  <a:pt x="499618" y="458342"/>
                </a:lnTo>
                <a:lnTo>
                  <a:pt x="478282" y="472566"/>
                </a:lnTo>
                <a:lnTo>
                  <a:pt x="454533" y="477138"/>
                </a:lnTo>
                <a:lnTo>
                  <a:pt x="63881" y="477138"/>
                </a:lnTo>
                <a:lnTo>
                  <a:pt x="40132" y="472566"/>
                </a:lnTo>
                <a:lnTo>
                  <a:pt x="18796" y="458342"/>
                </a:lnTo>
                <a:lnTo>
                  <a:pt x="4572" y="437007"/>
                </a:lnTo>
                <a:lnTo>
                  <a:pt x="0" y="413258"/>
                </a:lnTo>
                <a:lnTo>
                  <a:pt x="0" y="63881"/>
                </a:lnTo>
                <a:lnTo>
                  <a:pt x="4572" y="40132"/>
                </a:lnTo>
                <a:lnTo>
                  <a:pt x="18796" y="18796"/>
                </a:lnTo>
                <a:lnTo>
                  <a:pt x="40132" y="4572"/>
                </a:lnTo>
                <a:lnTo>
                  <a:pt x="63881" y="0"/>
                </a:lnTo>
                <a:close/>
              </a:path>
            </a:pathLst>
          </a:custGeom>
          <a:ln w="35052">
            <a:solidFill>
              <a:srgbClr val="006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Picture 5" descr="https://scontent.ftun6-1.fna.fbcdn.net/v/t34.0-12/22554580_1652508871477922_2020926518_n.png?oh=c8ec87d94a1c5f3075670374085addcc&amp;oe=59E9927D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3723895" y="3131058"/>
            <a:ext cx="1605280" cy="914400"/>
          </a:xfrm>
          <a:prstGeom prst="rect">
            <a:avLst/>
          </a:prstGeom>
          <a:noFill/>
        </p:spPr>
      </p:pic>
      <p:pic>
        <p:nvPicPr>
          <p:cNvPr id="57" name="Image 56" descr="parking-icon-png-22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8600" y="15240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088" y="4620767"/>
            <a:ext cx="1945005" cy="1544320"/>
          </a:xfrm>
          <a:custGeom>
            <a:avLst/>
            <a:gdLst/>
            <a:ahLst/>
            <a:cxnLst/>
            <a:rect l="l" t="t" r="r" b="b"/>
            <a:pathLst>
              <a:path w="1945005" h="1544320">
                <a:moveTo>
                  <a:pt x="1838960" y="0"/>
                </a:moveTo>
                <a:lnTo>
                  <a:pt x="105714" y="0"/>
                </a:lnTo>
                <a:lnTo>
                  <a:pt x="64566" y="8312"/>
                </a:lnTo>
                <a:lnTo>
                  <a:pt x="30964" y="30972"/>
                </a:lnTo>
                <a:lnTo>
                  <a:pt x="8307" y="64561"/>
                </a:lnTo>
                <a:lnTo>
                  <a:pt x="0" y="105663"/>
                </a:lnTo>
                <a:lnTo>
                  <a:pt x="0" y="1438084"/>
                </a:lnTo>
                <a:lnTo>
                  <a:pt x="8307" y="1479239"/>
                </a:lnTo>
                <a:lnTo>
                  <a:pt x="30964" y="1512846"/>
                </a:lnTo>
                <a:lnTo>
                  <a:pt x="64566" y="1535503"/>
                </a:lnTo>
                <a:lnTo>
                  <a:pt x="105714" y="1543811"/>
                </a:lnTo>
                <a:lnTo>
                  <a:pt x="1838960" y="1543811"/>
                </a:lnTo>
                <a:lnTo>
                  <a:pt x="1880062" y="1535503"/>
                </a:lnTo>
                <a:lnTo>
                  <a:pt x="1913651" y="1512846"/>
                </a:lnTo>
                <a:lnTo>
                  <a:pt x="1936311" y="1479239"/>
                </a:lnTo>
                <a:lnTo>
                  <a:pt x="1944624" y="1438084"/>
                </a:lnTo>
                <a:lnTo>
                  <a:pt x="1944624" y="105663"/>
                </a:lnTo>
                <a:lnTo>
                  <a:pt x="1936311" y="64561"/>
                </a:lnTo>
                <a:lnTo>
                  <a:pt x="1913651" y="30972"/>
                </a:lnTo>
                <a:lnTo>
                  <a:pt x="1880062" y="8312"/>
                </a:lnTo>
                <a:lnTo>
                  <a:pt x="1838960" y="0"/>
                </a:lnTo>
                <a:close/>
              </a:path>
            </a:pathLst>
          </a:custGeom>
          <a:solidFill>
            <a:srgbClr val="669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6783" y="5178678"/>
            <a:ext cx="143637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fr-FR" sz="1500" b="1" spc="-20" dirty="0" smtClean="0">
                <a:solidFill>
                  <a:srgbClr val="FFFFFF"/>
                </a:solidFill>
                <a:latin typeface="Calibri"/>
                <a:cs typeface="Calibri"/>
              </a:rPr>
              <a:t>Confirmation réservation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2492" y="4620767"/>
            <a:ext cx="431800" cy="1544320"/>
          </a:xfrm>
          <a:custGeom>
            <a:avLst/>
            <a:gdLst/>
            <a:ahLst/>
            <a:cxnLst/>
            <a:rect l="l" t="t" r="r" b="b"/>
            <a:pathLst>
              <a:path w="431800" h="1544320">
                <a:moveTo>
                  <a:pt x="0" y="0"/>
                </a:moveTo>
                <a:lnTo>
                  <a:pt x="0" y="1543811"/>
                </a:lnTo>
                <a:lnTo>
                  <a:pt x="431291" y="771905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7801" y="4621529"/>
            <a:ext cx="3672840" cy="1544320"/>
          </a:xfrm>
          <a:custGeom>
            <a:avLst/>
            <a:gdLst/>
            <a:ahLst/>
            <a:cxnLst/>
            <a:rect l="l" t="t" r="r" b="b"/>
            <a:pathLst>
              <a:path w="3672840" h="1544320">
                <a:moveTo>
                  <a:pt x="0" y="98552"/>
                </a:moveTo>
                <a:lnTo>
                  <a:pt x="7737" y="60168"/>
                </a:lnTo>
                <a:lnTo>
                  <a:pt x="28844" y="28844"/>
                </a:lnTo>
                <a:lnTo>
                  <a:pt x="60168" y="7737"/>
                </a:lnTo>
                <a:lnTo>
                  <a:pt x="98552" y="0"/>
                </a:lnTo>
                <a:lnTo>
                  <a:pt x="3574288" y="0"/>
                </a:lnTo>
                <a:lnTo>
                  <a:pt x="3612671" y="7737"/>
                </a:lnTo>
                <a:lnTo>
                  <a:pt x="3643995" y="28844"/>
                </a:lnTo>
                <a:lnTo>
                  <a:pt x="3665102" y="60168"/>
                </a:lnTo>
                <a:lnTo>
                  <a:pt x="3672840" y="98552"/>
                </a:lnTo>
                <a:lnTo>
                  <a:pt x="3672840" y="1445298"/>
                </a:lnTo>
                <a:lnTo>
                  <a:pt x="3665102" y="1483643"/>
                </a:lnTo>
                <a:lnTo>
                  <a:pt x="3643995" y="1514957"/>
                </a:lnTo>
                <a:lnTo>
                  <a:pt x="3612671" y="1536070"/>
                </a:lnTo>
                <a:lnTo>
                  <a:pt x="3574288" y="1543812"/>
                </a:lnTo>
                <a:lnTo>
                  <a:pt x="98552" y="1543812"/>
                </a:lnTo>
                <a:lnTo>
                  <a:pt x="60168" y="1536070"/>
                </a:lnTo>
                <a:lnTo>
                  <a:pt x="28844" y="1514957"/>
                </a:lnTo>
                <a:lnTo>
                  <a:pt x="7737" y="1483643"/>
                </a:lnTo>
                <a:lnTo>
                  <a:pt x="0" y="1445298"/>
                </a:lnTo>
                <a:lnTo>
                  <a:pt x="0" y="98552"/>
                </a:lnTo>
                <a:close/>
              </a:path>
            </a:pathLst>
          </a:custGeom>
          <a:ln w="19812">
            <a:solidFill>
              <a:srgbClr val="005D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088" y="3005327"/>
            <a:ext cx="1945005" cy="1544320"/>
          </a:xfrm>
          <a:custGeom>
            <a:avLst/>
            <a:gdLst/>
            <a:ahLst/>
            <a:cxnLst/>
            <a:rect l="l" t="t" r="r" b="b"/>
            <a:pathLst>
              <a:path w="1945005" h="1544320">
                <a:moveTo>
                  <a:pt x="1838960" y="0"/>
                </a:moveTo>
                <a:lnTo>
                  <a:pt x="105714" y="0"/>
                </a:lnTo>
                <a:lnTo>
                  <a:pt x="64566" y="8312"/>
                </a:lnTo>
                <a:lnTo>
                  <a:pt x="30964" y="30972"/>
                </a:lnTo>
                <a:lnTo>
                  <a:pt x="8307" y="64561"/>
                </a:lnTo>
                <a:lnTo>
                  <a:pt x="0" y="105663"/>
                </a:lnTo>
                <a:lnTo>
                  <a:pt x="0" y="1438148"/>
                </a:lnTo>
                <a:lnTo>
                  <a:pt x="8307" y="1479250"/>
                </a:lnTo>
                <a:lnTo>
                  <a:pt x="30964" y="1512839"/>
                </a:lnTo>
                <a:lnTo>
                  <a:pt x="64566" y="1535499"/>
                </a:lnTo>
                <a:lnTo>
                  <a:pt x="105714" y="1543812"/>
                </a:lnTo>
                <a:lnTo>
                  <a:pt x="1838960" y="1543812"/>
                </a:lnTo>
                <a:lnTo>
                  <a:pt x="1880062" y="1535499"/>
                </a:lnTo>
                <a:lnTo>
                  <a:pt x="1913651" y="1512839"/>
                </a:lnTo>
                <a:lnTo>
                  <a:pt x="1936311" y="1479250"/>
                </a:lnTo>
                <a:lnTo>
                  <a:pt x="1944624" y="1438148"/>
                </a:lnTo>
                <a:lnTo>
                  <a:pt x="1944624" y="105663"/>
                </a:lnTo>
                <a:lnTo>
                  <a:pt x="1936311" y="64561"/>
                </a:lnTo>
                <a:lnTo>
                  <a:pt x="1913651" y="30972"/>
                </a:lnTo>
                <a:lnTo>
                  <a:pt x="1880062" y="8312"/>
                </a:lnTo>
                <a:lnTo>
                  <a:pt x="1838960" y="0"/>
                </a:lnTo>
                <a:close/>
              </a:path>
            </a:pathLst>
          </a:custGeom>
          <a:solidFill>
            <a:srgbClr val="3B6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3379" y="3562350"/>
            <a:ext cx="1043305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FFFFFF"/>
                </a:solidFill>
                <a:latin typeface="Calibri"/>
                <a:cs typeface="Calibri"/>
              </a:rPr>
              <a:t>FORFAITS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000" b="1" spc="-5" dirty="0">
                <a:solidFill>
                  <a:srgbClr val="FFFFFF"/>
                </a:solidFill>
                <a:latin typeface="Calibri"/>
                <a:cs typeface="Calibri"/>
              </a:rPr>
              <a:t>(MOYENNE</a:t>
            </a:r>
            <a:r>
              <a:rPr sz="1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Calibri"/>
                <a:cs typeface="Calibri"/>
              </a:rPr>
              <a:t>DURÉE)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088" y="1395983"/>
            <a:ext cx="1945005" cy="1545590"/>
          </a:xfrm>
          <a:custGeom>
            <a:avLst/>
            <a:gdLst/>
            <a:ahLst/>
            <a:cxnLst/>
            <a:rect l="l" t="t" r="r" b="b"/>
            <a:pathLst>
              <a:path w="1945005" h="1545589">
                <a:moveTo>
                  <a:pt x="1838833" y="0"/>
                </a:moveTo>
                <a:lnTo>
                  <a:pt x="105829" y="0"/>
                </a:lnTo>
                <a:lnTo>
                  <a:pt x="64636" y="8314"/>
                </a:lnTo>
                <a:lnTo>
                  <a:pt x="30997" y="30987"/>
                </a:lnTo>
                <a:lnTo>
                  <a:pt x="8316" y="64615"/>
                </a:lnTo>
                <a:lnTo>
                  <a:pt x="0" y="105790"/>
                </a:lnTo>
                <a:lnTo>
                  <a:pt x="0" y="1439544"/>
                </a:lnTo>
                <a:lnTo>
                  <a:pt x="8316" y="1480720"/>
                </a:lnTo>
                <a:lnTo>
                  <a:pt x="30997" y="1514347"/>
                </a:lnTo>
                <a:lnTo>
                  <a:pt x="64636" y="1537021"/>
                </a:lnTo>
                <a:lnTo>
                  <a:pt x="105829" y="1545336"/>
                </a:lnTo>
                <a:lnTo>
                  <a:pt x="1838833" y="1545336"/>
                </a:lnTo>
                <a:lnTo>
                  <a:pt x="1880008" y="1537021"/>
                </a:lnTo>
                <a:lnTo>
                  <a:pt x="1913636" y="1514347"/>
                </a:lnTo>
                <a:lnTo>
                  <a:pt x="1936309" y="1480720"/>
                </a:lnTo>
                <a:lnTo>
                  <a:pt x="1944624" y="1439544"/>
                </a:lnTo>
                <a:lnTo>
                  <a:pt x="1944624" y="105790"/>
                </a:lnTo>
                <a:lnTo>
                  <a:pt x="1936309" y="64615"/>
                </a:lnTo>
                <a:lnTo>
                  <a:pt x="1913636" y="30987"/>
                </a:lnTo>
                <a:lnTo>
                  <a:pt x="1880008" y="8314"/>
                </a:lnTo>
                <a:lnTo>
                  <a:pt x="1838833" y="0"/>
                </a:lnTo>
                <a:close/>
              </a:path>
            </a:pathLst>
          </a:custGeom>
          <a:solidFill>
            <a:srgbClr val="2C4E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1459" y="1953895"/>
            <a:ext cx="1287780" cy="41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1500" b="1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15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30"/>
              </a:spcBef>
            </a:pPr>
            <a:r>
              <a:rPr sz="1000" b="1" spc="-5" dirty="0">
                <a:solidFill>
                  <a:srgbClr val="FFFFFF"/>
                </a:solidFill>
                <a:latin typeface="Calibri"/>
                <a:cs typeface="Calibri"/>
              </a:rPr>
              <a:t>(LONGUE</a:t>
            </a:r>
            <a:r>
              <a:rPr sz="1000" b="1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Calibri"/>
                <a:cs typeface="Calibri"/>
              </a:rPr>
              <a:t>DURÉE)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2492" y="3005327"/>
            <a:ext cx="431800" cy="1544320"/>
          </a:xfrm>
          <a:custGeom>
            <a:avLst/>
            <a:gdLst/>
            <a:ahLst/>
            <a:cxnLst/>
            <a:rect l="l" t="t" r="r" b="b"/>
            <a:pathLst>
              <a:path w="431800" h="1544320">
                <a:moveTo>
                  <a:pt x="0" y="0"/>
                </a:moveTo>
                <a:lnTo>
                  <a:pt x="0" y="1543812"/>
                </a:lnTo>
                <a:lnTo>
                  <a:pt x="431291" y="771906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12492" y="1395983"/>
            <a:ext cx="431800" cy="1545590"/>
          </a:xfrm>
          <a:custGeom>
            <a:avLst/>
            <a:gdLst/>
            <a:ahLst/>
            <a:cxnLst/>
            <a:rect l="l" t="t" r="r" b="b"/>
            <a:pathLst>
              <a:path w="431800" h="1545589">
                <a:moveTo>
                  <a:pt x="0" y="0"/>
                </a:moveTo>
                <a:lnTo>
                  <a:pt x="0" y="1545336"/>
                </a:lnTo>
                <a:lnTo>
                  <a:pt x="431291" y="772667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7801" y="3006089"/>
            <a:ext cx="3672840" cy="1544320"/>
          </a:xfrm>
          <a:custGeom>
            <a:avLst/>
            <a:gdLst/>
            <a:ahLst/>
            <a:cxnLst/>
            <a:rect l="l" t="t" r="r" b="b"/>
            <a:pathLst>
              <a:path w="3672840" h="1544320">
                <a:moveTo>
                  <a:pt x="0" y="98551"/>
                </a:moveTo>
                <a:lnTo>
                  <a:pt x="7737" y="60168"/>
                </a:lnTo>
                <a:lnTo>
                  <a:pt x="28844" y="28844"/>
                </a:lnTo>
                <a:lnTo>
                  <a:pt x="60168" y="7737"/>
                </a:lnTo>
                <a:lnTo>
                  <a:pt x="98552" y="0"/>
                </a:lnTo>
                <a:lnTo>
                  <a:pt x="3574288" y="0"/>
                </a:lnTo>
                <a:lnTo>
                  <a:pt x="3612671" y="7737"/>
                </a:lnTo>
                <a:lnTo>
                  <a:pt x="3643995" y="28844"/>
                </a:lnTo>
                <a:lnTo>
                  <a:pt x="3665102" y="60168"/>
                </a:lnTo>
                <a:lnTo>
                  <a:pt x="3672840" y="98551"/>
                </a:lnTo>
                <a:lnTo>
                  <a:pt x="3672840" y="1445260"/>
                </a:lnTo>
                <a:lnTo>
                  <a:pt x="3665102" y="1483643"/>
                </a:lnTo>
                <a:lnTo>
                  <a:pt x="3643995" y="1514967"/>
                </a:lnTo>
                <a:lnTo>
                  <a:pt x="3612671" y="1536074"/>
                </a:lnTo>
                <a:lnTo>
                  <a:pt x="3574288" y="1543812"/>
                </a:lnTo>
                <a:lnTo>
                  <a:pt x="98552" y="1543812"/>
                </a:lnTo>
                <a:lnTo>
                  <a:pt x="60168" y="1536074"/>
                </a:lnTo>
                <a:lnTo>
                  <a:pt x="28844" y="1514967"/>
                </a:lnTo>
                <a:lnTo>
                  <a:pt x="7737" y="1483643"/>
                </a:lnTo>
                <a:lnTo>
                  <a:pt x="0" y="1445260"/>
                </a:lnTo>
                <a:lnTo>
                  <a:pt x="0" y="98551"/>
                </a:lnTo>
                <a:close/>
              </a:path>
            </a:pathLst>
          </a:custGeom>
          <a:ln w="19812">
            <a:solidFill>
              <a:srgbClr val="005D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99561" y="3174872"/>
            <a:ext cx="3313429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080" indent="-1854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8755" algn="l"/>
              </a:tabLst>
            </a:pPr>
            <a:r>
              <a:rPr sz="1500" b="1" spc="-10" dirty="0">
                <a:solidFill>
                  <a:srgbClr val="355C8A"/>
                </a:solidFill>
                <a:latin typeface="Calibri"/>
                <a:cs typeface="Calibri"/>
              </a:rPr>
              <a:t>Montant forfaitaire fixe </a:t>
            </a:r>
            <a:r>
              <a:rPr sz="1500" spc="-5" dirty="0">
                <a:solidFill>
                  <a:srgbClr val="355C8A"/>
                </a:solidFill>
                <a:latin typeface="Calibri"/>
                <a:cs typeface="Calibri"/>
              </a:rPr>
              <a:t>pour </a:t>
            </a:r>
            <a:r>
              <a:rPr sz="1500" dirty="0">
                <a:solidFill>
                  <a:srgbClr val="355C8A"/>
                </a:solidFill>
                <a:latin typeface="Calibri"/>
                <a:cs typeface="Calibri"/>
              </a:rPr>
              <a:t>une </a:t>
            </a:r>
            <a:r>
              <a:rPr sz="1500" spc="-5" dirty="0">
                <a:solidFill>
                  <a:srgbClr val="355C8A"/>
                </a:solidFill>
                <a:latin typeface="Calibri"/>
                <a:cs typeface="Calibri"/>
              </a:rPr>
              <a:t>durée  définie (1 </a:t>
            </a:r>
            <a:r>
              <a:rPr sz="1500" spc="-10" dirty="0">
                <a:solidFill>
                  <a:srgbClr val="355C8A"/>
                </a:solidFill>
                <a:latin typeface="Calibri"/>
                <a:cs typeface="Calibri"/>
              </a:rPr>
              <a:t>soirée, </a:t>
            </a:r>
            <a:r>
              <a:rPr sz="1500" dirty="0">
                <a:solidFill>
                  <a:srgbClr val="355C8A"/>
                </a:solidFill>
                <a:latin typeface="Calibri"/>
                <a:cs typeface="Calibri"/>
              </a:rPr>
              <a:t>1 </a:t>
            </a:r>
            <a:r>
              <a:rPr sz="1500" spc="-10" dirty="0">
                <a:solidFill>
                  <a:srgbClr val="355C8A"/>
                </a:solidFill>
                <a:latin typeface="Calibri"/>
                <a:cs typeface="Calibri"/>
              </a:rPr>
              <a:t>jours, </a:t>
            </a:r>
            <a:r>
              <a:rPr sz="1500" dirty="0">
                <a:solidFill>
                  <a:srgbClr val="355C8A"/>
                </a:solidFill>
                <a:latin typeface="Calibri"/>
                <a:cs typeface="Calibri"/>
              </a:rPr>
              <a:t>3 </a:t>
            </a:r>
            <a:r>
              <a:rPr sz="1500" spc="-10" dirty="0">
                <a:solidFill>
                  <a:srgbClr val="355C8A"/>
                </a:solidFill>
                <a:latin typeface="Calibri"/>
                <a:cs typeface="Calibri"/>
              </a:rPr>
              <a:t>jours, </a:t>
            </a:r>
            <a:r>
              <a:rPr sz="1500" dirty="0">
                <a:solidFill>
                  <a:srgbClr val="355C8A"/>
                </a:solidFill>
                <a:latin typeface="Calibri"/>
                <a:cs typeface="Calibri"/>
              </a:rPr>
              <a:t>1  </a:t>
            </a:r>
            <a:r>
              <a:rPr sz="1500" spc="-5" dirty="0">
                <a:solidFill>
                  <a:srgbClr val="355C8A"/>
                </a:solidFill>
                <a:latin typeface="Calibri"/>
                <a:cs typeface="Calibri"/>
              </a:rPr>
              <a:t>semaine, </a:t>
            </a:r>
            <a:r>
              <a:rPr sz="1500" spc="-10" dirty="0">
                <a:solidFill>
                  <a:srgbClr val="355C8A"/>
                </a:solidFill>
                <a:latin typeface="Calibri"/>
                <a:cs typeface="Calibri"/>
              </a:rPr>
              <a:t>etc.) </a:t>
            </a:r>
            <a:r>
              <a:rPr sz="1500" spc="-15" dirty="0">
                <a:solidFill>
                  <a:srgbClr val="355C8A"/>
                </a:solidFill>
                <a:latin typeface="Calibri"/>
                <a:cs typeface="Calibri"/>
              </a:rPr>
              <a:t>avec </a:t>
            </a:r>
            <a:r>
              <a:rPr sz="1500" spc="-5" dirty="0">
                <a:solidFill>
                  <a:srgbClr val="355C8A"/>
                </a:solidFill>
                <a:latin typeface="Calibri"/>
                <a:cs typeface="Calibri"/>
              </a:rPr>
              <a:t>ou sans</a:t>
            </a:r>
            <a:r>
              <a:rPr sz="1500" dirty="0">
                <a:solidFill>
                  <a:srgbClr val="355C8A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55C8A"/>
                </a:solidFill>
                <a:latin typeface="Calibri"/>
                <a:cs typeface="Calibri"/>
              </a:rPr>
              <a:t>réservation</a:t>
            </a:r>
            <a:endParaRPr sz="1500">
              <a:latin typeface="Calibri"/>
              <a:cs typeface="Calibri"/>
            </a:endParaRPr>
          </a:p>
          <a:p>
            <a:pPr marL="198120" indent="-1854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198755" algn="l"/>
              </a:tabLst>
            </a:pPr>
            <a:r>
              <a:rPr sz="1500" spc="-5" dirty="0">
                <a:solidFill>
                  <a:srgbClr val="355C8A"/>
                </a:solidFill>
                <a:latin typeface="Calibri"/>
                <a:cs typeface="Calibri"/>
              </a:rPr>
              <a:t>Possibilité de </a:t>
            </a:r>
            <a:r>
              <a:rPr sz="1500" spc="-10" dirty="0">
                <a:solidFill>
                  <a:srgbClr val="355C8A"/>
                </a:solidFill>
                <a:latin typeface="Calibri"/>
                <a:cs typeface="Calibri"/>
              </a:rPr>
              <a:t>réserver </a:t>
            </a:r>
            <a:r>
              <a:rPr sz="1500" dirty="0">
                <a:solidFill>
                  <a:srgbClr val="355C8A"/>
                </a:solidFill>
                <a:latin typeface="Calibri"/>
                <a:cs typeface="Calibri"/>
              </a:rPr>
              <a:t>à </a:t>
            </a:r>
            <a:r>
              <a:rPr sz="1500" spc="-25" dirty="0">
                <a:solidFill>
                  <a:srgbClr val="355C8A"/>
                </a:solidFill>
                <a:latin typeface="Calibri"/>
                <a:cs typeface="Calibri"/>
              </a:rPr>
              <a:t>l’avance</a:t>
            </a:r>
            <a:r>
              <a:rPr sz="1500" spc="0" dirty="0">
                <a:solidFill>
                  <a:srgbClr val="355C8A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55C8A"/>
                </a:solidFill>
                <a:latin typeface="Calibri"/>
                <a:cs typeface="Calibri"/>
              </a:rPr>
              <a:t>bientôt</a:t>
            </a:r>
            <a:endParaRPr sz="1500">
              <a:latin typeface="Calibri"/>
              <a:cs typeface="Calibri"/>
            </a:endParaRPr>
          </a:p>
          <a:p>
            <a:pPr marL="19812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355C8A"/>
                </a:solidFill>
                <a:latin typeface="Calibri"/>
                <a:cs typeface="Calibri"/>
              </a:rPr>
              <a:t>disponible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87801" y="1396746"/>
            <a:ext cx="3672840" cy="1545590"/>
          </a:xfrm>
          <a:custGeom>
            <a:avLst/>
            <a:gdLst/>
            <a:ahLst/>
            <a:cxnLst/>
            <a:rect l="l" t="t" r="r" b="b"/>
            <a:pathLst>
              <a:path w="3672840" h="1545589">
                <a:moveTo>
                  <a:pt x="0" y="98551"/>
                </a:moveTo>
                <a:lnTo>
                  <a:pt x="7754" y="60221"/>
                </a:lnTo>
                <a:lnTo>
                  <a:pt x="28892" y="28892"/>
                </a:lnTo>
                <a:lnTo>
                  <a:pt x="60221" y="7754"/>
                </a:lnTo>
                <a:lnTo>
                  <a:pt x="98552" y="0"/>
                </a:lnTo>
                <a:lnTo>
                  <a:pt x="3574288" y="0"/>
                </a:lnTo>
                <a:lnTo>
                  <a:pt x="3612618" y="7754"/>
                </a:lnTo>
                <a:lnTo>
                  <a:pt x="3643947" y="28892"/>
                </a:lnTo>
                <a:lnTo>
                  <a:pt x="3665085" y="60221"/>
                </a:lnTo>
                <a:lnTo>
                  <a:pt x="3672840" y="98551"/>
                </a:lnTo>
                <a:lnTo>
                  <a:pt x="3672840" y="1446783"/>
                </a:lnTo>
                <a:lnTo>
                  <a:pt x="3665085" y="1485114"/>
                </a:lnTo>
                <a:lnTo>
                  <a:pt x="3643947" y="1516443"/>
                </a:lnTo>
                <a:lnTo>
                  <a:pt x="3612618" y="1537581"/>
                </a:lnTo>
                <a:lnTo>
                  <a:pt x="3574288" y="1545336"/>
                </a:lnTo>
                <a:lnTo>
                  <a:pt x="98552" y="1545336"/>
                </a:lnTo>
                <a:lnTo>
                  <a:pt x="60221" y="1537581"/>
                </a:lnTo>
                <a:lnTo>
                  <a:pt x="28892" y="1516443"/>
                </a:lnTo>
                <a:lnTo>
                  <a:pt x="7754" y="1485114"/>
                </a:lnTo>
                <a:lnTo>
                  <a:pt x="0" y="1446783"/>
                </a:lnTo>
                <a:lnTo>
                  <a:pt x="0" y="98551"/>
                </a:lnTo>
                <a:close/>
              </a:path>
            </a:pathLst>
          </a:custGeom>
          <a:ln w="19812">
            <a:solidFill>
              <a:srgbClr val="005D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99561" y="1801495"/>
            <a:ext cx="33331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080" indent="-1854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8755" algn="l"/>
              </a:tabLst>
            </a:pPr>
            <a:r>
              <a:rPr sz="1500" b="1" spc="-5" smtClean="0">
                <a:solidFill>
                  <a:srgbClr val="355C8A"/>
                </a:solidFill>
                <a:latin typeface="Calibri"/>
                <a:cs typeface="Calibri"/>
              </a:rPr>
              <a:t>Abonnements mensuels </a:t>
            </a:r>
            <a:r>
              <a:rPr sz="1500" spc="-5" smtClean="0">
                <a:solidFill>
                  <a:srgbClr val="355C8A"/>
                </a:solidFill>
                <a:latin typeface="Calibri"/>
                <a:cs typeface="Calibri"/>
              </a:rPr>
              <a:t>pour </a:t>
            </a:r>
            <a:r>
              <a:rPr sz="1500" smtClean="0">
                <a:solidFill>
                  <a:srgbClr val="355C8A"/>
                </a:solidFill>
                <a:latin typeface="Calibri"/>
                <a:cs typeface="Calibri"/>
              </a:rPr>
              <a:t>un  </a:t>
            </a:r>
            <a:r>
              <a:rPr sz="1500" spc="-10" smtClean="0">
                <a:solidFill>
                  <a:srgbClr val="355C8A"/>
                </a:solidFill>
                <a:latin typeface="Calibri"/>
                <a:cs typeface="Calibri"/>
              </a:rPr>
              <a:t>stationnement </a:t>
            </a:r>
            <a:r>
              <a:rPr sz="1500" smtClean="0">
                <a:solidFill>
                  <a:srgbClr val="355C8A"/>
                </a:solidFill>
                <a:latin typeface="Calibri"/>
                <a:cs typeface="Calibri"/>
              </a:rPr>
              <a:t>longue </a:t>
            </a:r>
            <a:r>
              <a:rPr sz="1500" spc="-5" smtClean="0">
                <a:solidFill>
                  <a:srgbClr val="355C8A"/>
                </a:solidFill>
                <a:latin typeface="Calibri"/>
                <a:cs typeface="Calibri"/>
              </a:rPr>
              <a:t>durée </a:t>
            </a:r>
            <a:r>
              <a:rPr sz="1500" smtClean="0">
                <a:solidFill>
                  <a:srgbClr val="355C8A"/>
                </a:solidFill>
                <a:latin typeface="Calibri"/>
                <a:cs typeface="Calibri"/>
              </a:rPr>
              <a:t>à </a:t>
            </a:r>
            <a:r>
              <a:rPr sz="1500" spc="-10" smtClean="0">
                <a:solidFill>
                  <a:srgbClr val="355C8A"/>
                </a:solidFill>
                <a:latin typeface="Calibri"/>
                <a:cs typeface="Calibri"/>
              </a:rPr>
              <a:t>proximité  </a:t>
            </a:r>
            <a:r>
              <a:rPr sz="1500" smtClean="0">
                <a:solidFill>
                  <a:srgbClr val="355C8A"/>
                </a:solidFill>
                <a:latin typeface="Calibri"/>
                <a:cs typeface="Calibri"/>
              </a:rPr>
              <a:t>du lieu de </a:t>
            </a:r>
            <a:r>
              <a:rPr sz="1500" spc="-15" smtClean="0">
                <a:solidFill>
                  <a:srgbClr val="355C8A"/>
                </a:solidFill>
                <a:latin typeface="Calibri"/>
                <a:cs typeface="Calibri"/>
              </a:rPr>
              <a:t>travail </a:t>
            </a:r>
            <a:r>
              <a:rPr sz="1500" spc="-5" smtClean="0">
                <a:solidFill>
                  <a:srgbClr val="355C8A"/>
                </a:solidFill>
                <a:latin typeface="Calibri"/>
                <a:cs typeface="Calibri"/>
              </a:rPr>
              <a:t>ou</a:t>
            </a:r>
            <a:r>
              <a:rPr sz="1500" spc="-25" smtClean="0">
                <a:solidFill>
                  <a:srgbClr val="355C8A"/>
                </a:solidFill>
                <a:latin typeface="Calibri"/>
                <a:cs typeface="Calibri"/>
              </a:rPr>
              <a:t> </a:t>
            </a:r>
            <a:r>
              <a:rPr sz="1500" spc="-5" smtClean="0">
                <a:solidFill>
                  <a:srgbClr val="355C8A"/>
                </a:solidFill>
                <a:latin typeface="Calibri"/>
                <a:cs typeface="Calibri"/>
              </a:rPr>
              <a:t>d’habitation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32269" y="4621529"/>
            <a:ext cx="2161540" cy="1544320"/>
          </a:xfrm>
          <a:custGeom>
            <a:avLst/>
            <a:gdLst/>
            <a:ahLst/>
            <a:cxnLst/>
            <a:rect l="l" t="t" r="r" b="b"/>
            <a:pathLst>
              <a:path w="2161540" h="1544320">
                <a:moveTo>
                  <a:pt x="0" y="98552"/>
                </a:moveTo>
                <a:lnTo>
                  <a:pt x="7737" y="60168"/>
                </a:lnTo>
                <a:lnTo>
                  <a:pt x="28844" y="28844"/>
                </a:lnTo>
                <a:lnTo>
                  <a:pt x="60168" y="7737"/>
                </a:lnTo>
                <a:lnTo>
                  <a:pt x="98551" y="0"/>
                </a:lnTo>
                <a:lnTo>
                  <a:pt x="2062479" y="0"/>
                </a:lnTo>
                <a:lnTo>
                  <a:pt x="2100863" y="7737"/>
                </a:lnTo>
                <a:lnTo>
                  <a:pt x="2132187" y="28844"/>
                </a:lnTo>
                <a:lnTo>
                  <a:pt x="2153294" y="60168"/>
                </a:lnTo>
                <a:lnTo>
                  <a:pt x="2161031" y="98552"/>
                </a:lnTo>
                <a:lnTo>
                  <a:pt x="2161031" y="1445298"/>
                </a:lnTo>
                <a:lnTo>
                  <a:pt x="2153294" y="1483643"/>
                </a:lnTo>
                <a:lnTo>
                  <a:pt x="2132187" y="1514957"/>
                </a:lnTo>
                <a:lnTo>
                  <a:pt x="2100863" y="1536070"/>
                </a:lnTo>
                <a:lnTo>
                  <a:pt x="2062479" y="1543812"/>
                </a:lnTo>
                <a:lnTo>
                  <a:pt x="98551" y="1543812"/>
                </a:lnTo>
                <a:lnTo>
                  <a:pt x="60168" y="1536070"/>
                </a:lnTo>
                <a:lnTo>
                  <a:pt x="28844" y="1514957"/>
                </a:lnTo>
                <a:lnTo>
                  <a:pt x="7737" y="1483643"/>
                </a:lnTo>
                <a:lnTo>
                  <a:pt x="0" y="1445298"/>
                </a:lnTo>
                <a:lnTo>
                  <a:pt x="0" y="98552"/>
                </a:lnTo>
                <a:close/>
              </a:path>
            </a:pathLst>
          </a:custGeom>
          <a:ln w="19812">
            <a:solidFill>
              <a:srgbClr val="005D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45045" y="5026279"/>
            <a:ext cx="151892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080" indent="-1854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8755" algn="l"/>
              </a:tabLst>
            </a:pPr>
            <a:r>
              <a:rPr lang="fr-FR" sz="1500" spc="-5" dirty="0" smtClean="0">
                <a:solidFill>
                  <a:srgbClr val="355C8A"/>
                </a:solidFill>
                <a:latin typeface="Calibri"/>
                <a:cs typeface="Calibri"/>
              </a:rPr>
              <a:t>Confirmation suit à une notification reçu 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32269" y="3006089"/>
            <a:ext cx="2161540" cy="1544320"/>
          </a:xfrm>
          <a:custGeom>
            <a:avLst/>
            <a:gdLst/>
            <a:ahLst/>
            <a:cxnLst/>
            <a:rect l="l" t="t" r="r" b="b"/>
            <a:pathLst>
              <a:path w="2161540" h="1544320">
                <a:moveTo>
                  <a:pt x="0" y="98551"/>
                </a:moveTo>
                <a:lnTo>
                  <a:pt x="7737" y="60168"/>
                </a:lnTo>
                <a:lnTo>
                  <a:pt x="28844" y="28844"/>
                </a:lnTo>
                <a:lnTo>
                  <a:pt x="60168" y="7737"/>
                </a:lnTo>
                <a:lnTo>
                  <a:pt x="98551" y="0"/>
                </a:lnTo>
                <a:lnTo>
                  <a:pt x="2062479" y="0"/>
                </a:lnTo>
                <a:lnTo>
                  <a:pt x="2100863" y="7737"/>
                </a:lnTo>
                <a:lnTo>
                  <a:pt x="2132187" y="28844"/>
                </a:lnTo>
                <a:lnTo>
                  <a:pt x="2153294" y="60168"/>
                </a:lnTo>
                <a:lnTo>
                  <a:pt x="2161031" y="98551"/>
                </a:lnTo>
                <a:lnTo>
                  <a:pt x="2161031" y="1445260"/>
                </a:lnTo>
                <a:lnTo>
                  <a:pt x="2153294" y="1483643"/>
                </a:lnTo>
                <a:lnTo>
                  <a:pt x="2132187" y="1514967"/>
                </a:lnTo>
                <a:lnTo>
                  <a:pt x="2100863" y="1536074"/>
                </a:lnTo>
                <a:lnTo>
                  <a:pt x="2062479" y="1543812"/>
                </a:lnTo>
                <a:lnTo>
                  <a:pt x="98551" y="1543812"/>
                </a:lnTo>
                <a:lnTo>
                  <a:pt x="60168" y="1536074"/>
                </a:lnTo>
                <a:lnTo>
                  <a:pt x="28844" y="1514967"/>
                </a:lnTo>
                <a:lnTo>
                  <a:pt x="7737" y="1483643"/>
                </a:lnTo>
                <a:lnTo>
                  <a:pt x="0" y="1445260"/>
                </a:lnTo>
                <a:lnTo>
                  <a:pt x="0" y="98551"/>
                </a:lnTo>
                <a:close/>
              </a:path>
            </a:pathLst>
          </a:custGeom>
          <a:ln w="19812">
            <a:solidFill>
              <a:srgbClr val="005D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45045" y="3067050"/>
            <a:ext cx="18929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080" indent="-1854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8755" algn="l"/>
              </a:tabLst>
            </a:pPr>
            <a:r>
              <a:rPr sz="1500" spc="-10" dirty="0">
                <a:solidFill>
                  <a:srgbClr val="355C8A"/>
                </a:solidFill>
                <a:latin typeface="Calibri"/>
                <a:cs typeface="Calibri"/>
              </a:rPr>
              <a:t>Points </a:t>
            </a:r>
            <a:r>
              <a:rPr sz="1500" dirty="0">
                <a:solidFill>
                  <a:srgbClr val="355C8A"/>
                </a:solidFill>
                <a:latin typeface="Calibri"/>
                <a:cs typeface="Calibri"/>
              </a:rPr>
              <a:t>de</a:t>
            </a:r>
            <a:r>
              <a:rPr sz="1500" spc="-75" dirty="0">
                <a:solidFill>
                  <a:srgbClr val="355C8A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355C8A"/>
                </a:solidFill>
                <a:latin typeface="Calibri"/>
                <a:cs typeface="Calibri"/>
              </a:rPr>
              <a:t>destination:  aéroports, parc  </a:t>
            </a:r>
            <a:r>
              <a:rPr sz="1500" spc="-15" dirty="0">
                <a:solidFill>
                  <a:srgbClr val="355C8A"/>
                </a:solidFill>
                <a:latin typeface="Calibri"/>
                <a:cs typeface="Calibri"/>
              </a:rPr>
              <a:t>d’expositions, </a:t>
            </a:r>
            <a:r>
              <a:rPr sz="1500" spc="-10" dirty="0">
                <a:solidFill>
                  <a:srgbClr val="355C8A"/>
                </a:solidFill>
                <a:latin typeface="Calibri"/>
                <a:cs typeface="Calibri"/>
              </a:rPr>
              <a:t>zones  </a:t>
            </a:r>
            <a:r>
              <a:rPr sz="1500" spc="-5" dirty="0">
                <a:solidFill>
                  <a:srgbClr val="355C8A"/>
                </a:solidFill>
                <a:latin typeface="Calibri"/>
                <a:cs typeface="Calibri"/>
              </a:rPr>
              <a:t>touristiques, </a:t>
            </a:r>
            <a:r>
              <a:rPr sz="1500" spc="-10" dirty="0">
                <a:solidFill>
                  <a:srgbClr val="355C8A"/>
                </a:solidFill>
                <a:latin typeface="Calibri"/>
                <a:cs typeface="Calibri"/>
              </a:rPr>
              <a:t>etc. </a:t>
            </a:r>
            <a:r>
              <a:rPr sz="1500" dirty="0">
                <a:solidFill>
                  <a:srgbClr val="355C8A"/>
                </a:solidFill>
                <a:latin typeface="Calibri"/>
                <a:cs typeface="Calibri"/>
              </a:rPr>
              <a:t>en  périphérie </a:t>
            </a:r>
            <a:r>
              <a:rPr sz="1500" spc="-5" dirty="0">
                <a:solidFill>
                  <a:srgbClr val="355C8A"/>
                </a:solidFill>
                <a:latin typeface="Calibri"/>
                <a:cs typeface="Calibri"/>
              </a:rPr>
              <a:t>ou </a:t>
            </a:r>
            <a:r>
              <a:rPr sz="1500" dirty="0">
                <a:solidFill>
                  <a:srgbClr val="355C8A"/>
                </a:solidFill>
                <a:latin typeface="Calibri"/>
                <a:cs typeface="Calibri"/>
              </a:rPr>
              <a:t>en  </a:t>
            </a:r>
            <a:r>
              <a:rPr sz="1500" spc="-5" dirty="0">
                <a:solidFill>
                  <a:srgbClr val="355C8A"/>
                </a:solidFill>
                <a:latin typeface="Calibri"/>
                <a:cs typeface="Calibri"/>
              </a:rPr>
              <a:t>centre-ville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32269" y="1396746"/>
            <a:ext cx="2161540" cy="1545590"/>
          </a:xfrm>
          <a:custGeom>
            <a:avLst/>
            <a:gdLst/>
            <a:ahLst/>
            <a:cxnLst/>
            <a:rect l="l" t="t" r="r" b="b"/>
            <a:pathLst>
              <a:path w="2161540" h="1545589">
                <a:moveTo>
                  <a:pt x="0" y="98551"/>
                </a:moveTo>
                <a:lnTo>
                  <a:pt x="7754" y="60221"/>
                </a:lnTo>
                <a:lnTo>
                  <a:pt x="28892" y="28892"/>
                </a:lnTo>
                <a:lnTo>
                  <a:pt x="60221" y="7754"/>
                </a:lnTo>
                <a:lnTo>
                  <a:pt x="98551" y="0"/>
                </a:lnTo>
                <a:lnTo>
                  <a:pt x="2062479" y="0"/>
                </a:lnTo>
                <a:lnTo>
                  <a:pt x="2100810" y="7754"/>
                </a:lnTo>
                <a:lnTo>
                  <a:pt x="2132139" y="28892"/>
                </a:lnTo>
                <a:lnTo>
                  <a:pt x="2153277" y="60221"/>
                </a:lnTo>
                <a:lnTo>
                  <a:pt x="2161031" y="98551"/>
                </a:lnTo>
                <a:lnTo>
                  <a:pt x="2161031" y="1446783"/>
                </a:lnTo>
                <a:lnTo>
                  <a:pt x="2153277" y="1485114"/>
                </a:lnTo>
                <a:lnTo>
                  <a:pt x="2132139" y="1516443"/>
                </a:lnTo>
                <a:lnTo>
                  <a:pt x="2100810" y="1537581"/>
                </a:lnTo>
                <a:lnTo>
                  <a:pt x="2062479" y="1545336"/>
                </a:lnTo>
                <a:lnTo>
                  <a:pt x="98551" y="1545336"/>
                </a:lnTo>
                <a:lnTo>
                  <a:pt x="60221" y="1537581"/>
                </a:lnTo>
                <a:lnTo>
                  <a:pt x="28892" y="1516443"/>
                </a:lnTo>
                <a:lnTo>
                  <a:pt x="7754" y="1485114"/>
                </a:lnTo>
                <a:lnTo>
                  <a:pt x="0" y="1446783"/>
                </a:lnTo>
                <a:lnTo>
                  <a:pt x="0" y="98551"/>
                </a:lnTo>
                <a:close/>
              </a:path>
            </a:pathLst>
          </a:custGeom>
          <a:ln w="19812">
            <a:solidFill>
              <a:srgbClr val="005D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45045" y="1915795"/>
            <a:ext cx="1898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080" indent="-1854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8755" algn="l"/>
              </a:tabLst>
            </a:pPr>
            <a:r>
              <a:rPr sz="1500" spc="-5" smtClean="0">
                <a:solidFill>
                  <a:srgbClr val="355C8A"/>
                </a:solidFill>
                <a:latin typeface="Calibri"/>
                <a:cs typeface="Calibri"/>
              </a:rPr>
              <a:t>Zones résidentielles  ou quartiers</a:t>
            </a:r>
            <a:r>
              <a:rPr sz="1500" spc="-90" smtClean="0">
                <a:solidFill>
                  <a:srgbClr val="355C8A"/>
                </a:solidFill>
                <a:latin typeface="Calibri"/>
                <a:cs typeface="Calibri"/>
              </a:rPr>
              <a:t> </a:t>
            </a:r>
            <a:r>
              <a:rPr sz="1500" spc="-20" smtClean="0">
                <a:solidFill>
                  <a:srgbClr val="355C8A"/>
                </a:solidFill>
                <a:latin typeface="Calibri"/>
                <a:cs typeface="Calibri"/>
              </a:rPr>
              <a:t>d’affaires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802507" y="137921"/>
            <a:ext cx="48666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Nos </a:t>
            </a:r>
            <a:r>
              <a:rPr spc="-5" dirty="0"/>
              <a:t>produits</a:t>
            </a:r>
            <a:r>
              <a:rPr spc="-60" dirty="0"/>
              <a:t> </a:t>
            </a:r>
            <a:r>
              <a:rPr spc="-10" dirty="0"/>
              <a:t>commercialisés</a:t>
            </a:r>
          </a:p>
        </p:txBody>
      </p:sp>
      <p:sp>
        <p:nvSpPr>
          <p:cNvPr id="24" name="object 24"/>
          <p:cNvSpPr/>
          <p:nvPr/>
        </p:nvSpPr>
        <p:spPr>
          <a:xfrm>
            <a:off x="592836" y="982980"/>
            <a:ext cx="8125968" cy="11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8462" y="1018794"/>
            <a:ext cx="8028940" cy="0"/>
          </a:xfrm>
          <a:custGeom>
            <a:avLst/>
            <a:gdLst/>
            <a:ahLst/>
            <a:cxnLst/>
            <a:rect l="l" t="t" r="r" b="b"/>
            <a:pathLst>
              <a:path w="8028940">
                <a:moveTo>
                  <a:pt x="8028432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7535" y="18288"/>
            <a:ext cx="1120139" cy="1117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3444" y="44196"/>
            <a:ext cx="1059180" cy="1057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8495" y="79247"/>
            <a:ext cx="943610" cy="942340"/>
          </a:xfrm>
          <a:custGeom>
            <a:avLst/>
            <a:gdLst/>
            <a:ahLst/>
            <a:cxnLst/>
            <a:rect l="l" t="t" r="r" b="b"/>
            <a:pathLst>
              <a:path w="943610" h="942340">
                <a:moveTo>
                  <a:pt x="858113" y="0"/>
                </a:moveTo>
                <a:lnTo>
                  <a:pt x="85242" y="0"/>
                </a:lnTo>
                <a:lnTo>
                  <a:pt x="52061" y="6707"/>
                </a:lnTo>
                <a:lnTo>
                  <a:pt x="24966" y="24987"/>
                </a:lnTo>
                <a:lnTo>
                  <a:pt x="6698" y="52077"/>
                </a:lnTo>
                <a:lnTo>
                  <a:pt x="0" y="85217"/>
                </a:lnTo>
                <a:lnTo>
                  <a:pt x="0" y="856614"/>
                </a:lnTo>
                <a:lnTo>
                  <a:pt x="6698" y="889754"/>
                </a:lnTo>
                <a:lnTo>
                  <a:pt x="24966" y="916844"/>
                </a:lnTo>
                <a:lnTo>
                  <a:pt x="52061" y="935124"/>
                </a:lnTo>
                <a:lnTo>
                  <a:pt x="85242" y="941831"/>
                </a:lnTo>
                <a:lnTo>
                  <a:pt x="858113" y="941831"/>
                </a:lnTo>
                <a:lnTo>
                  <a:pt x="891294" y="935124"/>
                </a:lnTo>
                <a:lnTo>
                  <a:pt x="918389" y="916844"/>
                </a:lnTo>
                <a:lnTo>
                  <a:pt x="936657" y="889754"/>
                </a:lnTo>
                <a:lnTo>
                  <a:pt x="943356" y="856614"/>
                </a:lnTo>
                <a:lnTo>
                  <a:pt x="943356" y="85217"/>
                </a:lnTo>
                <a:lnTo>
                  <a:pt x="936657" y="52077"/>
                </a:lnTo>
                <a:lnTo>
                  <a:pt x="918389" y="24987"/>
                </a:lnTo>
                <a:lnTo>
                  <a:pt x="891294" y="6707"/>
                </a:lnTo>
                <a:lnTo>
                  <a:pt x="8581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4"/>
          <p:cNvSpPr txBox="1"/>
          <p:nvPr/>
        </p:nvSpPr>
        <p:spPr>
          <a:xfrm>
            <a:off x="3200400" y="4876800"/>
            <a:ext cx="331342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080" indent="-1854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8755" algn="l"/>
              </a:tabLst>
            </a:pPr>
            <a:r>
              <a:rPr lang="fr-FR" sz="1500" b="1" spc="-10" dirty="0">
                <a:solidFill>
                  <a:srgbClr val="355C8A"/>
                </a:solidFill>
                <a:latin typeface="Calibri"/>
                <a:cs typeface="Calibri"/>
              </a:rPr>
              <a:t>Le client doit confirmer son </a:t>
            </a:r>
            <a:r>
              <a:rPr lang="fr-FR" sz="1500" b="1" spc="-10" dirty="0" smtClean="0">
                <a:solidFill>
                  <a:srgbClr val="355C8A"/>
                </a:solidFill>
                <a:latin typeface="Calibri"/>
                <a:cs typeface="Calibri"/>
              </a:rPr>
              <a:t>réservation </a:t>
            </a:r>
            <a:endParaRPr sz="1500" b="1" spc="-10">
              <a:solidFill>
                <a:srgbClr val="355C8A"/>
              </a:solidFill>
              <a:latin typeface="Calibri"/>
              <a:cs typeface="Calibri"/>
            </a:endParaRPr>
          </a:p>
        </p:txBody>
      </p:sp>
      <p:pic>
        <p:nvPicPr>
          <p:cNvPr id="31" name="Image 30" descr="parking-icon-png-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5240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2836" y="982980"/>
            <a:ext cx="8125968" cy="111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8462" y="1018794"/>
            <a:ext cx="8028940" cy="0"/>
          </a:xfrm>
          <a:custGeom>
            <a:avLst/>
            <a:gdLst/>
            <a:ahLst/>
            <a:cxnLst/>
            <a:rect l="l" t="t" r="r" b="b"/>
            <a:pathLst>
              <a:path w="8028940">
                <a:moveTo>
                  <a:pt x="8028432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535" y="18288"/>
            <a:ext cx="1120139" cy="1117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444" y="44196"/>
            <a:ext cx="1059180" cy="1057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8495" y="79247"/>
            <a:ext cx="943610" cy="942340"/>
          </a:xfrm>
          <a:custGeom>
            <a:avLst/>
            <a:gdLst/>
            <a:ahLst/>
            <a:cxnLst/>
            <a:rect l="l" t="t" r="r" b="b"/>
            <a:pathLst>
              <a:path w="943610" h="942340">
                <a:moveTo>
                  <a:pt x="858113" y="0"/>
                </a:moveTo>
                <a:lnTo>
                  <a:pt x="85242" y="0"/>
                </a:lnTo>
                <a:lnTo>
                  <a:pt x="52061" y="6707"/>
                </a:lnTo>
                <a:lnTo>
                  <a:pt x="24966" y="24987"/>
                </a:lnTo>
                <a:lnTo>
                  <a:pt x="6698" y="52077"/>
                </a:lnTo>
                <a:lnTo>
                  <a:pt x="0" y="85217"/>
                </a:lnTo>
                <a:lnTo>
                  <a:pt x="0" y="856614"/>
                </a:lnTo>
                <a:lnTo>
                  <a:pt x="6698" y="889754"/>
                </a:lnTo>
                <a:lnTo>
                  <a:pt x="24966" y="916844"/>
                </a:lnTo>
                <a:lnTo>
                  <a:pt x="52061" y="935124"/>
                </a:lnTo>
                <a:lnTo>
                  <a:pt x="85242" y="941831"/>
                </a:lnTo>
                <a:lnTo>
                  <a:pt x="858113" y="941831"/>
                </a:lnTo>
                <a:lnTo>
                  <a:pt x="891294" y="935124"/>
                </a:lnTo>
                <a:lnTo>
                  <a:pt x="918389" y="916844"/>
                </a:lnTo>
                <a:lnTo>
                  <a:pt x="936657" y="889754"/>
                </a:lnTo>
                <a:lnTo>
                  <a:pt x="943356" y="856614"/>
                </a:lnTo>
                <a:lnTo>
                  <a:pt x="943356" y="85217"/>
                </a:lnTo>
                <a:lnTo>
                  <a:pt x="936657" y="52077"/>
                </a:lnTo>
                <a:lnTo>
                  <a:pt x="918389" y="24987"/>
                </a:lnTo>
                <a:lnTo>
                  <a:pt x="891294" y="6707"/>
                </a:lnTo>
                <a:lnTo>
                  <a:pt x="8581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48456" y="3259836"/>
            <a:ext cx="1324610" cy="1160145"/>
          </a:xfrm>
          <a:custGeom>
            <a:avLst/>
            <a:gdLst/>
            <a:ahLst/>
            <a:cxnLst/>
            <a:rect l="l" t="t" r="r" b="b"/>
            <a:pathLst>
              <a:path w="1324610" h="1160145">
                <a:moveTo>
                  <a:pt x="662177" y="0"/>
                </a:moveTo>
                <a:lnTo>
                  <a:pt x="610422" y="1744"/>
                </a:lnTo>
                <a:lnTo>
                  <a:pt x="559758" y="6891"/>
                </a:lnTo>
                <a:lnTo>
                  <a:pt x="510331" y="15313"/>
                </a:lnTo>
                <a:lnTo>
                  <a:pt x="462288" y="26880"/>
                </a:lnTo>
                <a:lnTo>
                  <a:pt x="415778" y="41463"/>
                </a:lnTo>
                <a:lnTo>
                  <a:pt x="370947" y="58933"/>
                </a:lnTo>
                <a:lnTo>
                  <a:pt x="327942" y="79163"/>
                </a:lnTo>
                <a:lnTo>
                  <a:pt x="286910" y="102022"/>
                </a:lnTo>
                <a:lnTo>
                  <a:pt x="247998" y="127382"/>
                </a:lnTo>
                <a:lnTo>
                  <a:pt x="211354" y="155115"/>
                </a:lnTo>
                <a:lnTo>
                  <a:pt x="177125" y="185090"/>
                </a:lnTo>
                <a:lnTo>
                  <a:pt x="145457" y="217181"/>
                </a:lnTo>
                <a:lnTo>
                  <a:pt x="116498" y="251256"/>
                </a:lnTo>
                <a:lnTo>
                  <a:pt x="90395" y="287189"/>
                </a:lnTo>
                <a:lnTo>
                  <a:pt x="67295" y="324849"/>
                </a:lnTo>
                <a:lnTo>
                  <a:pt x="47346" y="364109"/>
                </a:lnTo>
                <a:lnTo>
                  <a:pt x="30693" y="404838"/>
                </a:lnTo>
                <a:lnTo>
                  <a:pt x="17486" y="446909"/>
                </a:lnTo>
                <a:lnTo>
                  <a:pt x="7869" y="490193"/>
                </a:lnTo>
                <a:lnTo>
                  <a:pt x="1991" y="534560"/>
                </a:lnTo>
                <a:lnTo>
                  <a:pt x="0" y="579882"/>
                </a:lnTo>
                <a:lnTo>
                  <a:pt x="1991" y="625203"/>
                </a:lnTo>
                <a:lnTo>
                  <a:pt x="7869" y="669570"/>
                </a:lnTo>
                <a:lnTo>
                  <a:pt x="17486" y="712854"/>
                </a:lnTo>
                <a:lnTo>
                  <a:pt x="30693" y="754925"/>
                </a:lnTo>
                <a:lnTo>
                  <a:pt x="47346" y="795654"/>
                </a:lnTo>
                <a:lnTo>
                  <a:pt x="67295" y="834914"/>
                </a:lnTo>
                <a:lnTo>
                  <a:pt x="90395" y="872574"/>
                </a:lnTo>
                <a:lnTo>
                  <a:pt x="116498" y="908507"/>
                </a:lnTo>
                <a:lnTo>
                  <a:pt x="145457" y="942582"/>
                </a:lnTo>
                <a:lnTo>
                  <a:pt x="177125" y="974673"/>
                </a:lnTo>
                <a:lnTo>
                  <a:pt x="211354" y="1004648"/>
                </a:lnTo>
                <a:lnTo>
                  <a:pt x="247998" y="1032381"/>
                </a:lnTo>
                <a:lnTo>
                  <a:pt x="286910" y="1057741"/>
                </a:lnTo>
                <a:lnTo>
                  <a:pt x="327942" y="1080600"/>
                </a:lnTo>
                <a:lnTo>
                  <a:pt x="370947" y="1100830"/>
                </a:lnTo>
                <a:lnTo>
                  <a:pt x="415778" y="1118300"/>
                </a:lnTo>
                <a:lnTo>
                  <a:pt x="462288" y="1132883"/>
                </a:lnTo>
                <a:lnTo>
                  <a:pt x="510331" y="1144450"/>
                </a:lnTo>
                <a:lnTo>
                  <a:pt x="559758" y="1152872"/>
                </a:lnTo>
                <a:lnTo>
                  <a:pt x="610422" y="1158019"/>
                </a:lnTo>
                <a:lnTo>
                  <a:pt x="662177" y="1159764"/>
                </a:lnTo>
                <a:lnTo>
                  <a:pt x="713933" y="1158019"/>
                </a:lnTo>
                <a:lnTo>
                  <a:pt x="764597" y="1152872"/>
                </a:lnTo>
                <a:lnTo>
                  <a:pt x="814024" y="1144450"/>
                </a:lnTo>
                <a:lnTo>
                  <a:pt x="862067" y="1132883"/>
                </a:lnTo>
                <a:lnTo>
                  <a:pt x="908577" y="1118300"/>
                </a:lnTo>
                <a:lnTo>
                  <a:pt x="953408" y="1100830"/>
                </a:lnTo>
                <a:lnTo>
                  <a:pt x="996413" y="1080600"/>
                </a:lnTo>
                <a:lnTo>
                  <a:pt x="1037445" y="1057741"/>
                </a:lnTo>
                <a:lnTo>
                  <a:pt x="1076357" y="1032381"/>
                </a:lnTo>
                <a:lnTo>
                  <a:pt x="1113001" y="1004648"/>
                </a:lnTo>
                <a:lnTo>
                  <a:pt x="1147230" y="974673"/>
                </a:lnTo>
                <a:lnTo>
                  <a:pt x="1178898" y="942582"/>
                </a:lnTo>
                <a:lnTo>
                  <a:pt x="1207857" y="908507"/>
                </a:lnTo>
                <a:lnTo>
                  <a:pt x="1233960" y="872574"/>
                </a:lnTo>
                <a:lnTo>
                  <a:pt x="1257060" y="834914"/>
                </a:lnTo>
                <a:lnTo>
                  <a:pt x="1277009" y="795654"/>
                </a:lnTo>
                <a:lnTo>
                  <a:pt x="1293662" y="754925"/>
                </a:lnTo>
                <a:lnTo>
                  <a:pt x="1306869" y="712854"/>
                </a:lnTo>
                <a:lnTo>
                  <a:pt x="1316486" y="669570"/>
                </a:lnTo>
                <a:lnTo>
                  <a:pt x="1322364" y="625203"/>
                </a:lnTo>
                <a:lnTo>
                  <a:pt x="1324356" y="579882"/>
                </a:lnTo>
                <a:lnTo>
                  <a:pt x="1322364" y="534560"/>
                </a:lnTo>
                <a:lnTo>
                  <a:pt x="1316486" y="490193"/>
                </a:lnTo>
                <a:lnTo>
                  <a:pt x="1306869" y="446909"/>
                </a:lnTo>
                <a:lnTo>
                  <a:pt x="1293662" y="404838"/>
                </a:lnTo>
                <a:lnTo>
                  <a:pt x="1277009" y="364109"/>
                </a:lnTo>
                <a:lnTo>
                  <a:pt x="1257060" y="324849"/>
                </a:lnTo>
                <a:lnTo>
                  <a:pt x="1233960" y="287189"/>
                </a:lnTo>
                <a:lnTo>
                  <a:pt x="1207857" y="251256"/>
                </a:lnTo>
                <a:lnTo>
                  <a:pt x="1178898" y="217181"/>
                </a:lnTo>
                <a:lnTo>
                  <a:pt x="1147230" y="185090"/>
                </a:lnTo>
                <a:lnTo>
                  <a:pt x="1113001" y="155115"/>
                </a:lnTo>
                <a:lnTo>
                  <a:pt x="1076357" y="127382"/>
                </a:lnTo>
                <a:lnTo>
                  <a:pt x="1037445" y="102022"/>
                </a:lnTo>
                <a:lnTo>
                  <a:pt x="996413" y="79163"/>
                </a:lnTo>
                <a:lnTo>
                  <a:pt x="953408" y="58933"/>
                </a:lnTo>
                <a:lnTo>
                  <a:pt x="908577" y="41463"/>
                </a:lnTo>
                <a:lnTo>
                  <a:pt x="862067" y="26880"/>
                </a:lnTo>
                <a:lnTo>
                  <a:pt x="814024" y="15313"/>
                </a:lnTo>
                <a:lnTo>
                  <a:pt x="764597" y="6891"/>
                </a:lnTo>
                <a:lnTo>
                  <a:pt x="713933" y="1744"/>
                </a:lnTo>
                <a:lnTo>
                  <a:pt x="66217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1069" y="3619247"/>
            <a:ext cx="66167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 marR="5080" indent="-75565">
              <a:lnSpc>
                <a:spcPct val="100000"/>
              </a:lnSpc>
              <a:spcBef>
                <a:spcPts val="95"/>
              </a:spcBef>
            </a:pPr>
            <a:r>
              <a:rPr sz="1300" b="1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00" b="1" spc="-20" dirty="0">
                <a:solidFill>
                  <a:srgbClr val="FFFFFF"/>
                </a:solidFill>
                <a:latin typeface="Calibri"/>
                <a:cs typeface="Calibri"/>
              </a:rPr>
              <a:t>ys</a:t>
            </a:r>
            <a:r>
              <a:rPr sz="13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00" b="1" spc="-10" dirty="0">
                <a:solidFill>
                  <a:srgbClr val="FFFFFF"/>
                </a:solidFill>
                <a:latin typeface="Calibri"/>
                <a:cs typeface="Calibri"/>
              </a:rPr>
              <a:t>èmes  </a:t>
            </a:r>
            <a:r>
              <a:rPr sz="1300" b="1" spc="-20" dirty="0">
                <a:solidFill>
                  <a:srgbClr val="FFFFFF"/>
                </a:solidFill>
                <a:latin typeface="Calibri"/>
                <a:cs typeface="Calibri"/>
              </a:rPr>
              <a:t>d’accès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18176" y="3276600"/>
            <a:ext cx="1325880" cy="1158240"/>
          </a:xfrm>
          <a:custGeom>
            <a:avLst/>
            <a:gdLst/>
            <a:ahLst/>
            <a:cxnLst/>
            <a:rect l="l" t="t" r="r" b="b"/>
            <a:pathLst>
              <a:path w="1325879" h="1158239">
                <a:moveTo>
                  <a:pt x="662939" y="0"/>
                </a:moveTo>
                <a:lnTo>
                  <a:pt x="611130" y="1742"/>
                </a:lnTo>
                <a:lnTo>
                  <a:pt x="560411" y="6884"/>
                </a:lnTo>
                <a:lnTo>
                  <a:pt x="510930" y="15297"/>
                </a:lnTo>
                <a:lnTo>
                  <a:pt x="462835" y="26852"/>
                </a:lnTo>
                <a:lnTo>
                  <a:pt x="416273" y="41420"/>
                </a:lnTo>
                <a:lnTo>
                  <a:pt x="371391" y="58871"/>
                </a:lnTo>
                <a:lnTo>
                  <a:pt x="328337" y="79078"/>
                </a:lnTo>
                <a:lnTo>
                  <a:pt x="287257" y="101912"/>
                </a:lnTo>
                <a:lnTo>
                  <a:pt x="248300" y="127242"/>
                </a:lnTo>
                <a:lnTo>
                  <a:pt x="211613" y="154942"/>
                </a:lnTo>
                <a:lnTo>
                  <a:pt x="177343" y="184881"/>
                </a:lnTo>
                <a:lnTo>
                  <a:pt x="145637" y="216932"/>
                </a:lnTo>
                <a:lnTo>
                  <a:pt x="116643" y="250964"/>
                </a:lnTo>
                <a:lnTo>
                  <a:pt x="90508" y="286850"/>
                </a:lnTo>
                <a:lnTo>
                  <a:pt x="67380" y="324460"/>
                </a:lnTo>
                <a:lnTo>
                  <a:pt x="47405" y="363666"/>
                </a:lnTo>
                <a:lnTo>
                  <a:pt x="30732" y="404339"/>
                </a:lnTo>
                <a:lnTo>
                  <a:pt x="17508" y="446349"/>
                </a:lnTo>
                <a:lnTo>
                  <a:pt x="7879" y="489569"/>
                </a:lnTo>
                <a:lnTo>
                  <a:pt x="1994" y="533868"/>
                </a:lnTo>
                <a:lnTo>
                  <a:pt x="0" y="579119"/>
                </a:lnTo>
                <a:lnTo>
                  <a:pt x="1994" y="624371"/>
                </a:lnTo>
                <a:lnTo>
                  <a:pt x="7879" y="668670"/>
                </a:lnTo>
                <a:lnTo>
                  <a:pt x="17508" y="711890"/>
                </a:lnTo>
                <a:lnTo>
                  <a:pt x="30732" y="753900"/>
                </a:lnTo>
                <a:lnTo>
                  <a:pt x="47405" y="794573"/>
                </a:lnTo>
                <a:lnTo>
                  <a:pt x="67380" y="833779"/>
                </a:lnTo>
                <a:lnTo>
                  <a:pt x="90508" y="871389"/>
                </a:lnTo>
                <a:lnTo>
                  <a:pt x="116643" y="907275"/>
                </a:lnTo>
                <a:lnTo>
                  <a:pt x="145637" y="941307"/>
                </a:lnTo>
                <a:lnTo>
                  <a:pt x="177343" y="973358"/>
                </a:lnTo>
                <a:lnTo>
                  <a:pt x="211613" y="1003297"/>
                </a:lnTo>
                <a:lnTo>
                  <a:pt x="248300" y="1030997"/>
                </a:lnTo>
                <a:lnTo>
                  <a:pt x="287257" y="1056327"/>
                </a:lnTo>
                <a:lnTo>
                  <a:pt x="328337" y="1079161"/>
                </a:lnTo>
                <a:lnTo>
                  <a:pt x="371391" y="1099368"/>
                </a:lnTo>
                <a:lnTo>
                  <a:pt x="416273" y="1116819"/>
                </a:lnTo>
                <a:lnTo>
                  <a:pt x="462835" y="1131387"/>
                </a:lnTo>
                <a:lnTo>
                  <a:pt x="510930" y="1142942"/>
                </a:lnTo>
                <a:lnTo>
                  <a:pt x="560411" y="1151355"/>
                </a:lnTo>
                <a:lnTo>
                  <a:pt x="611130" y="1156497"/>
                </a:lnTo>
                <a:lnTo>
                  <a:pt x="662939" y="1158239"/>
                </a:lnTo>
                <a:lnTo>
                  <a:pt x="714749" y="1156497"/>
                </a:lnTo>
                <a:lnTo>
                  <a:pt x="765468" y="1151355"/>
                </a:lnTo>
                <a:lnTo>
                  <a:pt x="814949" y="1142942"/>
                </a:lnTo>
                <a:lnTo>
                  <a:pt x="863044" y="1131387"/>
                </a:lnTo>
                <a:lnTo>
                  <a:pt x="909606" y="1116819"/>
                </a:lnTo>
                <a:lnTo>
                  <a:pt x="954488" y="1099368"/>
                </a:lnTo>
                <a:lnTo>
                  <a:pt x="997542" y="1079161"/>
                </a:lnTo>
                <a:lnTo>
                  <a:pt x="1038622" y="1056327"/>
                </a:lnTo>
                <a:lnTo>
                  <a:pt x="1077579" y="1030997"/>
                </a:lnTo>
                <a:lnTo>
                  <a:pt x="1114266" y="1003297"/>
                </a:lnTo>
                <a:lnTo>
                  <a:pt x="1148536" y="973358"/>
                </a:lnTo>
                <a:lnTo>
                  <a:pt x="1180242" y="941307"/>
                </a:lnTo>
                <a:lnTo>
                  <a:pt x="1209236" y="907275"/>
                </a:lnTo>
                <a:lnTo>
                  <a:pt x="1235371" y="871389"/>
                </a:lnTo>
                <a:lnTo>
                  <a:pt x="1258499" y="833779"/>
                </a:lnTo>
                <a:lnTo>
                  <a:pt x="1278474" y="794573"/>
                </a:lnTo>
                <a:lnTo>
                  <a:pt x="1295147" y="753900"/>
                </a:lnTo>
                <a:lnTo>
                  <a:pt x="1308371" y="711890"/>
                </a:lnTo>
                <a:lnTo>
                  <a:pt x="1318000" y="668670"/>
                </a:lnTo>
                <a:lnTo>
                  <a:pt x="1323885" y="624371"/>
                </a:lnTo>
                <a:lnTo>
                  <a:pt x="1325880" y="579119"/>
                </a:lnTo>
                <a:lnTo>
                  <a:pt x="1323885" y="533868"/>
                </a:lnTo>
                <a:lnTo>
                  <a:pt x="1318000" y="489569"/>
                </a:lnTo>
                <a:lnTo>
                  <a:pt x="1308371" y="446349"/>
                </a:lnTo>
                <a:lnTo>
                  <a:pt x="1295147" y="404339"/>
                </a:lnTo>
                <a:lnTo>
                  <a:pt x="1278474" y="363666"/>
                </a:lnTo>
                <a:lnTo>
                  <a:pt x="1258499" y="324460"/>
                </a:lnTo>
                <a:lnTo>
                  <a:pt x="1235371" y="286850"/>
                </a:lnTo>
                <a:lnTo>
                  <a:pt x="1209236" y="250964"/>
                </a:lnTo>
                <a:lnTo>
                  <a:pt x="1180242" y="216932"/>
                </a:lnTo>
                <a:lnTo>
                  <a:pt x="1148536" y="184881"/>
                </a:lnTo>
                <a:lnTo>
                  <a:pt x="1114266" y="154942"/>
                </a:lnTo>
                <a:lnTo>
                  <a:pt x="1077579" y="127242"/>
                </a:lnTo>
                <a:lnTo>
                  <a:pt x="1038622" y="101912"/>
                </a:lnTo>
                <a:lnTo>
                  <a:pt x="997542" y="79078"/>
                </a:lnTo>
                <a:lnTo>
                  <a:pt x="954488" y="58871"/>
                </a:lnTo>
                <a:lnTo>
                  <a:pt x="909606" y="41420"/>
                </a:lnTo>
                <a:lnTo>
                  <a:pt x="863044" y="26852"/>
                </a:lnTo>
                <a:lnTo>
                  <a:pt x="814949" y="15297"/>
                </a:lnTo>
                <a:lnTo>
                  <a:pt x="765468" y="6884"/>
                </a:lnTo>
                <a:lnTo>
                  <a:pt x="714749" y="1742"/>
                </a:lnTo>
                <a:lnTo>
                  <a:pt x="66293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86222" y="3635503"/>
            <a:ext cx="59245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95"/>
              </a:spcBef>
            </a:pPr>
            <a:r>
              <a:rPr sz="13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3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ion  </a:t>
            </a:r>
            <a:r>
              <a:rPr sz="1300" b="1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53412" y="3253741"/>
            <a:ext cx="1324610" cy="1158240"/>
          </a:xfrm>
          <a:custGeom>
            <a:avLst/>
            <a:gdLst/>
            <a:ahLst/>
            <a:cxnLst/>
            <a:rect l="l" t="t" r="r" b="b"/>
            <a:pathLst>
              <a:path w="1324610" h="1158239">
                <a:moveTo>
                  <a:pt x="662178" y="0"/>
                </a:moveTo>
                <a:lnTo>
                  <a:pt x="610422" y="1742"/>
                </a:lnTo>
                <a:lnTo>
                  <a:pt x="559758" y="6884"/>
                </a:lnTo>
                <a:lnTo>
                  <a:pt x="510331" y="15297"/>
                </a:lnTo>
                <a:lnTo>
                  <a:pt x="462288" y="26852"/>
                </a:lnTo>
                <a:lnTo>
                  <a:pt x="415778" y="41420"/>
                </a:lnTo>
                <a:lnTo>
                  <a:pt x="370947" y="58871"/>
                </a:lnTo>
                <a:lnTo>
                  <a:pt x="327942" y="79078"/>
                </a:lnTo>
                <a:lnTo>
                  <a:pt x="286910" y="101912"/>
                </a:lnTo>
                <a:lnTo>
                  <a:pt x="247998" y="127242"/>
                </a:lnTo>
                <a:lnTo>
                  <a:pt x="211354" y="154942"/>
                </a:lnTo>
                <a:lnTo>
                  <a:pt x="177125" y="184881"/>
                </a:lnTo>
                <a:lnTo>
                  <a:pt x="145457" y="216932"/>
                </a:lnTo>
                <a:lnTo>
                  <a:pt x="116498" y="250964"/>
                </a:lnTo>
                <a:lnTo>
                  <a:pt x="90395" y="286850"/>
                </a:lnTo>
                <a:lnTo>
                  <a:pt x="67295" y="324460"/>
                </a:lnTo>
                <a:lnTo>
                  <a:pt x="47346" y="363666"/>
                </a:lnTo>
                <a:lnTo>
                  <a:pt x="30693" y="404339"/>
                </a:lnTo>
                <a:lnTo>
                  <a:pt x="17486" y="446349"/>
                </a:lnTo>
                <a:lnTo>
                  <a:pt x="7869" y="489569"/>
                </a:lnTo>
                <a:lnTo>
                  <a:pt x="1991" y="533868"/>
                </a:lnTo>
                <a:lnTo>
                  <a:pt x="0" y="579119"/>
                </a:lnTo>
                <a:lnTo>
                  <a:pt x="1991" y="624371"/>
                </a:lnTo>
                <a:lnTo>
                  <a:pt x="7869" y="668670"/>
                </a:lnTo>
                <a:lnTo>
                  <a:pt x="17486" y="711890"/>
                </a:lnTo>
                <a:lnTo>
                  <a:pt x="30693" y="753900"/>
                </a:lnTo>
                <a:lnTo>
                  <a:pt x="47346" y="794573"/>
                </a:lnTo>
                <a:lnTo>
                  <a:pt x="67295" y="833779"/>
                </a:lnTo>
                <a:lnTo>
                  <a:pt x="90395" y="871389"/>
                </a:lnTo>
                <a:lnTo>
                  <a:pt x="116498" y="907275"/>
                </a:lnTo>
                <a:lnTo>
                  <a:pt x="145457" y="941307"/>
                </a:lnTo>
                <a:lnTo>
                  <a:pt x="177125" y="973358"/>
                </a:lnTo>
                <a:lnTo>
                  <a:pt x="211354" y="1003297"/>
                </a:lnTo>
                <a:lnTo>
                  <a:pt x="247998" y="1030997"/>
                </a:lnTo>
                <a:lnTo>
                  <a:pt x="286910" y="1056327"/>
                </a:lnTo>
                <a:lnTo>
                  <a:pt x="327942" y="1079161"/>
                </a:lnTo>
                <a:lnTo>
                  <a:pt x="370947" y="1099368"/>
                </a:lnTo>
                <a:lnTo>
                  <a:pt x="415778" y="1116819"/>
                </a:lnTo>
                <a:lnTo>
                  <a:pt x="462288" y="1131387"/>
                </a:lnTo>
                <a:lnTo>
                  <a:pt x="510331" y="1142942"/>
                </a:lnTo>
                <a:lnTo>
                  <a:pt x="559758" y="1151355"/>
                </a:lnTo>
                <a:lnTo>
                  <a:pt x="610422" y="1156497"/>
                </a:lnTo>
                <a:lnTo>
                  <a:pt x="662178" y="1158240"/>
                </a:lnTo>
                <a:lnTo>
                  <a:pt x="713933" y="1156497"/>
                </a:lnTo>
                <a:lnTo>
                  <a:pt x="764597" y="1151355"/>
                </a:lnTo>
                <a:lnTo>
                  <a:pt x="814024" y="1142942"/>
                </a:lnTo>
                <a:lnTo>
                  <a:pt x="862067" y="1131387"/>
                </a:lnTo>
                <a:lnTo>
                  <a:pt x="908577" y="1116819"/>
                </a:lnTo>
                <a:lnTo>
                  <a:pt x="953408" y="1099368"/>
                </a:lnTo>
                <a:lnTo>
                  <a:pt x="996413" y="1079161"/>
                </a:lnTo>
                <a:lnTo>
                  <a:pt x="1037445" y="1056327"/>
                </a:lnTo>
                <a:lnTo>
                  <a:pt x="1076357" y="1030997"/>
                </a:lnTo>
                <a:lnTo>
                  <a:pt x="1113001" y="1003297"/>
                </a:lnTo>
                <a:lnTo>
                  <a:pt x="1147230" y="973358"/>
                </a:lnTo>
                <a:lnTo>
                  <a:pt x="1178898" y="941307"/>
                </a:lnTo>
                <a:lnTo>
                  <a:pt x="1207857" y="907275"/>
                </a:lnTo>
                <a:lnTo>
                  <a:pt x="1233960" y="871389"/>
                </a:lnTo>
                <a:lnTo>
                  <a:pt x="1257060" y="833779"/>
                </a:lnTo>
                <a:lnTo>
                  <a:pt x="1277009" y="794573"/>
                </a:lnTo>
                <a:lnTo>
                  <a:pt x="1293662" y="753900"/>
                </a:lnTo>
                <a:lnTo>
                  <a:pt x="1306869" y="711890"/>
                </a:lnTo>
                <a:lnTo>
                  <a:pt x="1316486" y="668670"/>
                </a:lnTo>
                <a:lnTo>
                  <a:pt x="1322364" y="624371"/>
                </a:lnTo>
                <a:lnTo>
                  <a:pt x="1324356" y="579119"/>
                </a:lnTo>
                <a:lnTo>
                  <a:pt x="1322364" y="533868"/>
                </a:lnTo>
                <a:lnTo>
                  <a:pt x="1316486" y="489569"/>
                </a:lnTo>
                <a:lnTo>
                  <a:pt x="1306869" y="446349"/>
                </a:lnTo>
                <a:lnTo>
                  <a:pt x="1293662" y="404339"/>
                </a:lnTo>
                <a:lnTo>
                  <a:pt x="1277009" y="363666"/>
                </a:lnTo>
                <a:lnTo>
                  <a:pt x="1257060" y="324460"/>
                </a:lnTo>
                <a:lnTo>
                  <a:pt x="1233960" y="286850"/>
                </a:lnTo>
                <a:lnTo>
                  <a:pt x="1207857" y="250964"/>
                </a:lnTo>
                <a:lnTo>
                  <a:pt x="1178898" y="216932"/>
                </a:lnTo>
                <a:lnTo>
                  <a:pt x="1147230" y="184881"/>
                </a:lnTo>
                <a:lnTo>
                  <a:pt x="1113001" y="154942"/>
                </a:lnTo>
                <a:lnTo>
                  <a:pt x="1076357" y="127242"/>
                </a:lnTo>
                <a:lnTo>
                  <a:pt x="1037445" y="101912"/>
                </a:lnTo>
                <a:lnTo>
                  <a:pt x="996413" y="79078"/>
                </a:lnTo>
                <a:lnTo>
                  <a:pt x="953408" y="58871"/>
                </a:lnTo>
                <a:lnTo>
                  <a:pt x="908577" y="41420"/>
                </a:lnTo>
                <a:lnTo>
                  <a:pt x="862067" y="26852"/>
                </a:lnTo>
                <a:lnTo>
                  <a:pt x="814024" y="15297"/>
                </a:lnTo>
                <a:lnTo>
                  <a:pt x="764597" y="6884"/>
                </a:lnTo>
                <a:lnTo>
                  <a:pt x="713933" y="1742"/>
                </a:lnTo>
                <a:lnTo>
                  <a:pt x="66217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76627" y="3512948"/>
            <a:ext cx="68008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300" b="1" spc="-15" dirty="0">
                <a:solidFill>
                  <a:srgbClr val="FFFFFF"/>
                </a:solidFill>
                <a:latin typeface="Calibri"/>
                <a:cs typeface="Calibri"/>
              </a:rPr>
              <a:t>Système  </a:t>
            </a: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de   pai</a:t>
            </a:r>
            <a:r>
              <a:rPr sz="1300" b="1" spc="-10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1300" b="1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" y="3276600"/>
            <a:ext cx="1325880" cy="1158240"/>
          </a:xfrm>
          <a:custGeom>
            <a:avLst/>
            <a:gdLst/>
            <a:ahLst/>
            <a:cxnLst/>
            <a:rect l="l" t="t" r="r" b="b"/>
            <a:pathLst>
              <a:path w="1325880" h="1158239">
                <a:moveTo>
                  <a:pt x="662940" y="0"/>
                </a:moveTo>
                <a:lnTo>
                  <a:pt x="611130" y="1742"/>
                </a:lnTo>
                <a:lnTo>
                  <a:pt x="560411" y="6884"/>
                </a:lnTo>
                <a:lnTo>
                  <a:pt x="510930" y="15297"/>
                </a:lnTo>
                <a:lnTo>
                  <a:pt x="462835" y="26852"/>
                </a:lnTo>
                <a:lnTo>
                  <a:pt x="416273" y="41420"/>
                </a:lnTo>
                <a:lnTo>
                  <a:pt x="371391" y="58871"/>
                </a:lnTo>
                <a:lnTo>
                  <a:pt x="328337" y="79078"/>
                </a:lnTo>
                <a:lnTo>
                  <a:pt x="287257" y="101912"/>
                </a:lnTo>
                <a:lnTo>
                  <a:pt x="248300" y="127242"/>
                </a:lnTo>
                <a:lnTo>
                  <a:pt x="211613" y="154942"/>
                </a:lnTo>
                <a:lnTo>
                  <a:pt x="177343" y="184881"/>
                </a:lnTo>
                <a:lnTo>
                  <a:pt x="145637" y="216932"/>
                </a:lnTo>
                <a:lnTo>
                  <a:pt x="116643" y="250964"/>
                </a:lnTo>
                <a:lnTo>
                  <a:pt x="90508" y="286850"/>
                </a:lnTo>
                <a:lnTo>
                  <a:pt x="67380" y="324460"/>
                </a:lnTo>
                <a:lnTo>
                  <a:pt x="47405" y="363666"/>
                </a:lnTo>
                <a:lnTo>
                  <a:pt x="30732" y="404339"/>
                </a:lnTo>
                <a:lnTo>
                  <a:pt x="17508" y="446349"/>
                </a:lnTo>
                <a:lnTo>
                  <a:pt x="7879" y="489569"/>
                </a:lnTo>
                <a:lnTo>
                  <a:pt x="1994" y="533868"/>
                </a:lnTo>
                <a:lnTo>
                  <a:pt x="0" y="579119"/>
                </a:lnTo>
                <a:lnTo>
                  <a:pt x="1994" y="624371"/>
                </a:lnTo>
                <a:lnTo>
                  <a:pt x="7879" y="668670"/>
                </a:lnTo>
                <a:lnTo>
                  <a:pt x="17508" y="711890"/>
                </a:lnTo>
                <a:lnTo>
                  <a:pt x="30732" y="753900"/>
                </a:lnTo>
                <a:lnTo>
                  <a:pt x="47405" y="794573"/>
                </a:lnTo>
                <a:lnTo>
                  <a:pt x="67380" y="833779"/>
                </a:lnTo>
                <a:lnTo>
                  <a:pt x="90508" y="871389"/>
                </a:lnTo>
                <a:lnTo>
                  <a:pt x="116643" y="907275"/>
                </a:lnTo>
                <a:lnTo>
                  <a:pt x="145637" y="941307"/>
                </a:lnTo>
                <a:lnTo>
                  <a:pt x="177343" y="973358"/>
                </a:lnTo>
                <a:lnTo>
                  <a:pt x="211613" y="1003297"/>
                </a:lnTo>
                <a:lnTo>
                  <a:pt x="248300" y="1030997"/>
                </a:lnTo>
                <a:lnTo>
                  <a:pt x="287257" y="1056327"/>
                </a:lnTo>
                <a:lnTo>
                  <a:pt x="328337" y="1079161"/>
                </a:lnTo>
                <a:lnTo>
                  <a:pt x="371391" y="1099368"/>
                </a:lnTo>
                <a:lnTo>
                  <a:pt x="416273" y="1116819"/>
                </a:lnTo>
                <a:lnTo>
                  <a:pt x="462835" y="1131387"/>
                </a:lnTo>
                <a:lnTo>
                  <a:pt x="510930" y="1142942"/>
                </a:lnTo>
                <a:lnTo>
                  <a:pt x="560411" y="1151355"/>
                </a:lnTo>
                <a:lnTo>
                  <a:pt x="611130" y="1156497"/>
                </a:lnTo>
                <a:lnTo>
                  <a:pt x="662940" y="1158239"/>
                </a:lnTo>
                <a:lnTo>
                  <a:pt x="714749" y="1156497"/>
                </a:lnTo>
                <a:lnTo>
                  <a:pt x="765468" y="1151355"/>
                </a:lnTo>
                <a:lnTo>
                  <a:pt x="814949" y="1142942"/>
                </a:lnTo>
                <a:lnTo>
                  <a:pt x="863044" y="1131387"/>
                </a:lnTo>
                <a:lnTo>
                  <a:pt x="909606" y="1116819"/>
                </a:lnTo>
                <a:lnTo>
                  <a:pt x="954488" y="1099368"/>
                </a:lnTo>
                <a:lnTo>
                  <a:pt x="997542" y="1079161"/>
                </a:lnTo>
                <a:lnTo>
                  <a:pt x="1038622" y="1056327"/>
                </a:lnTo>
                <a:lnTo>
                  <a:pt x="1077579" y="1030997"/>
                </a:lnTo>
                <a:lnTo>
                  <a:pt x="1114266" y="1003297"/>
                </a:lnTo>
                <a:lnTo>
                  <a:pt x="1148536" y="973358"/>
                </a:lnTo>
                <a:lnTo>
                  <a:pt x="1180242" y="941307"/>
                </a:lnTo>
                <a:lnTo>
                  <a:pt x="1209236" y="907275"/>
                </a:lnTo>
                <a:lnTo>
                  <a:pt x="1235371" y="871389"/>
                </a:lnTo>
                <a:lnTo>
                  <a:pt x="1258499" y="833779"/>
                </a:lnTo>
                <a:lnTo>
                  <a:pt x="1278474" y="794573"/>
                </a:lnTo>
                <a:lnTo>
                  <a:pt x="1295147" y="753900"/>
                </a:lnTo>
                <a:lnTo>
                  <a:pt x="1308371" y="711890"/>
                </a:lnTo>
                <a:lnTo>
                  <a:pt x="1318000" y="668670"/>
                </a:lnTo>
                <a:lnTo>
                  <a:pt x="1323885" y="624371"/>
                </a:lnTo>
                <a:lnTo>
                  <a:pt x="1325880" y="579119"/>
                </a:lnTo>
                <a:lnTo>
                  <a:pt x="1323885" y="533868"/>
                </a:lnTo>
                <a:lnTo>
                  <a:pt x="1318000" y="489569"/>
                </a:lnTo>
                <a:lnTo>
                  <a:pt x="1308371" y="446349"/>
                </a:lnTo>
                <a:lnTo>
                  <a:pt x="1295147" y="404339"/>
                </a:lnTo>
                <a:lnTo>
                  <a:pt x="1278474" y="363666"/>
                </a:lnTo>
                <a:lnTo>
                  <a:pt x="1258499" y="324460"/>
                </a:lnTo>
                <a:lnTo>
                  <a:pt x="1235371" y="286850"/>
                </a:lnTo>
                <a:lnTo>
                  <a:pt x="1209236" y="250964"/>
                </a:lnTo>
                <a:lnTo>
                  <a:pt x="1180242" y="216932"/>
                </a:lnTo>
                <a:lnTo>
                  <a:pt x="1148536" y="184881"/>
                </a:lnTo>
                <a:lnTo>
                  <a:pt x="1114266" y="154942"/>
                </a:lnTo>
                <a:lnTo>
                  <a:pt x="1077579" y="127242"/>
                </a:lnTo>
                <a:lnTo>
                  <a:pt x="1038622" y="101912"/>
                </a:lnTo>
                <a:lnTo>
                  <a:pt x="997542" y="79078"/>
                </a:lnTo>
                <a:lnTo>
                  <a:pt x="954488" y="58871"/>
                </a:lnTo>
                <a:lnTo>
                  <a:pt x="909606" y="41420"/>
                </a:lnTo>
                <a:lnTo>
                  <a:pt x="863044" y="26852"/>
                </a:lnTo>
                <a:lnTo>
                  <a:pt x="814949" y="15297"/>
                </a:lnTo>
                <a:lnTo>
                  <a:pt x="765468" y="6884"/>
                </a:lnTo>
                <a:lnTo>
                  <a:pt x="714749" y="1742"/>
                </a:lnTo>
                <a:lnTo>
                  <a:pt x="6629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60882" y="3635503"/>
            <a:ext cx="77533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95"/>
              </a:spcBef>
            </a:pPr>
            <a:r>
              <a:rPr sz="1300" b="1" spc="-15" dirty="0">
                <a:solidFill>
                  <a:srgbClr val="FFFFFF"/>
                </a:solidFill>
                <a:latin typeface="Calibri"/>
                <a:cs typeface="Calibri"/>
              </a:rPr>
              <a:t>Marketing  </a:t>
            </a: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00" b="1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mobili</a:t>
            </a:r>
            <a:r>
              <a:rPr sz="13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0200" y="1676400"/>
            <a:ext cx="5041900" cy="791210"/>
          </a:xfrm>
          <a:custGeom>
            <a:avLst/>
            <a:gdLst/>
            <a:ahLst/>
            <a:cxnLst/>
            <a:rect l="l" t="t" r="r" b="b"/>
            <a:pathLst>
              <a:path w="5041900" h="791210">
                <a:moveTo>
                  <a:pt x="4909566" y="0"/>
                </a:moveTo>
                <a:lnTo>
                  <a:pt x="131825" y="0"/>
                </a:lnTo>
                <a:lnTo>
                  <a:pt x="90172" y="6723"/>
                </a:lnTo>
                <a:lnTo>
                  <a:pt x="53986" y="25444"/>
                </a:lnTo>
                <a:lnTo>
                  <a:pt x="25444" y="53986"/>
                </a:lnTo>
                <a:lnTo>
                  <a:pt x="6723" y="90172"/>
                </a:lnTo>
                <a:lnTo>
                  <a:pt x="0" y="131825"/>
                </a:lnTo>
                <a:lnTo>
                  <a:pt x="0" y="659129"/>
                </a:lnTo>
                <a:lnTo>
                  <a:pt x="6723" y="700783"/>
                </a:lnTo>
                <a:lnTo>
                  <a:pt x="25444" y="736969"/>
                </a:lnTo>
                <a:lnTo>
                  <a:pt x="53986" y="765511"/>
                </a:lnTo>
                <a:lnTo>
                  <a:pt x="90172" y="784232"/>
                </a:lnTo>
                <a:lnTo>
                  <a:pt x="131825" y="790955"/>
                </a:lnTo>
                <a:lnTo>
                  <a:pt x="4909566" y="790955"/>
                </a:lnTo>
                <a:lnTo>
                  <a:pt x="4951219" y="784232"/>
                </a:lnTo>
                <a:lnTo>
                  <a:pt x="4987405" y="765511"/>
                </a:lnTo>
                <a:lnTo>
                  <a:pt x="5015947" y="736969"/>
                </a:lnTo>
                <a:lnTo>
                  <a:pt x="5034668" y="700783"/>
                </a:lnTo>
                <a:lnTo>
                  <a:pt x="5041392" y="659129"/>
                </a:lnTo>
                <a:lnTo>
                  <a:pt x="5041392" y="131825"/>
                </a:lnTo>
                <a:lnTo>
                  <a:pt x="5034668" y="90172"/>
                </a:lnTo>
                <a:lnTo>
                  <a:pt x="5015947" y="53986"/>
                </a:lnTo>
                <a:lnTo>
                  <a:pt x="4987405" y="25444"/>
                </a:lnTo>
                <a:lnTo>
                  <a:pt x="4951219" y="6723"/>
                </a:lnTo>
                <a:lnTo>
                  <a:pt x="49095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0200" y="1676400"/>
            <a:ext cx="5041900" cy="791210"/>
          </a:xfrm>
          <a:custGeom>
            <a:avLst/>
            <a:gdLst/>
            <a:ahLst/>
            <a:cxnLst/>
            <a:rect l="l" t="t" r="r" b="b"/>
            <a:pathLst>
              <a:path w="5041900" h="791210">
                <a:moveTo>
                  <a:pt x="0" y="131825"/>
                </a:moveTo>
                <a:lnTo>
                  <a:pt x="6723" y="90172"/>
                </a:lnTo>
                <a:lnTo>
                  <a:pt x="25444" y="53986"/>
                </a:lnTo>
                <a:lnTo>
                  <a:pt x="53986" y="25444"/>
                </a:lnTo>
                <a:lnTo>
                  <a:pt x="90172" y="6723"/>
                </a:lnTo>
                <a:lnTo>
                  <a:pt x="131825" y="0"/>
                </a:lnTo>
                <a:lnTo>
                  <a:pt x="4909566" y="0"/>
                </a:lnTo>
                <a:lnTo>
                  <a:pt x="4951219" y="6723"/>
                </a:lnTo>
                <a:lnTo>
                  <a:pt x="4987405" y="25444"/>
                </a:lnTo>
                <a:lnTo>
                  <a:pt x="5015947" y="53986"/>
                </a:lnTo>
                <a:lnTo>
                  <a:pt x="5034668" y="90172"/>
                </a:lnTo>
                <a:lnTo>
                  <a:pt x="5041392" y="131825"/>
                </a:lnTo>
                <a:lnTo>
                  <a:pt x="5041392" y="659129"/>
                </a:lnTo>
                <a:lnTo>
                  <a:pt x="5034668" y="700783"/>
                </a:lnTo>
                <a:lnTo>
                  <a:pt x="5015947" y="736969"/>
                </a:lnTo>
                <a:lnTo>
                  <a:pt x="4987405" y="765511"/>
                </a:lnTo>
                <a:lnTo>
                  <a:pt x="4951219" y="784232"/>
                </a:lnTo>
                <a:lnTo>
                  <a:pt x="4909566" y="790955"/>
                </a:lnTo>
                <a:lnTo>
                  <a:pt x="131825" y="790955"/>
                </a:lnTo>
                <a:lnTo>
                  <a:pt x="90172" y="784232"/>
                </a:lnTo>
                <a:lnTo>
                  <a:pt x="53986" y="765511"/>
                </a:lnTo>
                <a:lnTo>
                  <a:pt x="25444" y="736969"/>
                </a:lnTo>
                <a:lnTo>
                  <a:pt x="6723" y="700783"/>
                </a:lnTo>
                <a:lnTo>
                  <a:pt x="0" y="659129"/>
                </a:lnTo>
                <a:lnTo>
                  <a:pt x="0" y="13182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40966" y="1936495"/>
            <a:ext cx="29933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Gestion </a:t>
            </a:r>
            <a:r>
              <a:rPr lang="fr-FR" sz="2000" b="1" spc="-5" dirty="0" smtClean="0">
                <a:solidFill>
                  <a:srgbClr val="FFFFFF"/>
                </a:solidFill>
                <a:latin typeface="Calibri"/>
                <a:cs typeface="Calibri"/>
              </a:rPr>
              <a:t> de </a:t>
            </a:r>
            <a:r>
              <a:rPr sz="2000" b="1" smtClean="0">
                <a:solidFill>
                  <a:srgbClr val="FFFFFF"/>
                </a:solidFill>
                <a:latin typeface="Calibri"/>
                <a:cs typeface="Calibri"/>
              </a:rPr>
              <a:t>parkings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6" name="Picture 5" descr="https://scontent.ftun6-1.fna.fbcdn.net/v/t34.0-12/22554580_1652508871477922_2020926518_n.png?oh=c8ec87d94a1c5f3075670374085addcc&amp;oe=59E9927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0"/>
            <a:ext cx="3009900" cy="914400"/>
          </a:xfrm>
          <a:prstGeom prst="rect">
            <a:avLst/>
          </a:prstGeom>
          <a:noFill/>
        </p:spPr>
      </p:pic>
      <p:sp>
        <p:nvSpPr>
          <p:cNvPr id="27" name="object 11"/>
          <p:cNvSpPr/>
          <p:nvPr/>
        </p:nvSpPr>
        <p:spPr>
          <a:xfrm>
            <a:off x="6640068" y="3275077"/>
            <a:ext cx="1325880" cy="1158240"/>
          </a:xfrm>
          <a:custGeom>
            <a:avLst/>
            <a:gdLst/>
            <a:ahLst/>
            <a:cxnLst/>
            <a:rect l="l" t="t" r="r" b="b"/>
            <a:pathLst>
              <a:path w="1325879" h="1158239">
                <a:moveTo>
                  <a:pt x="662939" y="0"/>
                </a:moveTo>
                <a:lnTo>
                  <a:pt x="611130" y="1742"/>
                </a:lnTo>
                <a:lnTo>
                  <a:pt x="560411" y="6884"/>
                </a:lnTo>
                <a:lnTo>
                  <a:pt x="510930" y="15297"/>
                </a:lnTo>
                <a:lnTo>
                  <a:pt x="462835" y="26852"/>
                </a:lnTo>
                <a:lnTo>
                  <a:pt x="416273" y="41420"/>
                </a:lnTo>
                <a:lnTo>
                  <a:pt x="371391" y="58871"/>
                </a:lnTo>
                <a:lnTo>
                  <a:pt x="328337" y="79078"/>
                </a:lnTo>
                <a:lnTo>
                  <a:pt x="287257" y="101912"/>
                </a:lnTo>
                <a:lnTo>
                  <a:pt x="248300" y="127242"/>
                </a:lnTo>
                <a:lnTo>
                  <a:pt x="211613" y="154942"/>
                </a:lnTo>
                <a:lnTo>
                  <a:pt x="177343" y="184881"/>
                </a:lnTo>
                <a:lnTo>
                  <a:pt x="145637" y="216932"/>
                </a:lnTo>
                <a:lnTo>
                  <a:pt x="116643" y="250964"/>
                </a:lnTo>
                <a:lnTo>
                  <a:pt x="90508" y="286850"/>
                </a:lnTo>
                <a:lnTo>
                  <a:pt x="67380" y="324460"/>
                </a:lnTo>
                <a:lnTo>
                  <a:pt x="47405" y="363666"/>
                </a:lnTo>
                <a:lnTo>
                  <a:pt x="30732" y="404339"/>
                </a:lnTo>
                <a:lnTo>
                  <a:pt x="17508" y="446349"/>
                </a:lnTo>
                <a:lnTo>
                  <a:pt x="7879" y="489569"/>
                </a:lnTo>
                <a:lnTo>
                  <a:pt x="1994" y="533868"/>
                </a:lnTo>
                <a:lnTo>
                  <a:pt x="0" y="579119"/>
                </a:lnTo>
                <a:lnTo>
                  <a:pt x="1994" y="624371"/>
                </a:lnTo>
                <a:lnTo>
                  <a:pt x="7879" y="668670"/>
                </a:lnTo>
                <a:lnTo>
                  <a:pt x="17508" y="711890"/>
                </a:lnTo>
                <a:lnTo>
                  <a:pt x="30732" y="753900"/>
                </a:lnTo>
                <a:lnTo>
                  <a:pt x="47405" y="794573"/>
                </a:lnTo>
                <a:lnTo>
                  <a:pt x="67380" y="833779"/>
                </a:lnTo>
                <a:lnTo>
                  <a:pt x="90508" y="871389"/>
                </a:lnTo>
                <a:lnTo>
                  <a:pt x="116643" y="907275"/>
                </a:lnTo>
                <a:lnTo>
                  <a:pt x="145637" y="941307"/>
                </a:lnTo>
                <a:lnTo>
                  <a:pt x="177343" y="973358"/>
                </a:lnTo>
                <a:lnTo>
                  <a:pt x="211613" y="1003297"/>
                </a:lnTo>
                <a:lnTo>
                  <a:pt x="248300" y="1030997"/>
                </a:lnTo>
                <a:lnTo>
                  <a:pt x="287257" y="1056327"/>
                </a:lnTo>
                <a:lnTo>
                  <a:pt x="328337" y="1079161"/>
                </a:lnTo>
                <a:lnTo>
                  <a:pt x="371391" y="1099368"/>
                </a:lnTo>
                <a:lnTo>
                  <a:pt x="416273" y="1116819"/>
                </a:lnTo>
                <a:lnTo>
                  <a:pt x="462835" y="1131387"/>
                </a:lnTo>
                <a:lnTo>
                  <a:pt x="510930" y="1142942"/>
                </a:lnTo>
                <a:lnTo>
                  <a:pt x="560411" y="1151355"/>
                </a:lnTo>
                <a:lnTo>
                  <a:pt x="611130" y="1156497"/>
                </a:lnTo>
                <a:lnTo>
                  <a:pt x="662939" y="1158239"/>
                </a:lnTo>
                <a:lnTo>
                  <a:pt x="714749" y="1156497"/>
                </a:lnTo>
                <a:lnTo>
                  <a:pt x="765468" y="1151355"/>
                </a:lnTo>
                <a:lnTo>
                  <a:pt x="814949" y="1142942"/>
                </a:lnTo>
                <a:lnTo>
                  <a:pt x="863044" y="1131387"/>
                </a:lnTo>
                <a:lnTo>
                  <a:pt x="909606" y="1116819"/>
                </a:lnTo>
                <a:lnTo>
                  <a:pt x="954488" y="1099368"/>
                </a:lnTo>
                <a:lnTo>
                  <a:pt x="997542" y="1079161"/>
                </a:lnTo>
                <a:lnTo>
                  <a:pt x="1038622" y="1056327"/>
                </a:lnTo>
                <a:lnTo>
                  <a:pt x="1077579" y="1030997"/>
                </a:lnTo>
                <a:lnTo>
                  <a:pt x="1114266" y="1003297"/>
                </a:lnTo>
                <a:lnTo>
                  <a:pt x="1148536" y="973358"/>
                </a:lnTo>
                <a:lnTo>
                  <a:pt x="1180242" y="941307"/>
                </a:lnTo>
                <a:lnTo>
                  <a:pt x="1209236" y="907275"/>
                </a:lnTo>
                <a:lnTo>
                  <a:pt x="1235371" y="871389"/>
                </a:lnTo>
                <a:lnTo>
                  <a:pt x="1258499" y="833779"/>
                </a:lnTo>
                <a:lnTo>
                  <a:pt x="1278474" y="794573"/>
                </a:lnTo>
                <a:lnTo>
                  <a:pt x="1295147" y="753900"/>
                </a:lnTo>
                <a:lnTo>
                  <a:pt x="1308371" y="711890"/>
                </a:lnTo>
                <a:lnTo>
                  <a:pt x="1318000" y="668670"/>
                </a:lnTo>
                <a:lnTo>
                  <a:pt x="1323885" y="624371"/>
                </a:lnTo>
                <a:lnTo>
                  <a:pt x="1325880" y="579119"/>
                </a:lnTo>
                <a:lnTo>
                  <a:pt x="1323885" y="533868"/>
                </a:lnTo>
                <a:lnTo>
                  <a:pt x="1318000" y="489569"/>
                </a:lnTo>
                <a:lnTo>
                  <a:pt x="1308371" y="446349"/>
                </a:lnTo>
                <a:lnTo>
                  <a:pt x="1295147" y="404339"/>
                </a:lnTo>
                <a:lnTo>
                  <a:pt x="1278474" y="363666"/>
                </a:lnTo>
                <a:lnTo>
                  <a:pt x="1258499" y="324460"/>
                </a:lnTo>
                <a:lnTo>
                  <a:pt x="1235371" y="286850"/>
                </a:lnTo>
                <a:lnTo>
                  <a:pt x="1209236" y="250964"/>
                </a:lnTo>
                <a:lnTo>
                  <a:pt x="1180242" y="216932"/>
                </a:lnTo>
                <a:lnTo>
                  <a:pt x="1148536" y="184881"/>
                </a:lnTo>
                <a:lnTo>
                  <a:pt x="1114266" y="154942"/>
                </a:lnTo>
                <a:lnTo>
                  <a:pt x="1077579" y="127242"/>
                </a:lnTo>
                <a:lnTo>
                  <a:pt x="1038622" y="101912"/>
                </a:lnTo>
                <a:lnTo>
                  <a:pt x="997542" y="79078"/>
                </a:lnTo>
                <a:lnTo>
                  <a:pt x="954488" y="58871"/>
                </a:lnTo>
                <a:lnTo>
                  <a:pt x="909606" y="41420"/>
                </a:lnTo>
                <a:lnTo>
                  <a:pt x="863044" y="26852"/>
                </a:lnTo>
                <a:lnTo>
                  <a:pt x="814949" y="15297"/>
                </a:lnTo>
                <a:lnTo>
                  <a:pt x="765468" y="6884"/>
                </a:lnTo>
                <a:lnTo>
                  <a:pt x="714749" y="1742"/>
                </a:lnTo>
                <a:lnTo>
                  <a:pt x="66293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ZoneTexte 28"/>
          <p:cNvSpPr txBox="1"/>
          <p:nvPr/>
        </p:nvSpPr>
        <p:spPr>
          <a:xfrm>
            <a:off x="6868668" y="3579877"/>
            <a:ext cx="129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spc="-10" dirty="0">
                <a:solidFill>
                  <a:srgbClr val="FFFFFF"/>
                </a:solidFill>
                <a:latin typeface="Calibri"/>
                <a:cs typeface="Calibri"/>
              </a:rPr>
              <a:t>Service de notification </a:t>
            </a:r>
          </a:p>
        </p:txBody>
      </p:sp>
      <p:sp>
        <p:nvSpPr>
          <p:cNvPr id="30" name="object 4"/>
          <p:cNvSpPr/>
          <p:nvPr/>
        </p:nvSpPr>
        <p:spPr>
          <a:xfrm>
            <a:off x="2514600" y="4876800"/>
            <a:ext cx="4070985" cy="1842770"/>
          </a:xfrm>
          <a:custGeom>
            <a:avLst/>
            <a:gdLst/>
            <a:ahLst/>
            <a:cxnLst/>
            <a:rect l="l" t="t" r="r" b="b"/>
            <a:pathLst>
              <a:path w="4070984" h="1842770">
                <a:moveTo>
                  <a:pt x="3956939" y="0"/>
                </a:moveTo>
                <a:lnTo>
                  <a:pt x="113664" y="0"/>
                </a:lnTo>
                <a:lnTo>
                  <a:pt x="69437" y="8937"/>
                </a:lnTo>
                <a:lnTo>
                  <a:pt x="33305" y="33305"/>
                </a:lnTo>
                <a:lnTo>
                  <a:pt x="8937" y="69437"/>
                </a:lnTo>
                <a:lnTo>
                  <a:pt x="0" y="113664"/>
                </a:lnTo>
                <a:lnTo>
                  <a:pt x="0" y="1728812"/>
                </a:lnTo>
                <a:lnTo>
                  <a:pt x="8937" y="1773073"/>
                </a:lnTo>
                <a:lnTo>
                  <a:pt x="33305" y="1809214"/>
                </a:lnTo>
                <a:lnTo>
                  <a:pt x="69437" y="1833580"/>
                </a:lnTo>
                <a:lnTo>
                  <a:pt x="113664" y="1842514"/>
                </a:lnTo>
                <a:lnTo>
                  <a:pt x="3956939" y="1842514"/>
                </a:lnTo>
                <a:lnTo>
                  <a:pt x="4001166" y="1833580"/>
                </a:lnTo>
                <a:lnTo>
                  <a:pt x="4037298" y="1809214"/>
                </a:lnTo>
                <a:lnTo>
                  <a:pt x="4061666" y="1773073"/>
                </a:lnTo>
                <a:lnTo>
                  <a:pt x="4070604" y="1728812"/>
                </a:lnTo>
                <a:lnTo>
                  <a:pt x="4070604" y="113664"/>
                </a:lnTo>
                <a:lnTo>
                  <a:pt x="4061666" y="69437"/>
                </a:lnTo>
                <a:lnTo>
                  <a:pt x="4037298" y="33305"/>
                </a:lnTo>
                <a:lnTo>
                  <a:pt x="4001166" y="8937"/>
                </a:lnTo>
                <a:lnTo>
                  <a:pt x="39569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6"/>
          <p:cNvSpPr txBox="1"/>
          <p:nvPr/>
        </p:nvSpPr>
        <p:spPr>
          <a:xfrm>
            <a:off x="3124962" y="5159503"/>
            <a:ext cx="2668905" cy="1343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lang="fr-FR" sz="2100" b="1" spc="-5" dirty="0" smtClean="0">
                <a:solidFill>
                  <a:srgbClr val="2C4E77"/>
                </a:solidFill>
                <a:latin typeface="Calibri"/>
                <a:cs typeface="Calibri"/>
              </a:rPr>
              <a:t>DEV TEAM:</a:t>
            </a:r>
          </a:p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lang="fr-FR" sz="2100" b="1" spc="-5" dirty="0" smtClean="0">
                <a:solidFill>
                  <a:srgbClr val="2C4E77"/>
                </a:solidFill>
                <a:latin typeface="Calibri"/>
                <a:cs typeface="Calibri"/>
              </a:rPr>
              <a:t>TRABELSI Mouna</a:t>
            </a:r>
          </a:p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lang="fr-FR" sz="2100" b="1" spc="-5" dirty="0" smtClean="0">
                <a:solidFill>
                  <a:srgbClr val="2C4E77"/>
                </a:solidFill>
                <a:latin typeface="Calibri"/>
                <a:cs typeface="Calibri"/>
              </a:rPr>
              <a:t>BOMIZA Wassel</a:t>
            </a:r>
          </a:p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lang="fr-FR" sz="2100" b="1" spc="-5" dirty="0" smtClean="0">
                <a:solidFill>
                  <a:srgbClr val="2C4E77"/>
                </a:solidFill>
                <a:latin typeface="Calibri"/>
                <a:cs typeface="Calibri"/>
              </a:rPr>
              <a:t>Ben Khssib Khouloud</a:t>
            </a:r>
            <a:endParaRPr sz="2100" dirty="0">
              <a:latin typeface="Calibri"/>
              <a:cs typeface="Calibri"/>
            </a:endParaRPr>
          </a:p>
        </p:txBody>
      </p:sp>
      <p:pic>
        <p:nvPicPr>
          <p:cNvPr id="32" name="Image 31" descr="parking-icon-png-2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15240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3976116" cy="14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44957"/>
            <a:ext cx="3897629" cy="0"/>
          </a:xfrm>
          <a:custGeom>
            <a:avLst/>
            <a:gdLst/>
            <a:ahLst/>
            <a:cxnLst/>
            <a:rect l="l" t="t" r="r" b="b"/>
            <a:pathLst>
              <a:path w="3897629">
                <a:moveTo>
                  <a:pt x="0" y="0"/>
                </a:moveTo>
                <a:lnTo>
                  <a:pt x="3897376" y="0"/>
                </a:lnTo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53" y="1312163"/>
            <a:ext cx="9070846" cy="156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445" y="1370838"/>
            <a:ext cx="9006205" cy="0"/>
          </a:xfrm>
          <a:custGeom>
            <a:avLst/>
            <a:gdLst/>
            <a:ahLst/>
            <a:cxnLst/>
            <a:rect l="l" t="t" r="r" b="b"/>
            <a:pathLst>
              <a:path w="9006205">
                <a:moveTo>
                  <a:pt x="0" y="0"/>
                </a:moveTo>
                <a:lnTo>
                  <a:pt x="9005824" y="0"/>
                </a:lnTo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28431" y="50292"/>
            <a:ext cx="1115568" cy="1118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54340" y="76200"/>
            <a:ext cx="1059179" cy="1057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89392" y="111252"/>
            <a:ext cx="943610" cy="942340"/>
          </a:xfrm>
          <a:custGeom>
            <a:avLst/>
            <a:gdLst/>
            <a:ahLst/>
            <a:cxnLst/>
            <a:rect l="l" t="t" r="r" b="b"/>
            <a:pathLst>
              <a:path w="943609" h="942340">
                <a:moveTo>
                  <a:pt x="858138" y="0"/>
                </a:moveTo>
                <a:lnTo>
                  <a:pt x="85216" y="0"/>
                </a:lnTo>
                <a:lnTo>
                  <a:pt x="52077" y="6707"/>
                </a:lnTo>
                <a:lnTo>
                  <a:pt x="24987" y="24987"/>
                </a:lnTo>
                <a:lnTo>
                  <a:pt x="6707" y="52077"/>
                </a:lnTo>
                <a:lnTo>
                  <a:pt x="0" y="85217"/>
                </a:lnTo>
                <a:lnTo>
                  <a:pt x="0" y="856614"/>
                </a:lnTo>
                <a:lnTo>
                  <a:pt x="6707" y="889754"/>
                </a:lnTo>
                <a:lnTo>
                  <a:pt x="24987" y="916844"/>
                </a:lnTo>
                <a:lnTo>
                  <a:pt x="52077" y="935124"/>
                </a:lnTo>
                <a:lnTo>
                  <a:pt x="85216" y="941832"/>
                </a:lnTo>
                <a:lnTo>
                  <a:pt x="858138" y="941832"/>
                </a:lnTo>
                <a:lnTo>
                  <a:pt x="891278" y="935124"/>
                </a:lnTo>
                <a:lnTo>
                  <a:pt x="918368" y="916844"/>
                </a:lnTo>
                <a:lnTo>
                  <a:pt x="936648" y="889754"/>
                </a:lnTo>
                <a:lnTo>
                  <a:pt x="943355" y="856614"/>
                </a:lnTo>
                <a:lnTo>
                  <a:pt x="943355" y="85217"/>
                </a:lnTo>
                <a:lnTo>
                  <a:pt x="936648" y="52077"/>
                </a:lnTo>
                <a:lnTo>
                  <a:pt x="918368" y="24987"/>
                </a:lnTo>
                <a:lnTo>
                  <a:pt x="891278" y="6707"/>
                </a:lnTo>
                <a:lnTo>
                  <a:pt x="8581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28572" y="2753867"/>
            <a:ext cx="6193790" cy="156837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Smart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parce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que</a:t>
            </a:r>
            <a:r>
              <a:rPr sz="20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549275">
              <a:lnSpc>
                <a:spcPct val="100000"/>
              </a:lnSpc>
              <a:spcBef>
                <a:spcPts val="5"/>
              </a:spcBef>
              <a:tabLst>
                <a:tab pos="891540" algn="l"/>
              </a:tabLst>
            </a:pP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+ 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d’offre </a:t>
            </a:r>
            <a:r>
              <a:rPr sz="2000" b="1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2000" b="1" spc="1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5" smtClean="0">
                <a:solidFill>
                  <a:srgbClr val="1F487C"/>
                </a:solidFill>
                <a:latin typeface="Calibri"/>
                <a:cs typeface="Calibri"/>
              </a:rPr>
              <a:t>parkings</a:t>
            </a:r>
            <a:endParaRPr lang="fr-FR" sz="2000" b="1" spc="-5" dirty="0" smtClean="0">
              <a:solidFill>
                <a:srgbClr val="1F487C"/>
              </a:solidFill>
              <a:latin typeface="Calibri"/>
              <a:cs typeface="Calibri"/>
            </a:endParaRPr>
          </a:p>
          <a:p>
            <a:pPr marL="549275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  <a:tabLst>
                <a:tab pos="891540" algn="l"/>
              </a:tabLst>
            </a:pPr>
            <a:r>
              <a:rPr lang="fr-FR" sz="2000" b="1" dirty="0" smtClean="0">
                <a:solidFill>
                  <a:srgbClr val="FF0000"/>
                </a:solidFill>
                <a:cs typeface="Calibri"/>
              </a:rPr>
              <a:t>     + </a:t>
            </a:r>
            <a:r>
              <a:rPr lang="fr-FR" sz="2000" b="1" spc="-25" dirty="0" smtClean="0">
                <a:solidFill>
                  <a:srgbClr val="FF0000"/>
                </a:solidFill>
                <a:cs typeface="Calibri"/>
              </a:rPr>
              <a:t>de disponibilité  </a:t>
            </a:r>
            <a:r>
              <a:rPr lang="fr-FR" sz="2000" b="1" dirty="0">
                <a:solidFill>
                  <a:srgbClr val="1F487C"/>
                </a:solidFill>
                <a:cs typeface="Calibri"/>
              </a:rPr>
              <a:t>de</a:t>
            </a:r>
            <a:r>
              <a:rPr lang="fr-FR" sz="2000" b="1" spc="15" dirty="0">
                <a:solidFill>
                  <a:srgbClr val="1F487C"/>
                </a:solidFill>
                <a:cs typeface="Calibri"/>
              </a:rPr>
              <a:t> </a:t>
            </a:r>
            <a:r>
              <a:rPr lang="fr-FR" sz="2000" b="1" spc="-5" dirty="0" smtClean="0">
                <a:solidFill>
                  <a:srgbClr val="1F487C"/>
                </a:solidFill>
                <a:cs typeface="Calibri"/>
              </a:rPr>
              <a:t>parkings</a:t>
            </a:r>
          </a:p>
          <a:p>
            <a:pPr marL="549275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  <a:tabLst>
                <a:tab pos="891540" algn="l"/>
              </a:tabLst>
            </a:pPr>
            <a:r>
              <a:rPr lang="fr-FR" sz="2000" b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lang="fr-FR" sz="2000" b="1" spc="-5" dirty="0" smtClean="0">
                <a:solidFill>
                  <a:srgbClr val="1F487C"/>
                </a:solidFill>
                <a:latin typeface="Calibri"/>
                <a:cs typeface="Calibri"/>
              </a:rPr>
              <a:t>    + gagné du temps </a:t>
            </a:r>
            <a:endParaRPr sz="2000">
              <a:latin typeface="Calibri"/>
              <a:cs typeface="Calibri"/>
            </a:endParaRPr>
          </a:p>
          <a:p>
            <a:pPr marL="549275">
              <a:lnSpc>
                <a:spcPct val="100000"/>
              </a:lnSpc>
              <a:tabLst>
                <a:tab pos="891540" algn="l"/>
              </a:tabLst>
            </a:pP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+ 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d’efficacité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car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nous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sommes</a:t>
            </a:r>
            <a:r>
              <a:rPr sz="20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hyperspécialisés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45160" y="1927047"/>
            <a:ext cx="4166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>
                <a:solidFill>
                  <a:srgbClr val="375F92"/>
                </a:solidFill>
              </a:rPr>
              <a:t>Alors </a:t>
            </a:r>
            <a:r>
              <a:rPr lang="fr-FR" sz="2800" spc="-15" dirty="0" err="1" smtClean="0">
                <a:solidFill>
                  <a:srgbClr val="375F92"/>
                </a:solidFill>
              </a:rPr>
              <a:t>Parki</a:t>
            </a:r>
            <a:r>
              <a:rPr lang="fr-FR" sz="2800" spc="-15" dirty="0" smtClean="0">
                <a:solidFill>
                  <a:srgbClr val="375F92"/>
                </a:solidFill>
              </a:rPr>
              <a:t> </a:t>
            </a:r>
            <a:r>
              <a:rPr sz="2800" spc="-5" smtClean="0">
                <a:solidFill>
                  <a:srgbClr val="375F92"/>
                </a:solidFill>
              </a:rPr>
              <a:t>Smart </a:t>
            </a:r>
            <a:r>
              <a:rPr sz="2800" spc="-5" dirty="0">
                <a:solidFill>
                  <a:srgbClr val="375F92"/>
                </a:solidFill>
              </a:rPr>
              <a:t>ou pas</a:t>
            </a:r>
            <a:r>
              <a:rPr sz="2800" spc="105" dirty="0">
                <a:solidFill>
                  <a:srgbClr val="375F92"/>
                </a:solidFill>
              </a:rPr>
              <a:t> </a:t>
            </a:r>
            <a:r>
              <a:rPr sz="2800" spc="-5" dirty="0">
                <a:solidFill>
                  <a:srgbClr val="375F92"/>
                </a:solidFill>
              </a:rPr>
              <a:t>?</a:t>
            </a:r>
            <a:endParaRPr sz="2800"/>
          </a:p>
        </p:txBody>
      </p:sp>
      <p:pic>
        <p:nvPicPr>
          <p:cNvPr id="18" name="Picture 5" descr="https://scontent.ftun6-1.fna.fbcdn.net/v/t34.0-12/22554580_1652508871477922_2020926518_n.png?oh=c8ec87d94a1c5f3075670374085addcc&amp;oe=59E9927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228600"/>
            <a:ext cx="3009900" cy="838200"/>
          </a:xfrm>
          <a:prstGeom prst="rect">
            <a:avLst/>
          </a:prstGeom>
          <a:noFill/>
        </p:spPr>
      </p:pic>
      <p:pic>
        <p:nvPicPr>
          <p:cNvPr id="19" name="Image 18" descr="parking-icon-png-2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 descr="https://scontent.ftun6-1.fna.fbcdn.net/v/t34.0-12/22554580_1652508871477922_2020926518_n.png?oh=c8ec87d94a1c5f3075670374085addcc&amp;oe=59E9927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514600"/>
            <a:ext cx="3009900" cy="1714500"/>
          </a:xfrm>
          <a:prstGeom prst="rect">
            <a:avLst/>
          </a:prstGeom>
          <a:noFill/>
        </p:spPr>
      </p:pic>
      <p:sp>
        <p:nvSpPr>
          <p:cNvPr id="18" name="ZoneTexte 17"/>
          <p:cNvSpPr txBox="1"/>
          <p:nvPr/>
        </p:nvSpPr>
        <p:spPr>
          <a:xfrm>
            <a:off x="2057400" y="44958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accent1"/>
                </a:solidFill>
              </a:rPr>
              <a:t>Merci </a:t>
            </a:r>
            <a:r>
              <a:rPr lang="fr-FR" sz="3600" dirty="0" smtClean="0">
                <a:solidFill>
                  <a:srgbClr val="92D050"/>
                </a:solidFill>
              </a:rPr>
              <a:t>pour</a:t>
            </a:r>
            <a:r>
              <a:rPr lang="fr-FR" sz="3600" dirty="0" smtClean="0">
                <a:solidFill>
                  <a:schemeClr val="accent1"/>
                </a:solidFill>
              </a:rPr>
              <a:t> votre </a:t>
            </a:r>
            <a:r>
              <a:rPr lang="fr-FR" sz="3600" dirty="0" smtClean="0">
                <a:solidFill>
                  <a:srgbClr val="92D050"/>
                </a:solidFill>
              </a:rPr>
              <a:t>attention </a:t>
            </a:r>
            <a:endParaRPr lang="fr-FR" sz="3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</TotalTime>
  <Words>222</Words>
  <Application>Microsoft Office PowerPoint</Application>
  <PresentationFormat>Affichage à l'écran (4:3)</PresentationFormat>
  <Paragraphs>51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Présentation PowerPoint</vt:lpstr>
      <vt:lpstr>1. Réservation des parkings</vt:lpstr>
      <vt:lpstr>Aucun investissement nécessaire pour   rejoindre l’applcation Parki</vt:lpstr>
      <vt:lpstr>Nos produits commercialisés</vt:lpstr>
      <vt:lpstr>Présentation PowerPoint</vt:lpstr>
      <vt:lpstr>Alors Parki Smart ou pas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SCPC</dc:creator>
  <cp:lastModifiedBy>Khouloud</cp:lastModifiedBy>
  <cp:revision>8</cp:revision>
  <dcterms:created xsi:type="dcterms:W3CDTF">2017-10-18T09:36:10Z</dcterms:created>
  <dcterms:modified xsi:type="dcterms:W3CDTF">2017-10-24T21:50:43Z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2017-10-18T00:00:00Z</vt:filetime>
  </property>
</Properties>
</file>