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9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3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6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6B6F65B-B05E-4709-BEF9-06B510D2AD32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0F6306-901B-4B18-8FF8-9D682628A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1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D0B7-5114-4A40-B23D-CF6B98F4D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Is the Tweet related to Hurricane? Topic Modelling using LDA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C687B-ACB5-441C-B83F-B93CBDE02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Mouna Kalidindi</a:t>
            </a:r>
          </a:p>
        </p:txBody>
      </p:sp>
    </p:spTree>
    <p:extLst>
      <p:ext uri="{BB962C8B-B14F-4D97-AF65-F5344CB8AC3E}">
        <p14:creationId xmlns:p14="http://schemas.microsoft.com/office/powerpoint/2010/main" val="2198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840-6F2F-4AD9-A378-0CAEE68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IN" dirty="0"/>
              <a:t>LDA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327F-B334-4133-8FB4-9DFA00C1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IN" dirty="0"/>
              <a:t>Randomly selected 10000 records from new dataset and concatenated with exiting data.</a:t>
            </a:r>
          </a:p>
          <a:p>
            <a:r>
              <a:rPr lang="en-IN" dirty="0"/>
              <a:t>Created </a:t>
            </a:r>
            <a:r>
              <a:rPr lang="en-IN" dirty="0" err="1"/>
              <a:t>lda</a:t>
            </a:r>
            <a:r>
              <a:rPr lang="en-IN" dirty="0"/>
              <a:t> model for number of topics ranging from 20 to 400.</a:t>
            </a:r>
          </a:p>
          <a:p>
            <a:r>
              <a:rPr lang="en-IN" dirty="0"/>
              <a:t>Calculated F1 scores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8922A-ECEF-40A0-BEF9-10D5CB9F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26" y="1905000"/>
            <a:ext cx="6976623" cy="34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146-D104-47D6-B947-CC845527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 fontScale="90000"/>
          </a:bodyPr>
          <a:lstStyle/>
          <a:p>
            <a:r>
              <a:rPr lang="en-IN"/>
              <a:t>Community Detection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78CD7-782F-48F7-A408-4CE846D68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699336"/>
            <a:ext cx="3600450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7AF31-3D8C-47BD-B74A-65D6F2EF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26" y="1729374"/>
            <a:ext cx="3505200" cy="1924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AC7E6-A162-4067-A0DF-F07B9103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48" y="1570282"/>
            <a:ext cx="3590925" cy="1962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B1B7D0-CE33-418E-8D32-3CC6CF148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676" y="4025044"/>
            <a:ext cx="3429000" cy="176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735B0-AB61-47FC-AD2C-01C8EC29B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6" y="3958370"/>
            <a:ext cx="34290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E691C-C3B0-4A8E-B209-1127A6D24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192" y="4028299"/>
            <a:ext cx="35337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32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208</TotalTime>
  <Words>46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Corbel</vt:lpstr>
      <vt:lpstr>Basis</vt:lpstr>
      <vt:lpstr>Is the Tweet related to Hurricane? Topic Modelling using LDA </vt:lpstr>
      <vt:lpstr>LDA model</vt:lpstr>
      <vt:lpstr>Community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Tweet related to Hurricane? Topic Modelling using LDA </dc:title>
  <dc:creator>Mouna Kalidindi</dc:creator>
  <cp:lastModifiedBy>Mouna Kalidindi</cp:lastModifiedBy>
  <cp:revision>4</cp:revision>
  <dcterms:created xsi:type="dcterms:W3CDTF">2019-03-26T23:30:08Z</dcterms:created>
  <dcterms:modified xsi:type="dcterms:W3CDTF">2019-03-27T14:59:41Z</dcterms:modified>
</cp:coreProperties>
</file>