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10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2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25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8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0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5683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49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8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AAA20F4-D8BF-4AE2-BB54-208BF8878FFF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F580CD8-9D85-4176-A938-BE74E51F51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6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9FD464-BBF4-4AF0-BF01-7F884812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4580DAE-FA9C-4749-B517-14F956243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7D6EE69-4BE4-42B7-A74A-C6000998E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3EB3562-7FD7-4D4E-B600-10C5DBC5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5" name="Freeform 159">
            <a:extLst>
              <a:ext uri="{FF2B5EF4-FFF2-40B4-BE49-F238E27FC236}">
                <a16:creationId xmlns:a16="http://schemas.microsoft.com/office/drawing/2014/main" id="{17B0E5A8-6AF1-417B-A7C3-E7DB7651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52688" y="1262063"/>
            <a:ext cx="7286625" cy="4333875"/>
          </a:xfrm>
          <a:custGeom>
            <a:avLst/>
            <a:gdLst/>
            <a:ahLst/>
            <a:cxnLst/>
            <a:rect l="0" t="0" r="r" b="b"/>
            <a:pathLst>
              <a:path w="4590" h="2730">
                <a:moveTo>
                  <a:pt x="200" y="0"/>
                </a:moveTo>
                <a:lnTo>
                  <a:pt x="4390" y="0"/>
                </a:lnTo>
                <a:lnTo>
                  <a:pt x="4430" y="4"/>
                </a:lnTo>
                <a:lnTo>
                  <a:pt x="4468" y="15"/>
                </a:lnTo>
                <a:lnTo>
                  <a:pt x="4501" y="33"/>
                </a:lnTo>
                <a:lnTo>
                  <a:pt x="4532" y="59"/>
                </a:lnTo>
                <a:lnTo>
                  <a:pt x="4555" y="88"/>
                </a:lnTo>
                <a:lnTo>
                  <a:pt x="4575" y="123"/>
                </a:lnTo>
                <a:lnTo>
                  <a:pt x="4586" y="160"/>
                </a:lnTo>
                <a:lnTo>
                  <a:pt x="4590" y="201"/>
                </a:lnTo>
                <a:lnTo>
                  <a:pt x="4590" y="2529"/>
                </a:lnTo>
                <a:lnTo>
                  <a:pt x="4586" y="2570"/>
                </a:lnTo>
                <a:lnTo>
                  <a:pt x="4575" y="2607"/>
                </a:lnTo>
                <a:lnTo>
                  <a:pt x="4555" y="2642"/>
                </a:lnTo>
                <a:lnTo>
                  <a:pt x="4532" y="2672"/>
                </a:lnTo>
                <a:lnTo>
                  <a:pt x="4501" y="2697"/>
                </a:lnTo>
                <a:lnTo>
                  <a:pt x="4468" y="2715"/>
                </a:lnTo>
                <a:lnTo>
                  <a:pt x="4430" y="2726"/>
                </a:lnTo>
                <a:lnTo>
                  <a:pt x="4390" y="2730"/>
                </a:lnTo>
                <a:lnTo>
                  <a:pt x="200" y="2730"/>
                </a:lnTo>
                <a:lnTo>
                  <a:pt x="160" y="2726"/>
                </a:lnTo>
                <a:lnTo>
                  <a:pt x="122" y="2715"/>
                </a:lnTo>
                <a:lnTo>
                  <a:pt x="89" y="2697"/>
                </a:lnTo>
                <a:lnTo>
                  <a:pt x="58" y="2672"/>
                </a:lnTo>
                <a:lnTo>
                  <a:pt x="35" y="2642"/>
                </a:lnTo>
                <a:lnTo>
                  <a:pt x="15" y="2607"/>
                </a:lnTo>
                <a:lnTo>
                  <a:pt x="4" y="2570"/>
                </a:lnTo>
                <a:lnTo>
                  <a:pt x="0" y="2529"/>
                </a:lnTo>
                <a:lnTo>
                  <a:pt x="0" y="201"/>
                </a:lnTo>
                <a:lnTo>
                  <a:pt x="4" y="160"/>
                </a:lnTo>
                <a:lnTo>
                  <a:pt x="15" y="123"/>
                </a:lnTo>
                <a:lnTo>
                  <a:pt x="35" y="88"/>
                </a:lnTo>
                <a:lnTo>
                  <a:pt x="58" y="59"/>
                </a:lnTo>
                <a:lnTo>
                  <a:pt x="89" y="33"/>
                </a:lnTo>
                <a:lnTo>
                  <a:pt x="122" y="15"/>
                </a:lnTo>
                <a:lnTo>
                  <a:pt x="160" y="4"/>
                </a:lnTo>
                <a:lnTo>
                  <a:pt x="20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164">
            <a:extLst>
              <a:ext uri="{FF2B5EF4-FFF2-40B4-BE49-F238E27FC236}">
                <a16:creationId xmlns:a16="http://schemas.microsoft.com/office/drawing/2014/main" id="{EE40C302-D1B9-4040-9A63-CC77E5C7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43188" y="1452563"/>
            <a:ext cx="6905625" cy="3952875"/>
          </a:xfrm>
          <a:custGeom>
            <a:avLst/>
            <a:gdLst/>
            <a:ahLst/>
            <a:cxnLst/>
            <a:rect l="0" t="0" r="r" b="b"/>
            <a:pathLst>
              <a:path w="4350" h="2490">
                <a:moveTo>
                  <a:pt x="80" y="28"/>
                </a:moveTo>
                <a:lnTo>
                  <a:pt x="63" y="30"/>
                </a:lnTo>
                <a:lnTo>
                  <a:pt x="50" y="38"/>
                </a:lnTo>
                <a:lnTo>
                  <a:pt x="38" y="49"/>
                </a:lnTo>
                <a:lnTo>
                  <a:pt x="30" y="63"/>
                </a:lnTo>
                <a:lnTo>
                  <a:pt x="28" y="79"/>
                </a:lnTo>
                <a:lnTo>
                  <a:pt x="28" y="2411"/>
                </a:lnTo>
                <a:lnTo>
                  <a:pt x="30" y="2427"/>
                </a:lnTo>
                <a:lnTo>
                  <a:pt x="38" y="2441"/>
                </a:lnTo>
                <a:lnTo>
                  <a:pt x="50" y="2452"/>
                </a:lnTo>
                <a:lnTo>
                  <a:pt x="63" y="2460"/>
                </a:lnTo>
                <a:lnTo>
                  <a:pt x="80" y="2462"/>
                </a:lnTo>
                <a:lnTo>
                  <a:pt x="4270" y="2462"/>
                </a:lnTo>
                <a:lnTo>
                  <a:pt x="4287" y="2460"/>
                </a:lnTo>
                <a:lnTo>
                  <a:pt x="4300" y="2452"/>
                </a:lnTo>
                <a:lnTo>
                  <a:pt x="4312" y="2441"/>
                </a:lnTo>
                <a:lnTo>
                  <a:pt x="4320" y="2427"/>
                </a:lnTo>
                <a:lnTo>
                  <a:pt x="4322" y="2411"/>
                </a:lnTo>
                <a:lnTo>
                  <a:pt x="4322" y="79"/>
                </a:lnTo>
                <a:lnTo>
                  <a:pt x="4320" y="63"/>
                </a:lnTo>
                <a:lnTo>
                  <a:pt x="4312" y="49"/>
                </a:lnTo>
                <a:lnTo>
                  <a:pt x="4300" y="38"/>
                </a:lnTo>
                <a:lnTo>
                  <a:pt x="4287" y="30"/>
                </a:lnTo>
                <a:lnTo>
                  <a:pt x="4270" y="28"/>
                </a:lnTo>
                <a:lnTo>
                  <a:pt x="80" y="28"/>
                </a:lnTo>
                <a:close/>
                <a:moveTo>
                  <a:pt x="80" y="0"/>
                </a:moveTo>
                <a:lnTo>
                  <a:pt x="4270" y="0"/>
                </a:lnTo>
                <a:lnTo>
                  <a:pt x="4295" y="4"/>
                </a:lnTo>
                <a:lnTo>
                  <a:pt x="4317" y="16"/>
                </a:lnTo>
                <a:lnTo>
                  <a:pt x="4334" y="33"/>
                </a:lnTo>
                <a:lnTo>
                  <a:pt x="4346" y="54"/>
                </a:lnTo>
                <a:lnTo>
                  <a:pt x="4350" y="79"/>
                </a:lnTo>
                <a:lnTo>
                  <a:pt x="4350" y="2411"/>
                </a:lnTo>
                <a:lnTo>
                  <a:pt x="4346" y="2436"/>
                </a:lnTo>
                <a:lnTo>
                  <a:pt x="4334" y="2457"/>
                </a:lnTo>
                <a:lnTo>
                  <a:pt x="4317" y="2474"/>
                </a:lnTo>
                <a:lnTo>
                  <a:pt x="4295" y="2486"/>
                </a:lnTo>
                <a:lnTo>
                  <a:pt x="4270" y="2490"/>
                </a:lnTo>
                <a:lnTo>
                  <a:pt x="80" y="2490"/>
                </a:lnTo>
                <a:lnTo>
                  <a:pt x="55" y="2486"/>
                </a:lnTo>
                <a:lnTo>
                  <a:pt x="33" y="2474"/>
                </a:lnTo>
                <a:lnTo>
                  <a:pt x="16" y="2457"/>
                </a:lnTo>
                <a:lnTo>
                  <a:pt x="4" y="2436"/>
                </a:lnTo>
                <a:lnTo>
                  <a:pt x="0" y="2411"/>
                </a:lnTo>
                <a:lnTo>
                  <a:pt x="0" y="79"/>
                </a:lnTo>
                <a:lnTo>
                  <a:pt x="4" y="54"/>
                </a:lnTo>
                <a:lnTo>
                  <a:pt x="16" y="33"/>
                </a:lnTo>
                <a:lnTo>
                  <a:pt x="33" y="16"/>
                </a:lnTo>
                <a:lnTo>
                  <a:pt x="55" y="4"/>
                </a:lnTo>
                <a:lnTo>
                  <a:pt x="8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3FFDC-4708-4AB0-915B-73E9A1F72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952" y="1830580"/>
            <a:ext cx="5873748" cy="1816316"/>
          </a:xfrm>
        </p:spPr>
        <p:txBody>
          <a:bodyPr anchor="ctr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IN" dirty="0">
                <a:solidFill>
                  <a:schemeClr val="tx2"/>
                </a:solidFill>
              </a:rPr>
              <a:t>Is the Tweet related to Hurricane? Topic Modelling using LDA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3E412-7A1F-4E1D-80B1-354022F80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810" y="4176131"/>
            <a:ext cx="5807890" cy="815628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tx2"/>
                </a:solidFill>
              </a:rPr>
              <a:t>Mouna Kalidindi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52C93F-C061-46CA-B0A1-95DBD3785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862794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61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F21F32C5-F252-44BF-9C6A-63FBD64AE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3D8FB-4D19-4A01-B9A0-A7F08DBE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072" y="568345"/>
            <a:ext cx="6755199" cy="1560716"/>
          </a:xfrm>
        </p:spPr>
        <p:txBody>
          <a:bodyPr>
            <a:normAutofit/>
          </a:bodyPr>
          <a:lstStyle/>
          <a:p>
            <a:r>
              <a:rPr lang="en-IN" dirty="0"/>
              <a:t>Number of topics Vs F1_score</a:t>
            </a:r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B36B05EF-0EF4-4371-B4BD-5EA2B26E7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6" b="-3"/>
          <a:stretch/>
        </p:blipFill>
        <p:spPr>
          <a:xfrm>
            <a:off x="633999" y="640078"/>
            <a:ext cx="4001315" cy="2589918"/>
          </a:xfrm>
          <a:prstGeom prst="rect">
            <a:avLst/>
          </a:prstGeom>
        </p:spPr>
      </p:pic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018C418A-14F6-4C30-BB8F-DE7AA76F9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9072" y="2176009"/>
            <a:ext cx="67551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A636391-8FD3-4CBE-8E74-7424C9E8B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0" b="2"/>
          <a:stretch/>
        </p:blipFill>
        <p:spPr>
          <a:xfrm>
            <a:off x="633999" y="3390868"/>
            <a:ext cx="4001315" cy="2589917"/>
          </a:xfrm>
          <a:prstGeom prst="rect">
            <a:avLst/>
          </a:prstGeom>
        </p:spPr>
      </p:pic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2C34273-E2B7-4BBF-B833-6A45F2E3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072" y="2438399"/>
            <a:ext cx="6755199" cy="3661955"/>
          </a:xfrm>
        </p:spPr>
        <p:txBody>
          <a:bodyPr>
            <a:normAutofit/>
          </a:bodyPr>
          <a:lstStyle/>
          <a:p>
            <a:r>
              <a:rPr lang="en-US" dirty="0"/>
              <a:t>Added </a:t>
            </a:r>
            <a:r>
              <a:rPr lang="en-US" dirty="0" err="1"/>
              <a:t>hurricaneirma,amp,irma,florida,hurrican</a:t>
            </a:r>
            <a:r>
              <a:rPr lang="en-US" dirty="0"/>
              <a:t> to stop words list(top figure)</a:t>
            </a:r>
          </a:p>
          <a:p>
            <a:r>
              <a:rPr lang="en-US" dirty="0"/>
              <a:t>Used </a:t>
            </a:r>
            <a:r>
              <a:rPr lang="en-US" dirty="0" err="1"/>
              <a:t>XGBClassifier</a:t>
            </a:r>
            <a:r>
              <a:rPr lang="en-US" dirty="0"/>
              <a:t> to calculate F1 Scores</a:t>
            </a:r>
          </a:p>
        </p:txBody>
      </p:sp>
    </p:spTree>
    <p:extLst>
      <p:ext uri="{BB962C8B-B14F-4D97-AF65-F5344CB8AC3E}">
        <p14:creationId xmlns:p14="http://schemas.microsoft.com/office/powerpoint/2010/main" val="12517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FD224E-F80E-4618-914D-8340A737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08C2C-1EB6-4753-A77C-16DEFD7D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IN" dirty="0"/>
              <a:t>Community Detection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71674-09F9-4B3D-8574-9905C943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E087F2F-B25B-4017-AA1D-141EAB47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3" y="3664256"/>
            <a:ext cx="2439703" cy="1317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A7B44-E82C-4018-8DE5-70C9A1EB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2695357"/>
            <a:ext cx="2933934" cy="1409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7C429-29CE-490A-8223-43D6D63C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99" y="4561773"/>
            <a:ext cx="2933934" cy="13743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D20C-EDD2-4F63-98D2-97D01294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362" y="2438400"/>
            <a:ext cx="5348909" cy="3651504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Calculated Hellinger distance</a:t>
            </a:r>
          </a:p>
          <a:p>
            <a:pPr lvl="1"/>
            <a:r>
              <a:rPr lang="en-IN" dirty="0"/>
              <a:t>Used </a:t>
            </a:r>
            <a:r>
              <a:rPr lang="en-IN" dirty="0" err="1"/>
              <a:t>Lda</a:t>
            </a:r>
            <a:r>
              <a:rPr lang="en-IN" dirty="0"/>
              <a:t>  model with 80 topics without removing additional stop words.</a:t>
            </a:r>
          </a:p>
          <a:p>
            <a:pPr lvl="1"/>
            <a:r>
              <a:rPr lang="en-IN" dirty="0"/>
              <a:t>Created a network resulting in 3 different communities </a:t>
            </a:r>
          </a:p>
          <a:p>
            <a:pPr lvl="1"/>
            <a:r>
              <a:rPr lang="en-IN" dirty="0"/>
              <a:t>Aggregated top words in each community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4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FD224E-F80E-4618-914D-8340A737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5D9FF-A74A-4E2A-B2D5-426C6A98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>
            <a:normAutofit/>
          </a:bodyPr>
          <a:lstStyle/>
          <a:p>
            <a:r>
              <a:rPr lang="en-IN" dirty="0"/>
              <a:t>Community Detection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71674-09F9-4B3D-8574-9905C943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71B9C7-BC24-4EAF-A94A-1BE0090B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3" y="3655964"/>
            <a:ext cx="2439703" cy="133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8C7F5-BD68-4A74-BE61-2404E9BC0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2654650"/>
            <a:ext cx="2933934" cy="1490627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6486302F-FF19-449C-8F4D-FFEAED31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99" y="4579995"/>
            <a:ext cx="2933934" cy="13378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B3C163-31ED-4B2B-B329-D3645C64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362" y="2438400"/>
            <a:ext cx="5348909" cy="3651504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Used </a:t>
            </a:r>
            <a:r>
              <a:rPr lang="en-IN" dirty="0" err="1"/>
              <a:t>Lda</a:t>
            </a:r>
            <a:r>
              <a:rPr lang="en-IN" dirty="0"/>
              <a:t> model with 30 topics after removing additional stop words.</a:t>
            </a:r>
          </a:p>
          <a:p>
            <a:pPr lvl="1"/>
            <a:r>
              <a:rPr lang="en-IN" dirty="0"/>
              <a:t>Created a network resulting in 3 different communities </a:t>
            </a:r>
          </a:p>
          <a:p>
            <a:pPr lvl="1"/>
            <a:r>
              <a:rPr lang="en-IN" dirty="0"/>
              <a:t>Aggregated top words in each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182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Schoolbook</vt:lpstr>
      <vt:lpstr>Corbel</vt:lpstr>
      <vt:lpstr>Feathered</vt:lpstr>
      <vt:lpstr>Is the Tweet related to Hurricane? Topic Modelling using LDA </vt:lpstr>
      <vt:lpstr>Number of topics Vs F1_score</vt:lpstr>
      <vt:lpstr>Community Detection</vt:lpstr>
      <vt:lpstr>Community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Tweet related to Hurricane? Topic Modelling using LDA </dc:title>
  <dc:creator>Mouna Kalidindi</dc:creator>
  <cp:lastModifiedBy>Mouna Kalidindi</cp:lastModifiedBy>
  <cp:revision>1</cp:revision>
  <dcterms:created xsi:type="dcterms:W3CDTF">2019-03-20T02:56:15Z</dcterms:created>
  <dcterms:modified xsi:type="dcterms:W3CDTF">2019-03-20T02:58:59Z</dcterms:modified>
</cp:coreProperties>
</file>