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0358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01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28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84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35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6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84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4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247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43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87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71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C52C-5C47-420A-82B0-10E784BAE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Weekly report</a:t>
            </a:r>
          </a:p>
        </p:txBody>
      </p:sp>
    </p:spTree>
    <p:extLst>
      <p:ext uri="{BB962C8B-B14F-4D97-AF65-F5344CB8AC3E}">
        <p14:creationId xmlns:p14="http://schemas.microsoft.com/office/powerpoint/2010/main" val="128879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59FE-21CC-4193-A725-F118C6FE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IN" dirty="0"/>
              <a:t>Updates from last week</a:t>
            </a:r>
            <a:endParaRPr lang="en-US" dirty="0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E6E8B79F-7A63-4D65-8E37-77FFCCC27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918786" cy="3450613"/>
          </a:xfrm>
        </p:spPr>
        <p:txBody>
          <a:bodyPr>
            <a:normAutofit/>
          </a:bodyPr>
          <a:lstStyle/>
          <a:p>
            <a:r>
              <a:rPr lang="en-IN" dirty="0"/>
              <a:t>Used </a:t>
            </a:r>
            <a:r>
              <a:rPr lang="en-IN" dirty="0" err="1"/>
              <a:t>gensim.models.Phrases</a:t>
            </a:r>
            <a:r>
              <a:rPr lang="en-IN" dirty="0"/>
              <a:t> to detect common phrases (multiword expressions) from a stream of sentences.</a:t>
            </a:r>
          </a:p>
          <a:p>
            <a:r>
              <a:rPr lang="en-IN" dirty="0"/>
              <a:t>Created LDA model.</a:t>
            </a:r>
          </a:p>
          <a:p>
            <a:r>
              <a:rPr lang="en-IN" dirty="0"/>
              <a:t>Converted topics to feature vectors using </a:t>
            </a:r>
            <a:r>
              <a:rPr lang="en-IN" dirty="0" err="1"/>
              <a:t>minimum_probability</a:t>
            </a:r>
            <a:r>
              <a:rPr lang="en-IN" dirty="0"/>
              <a:t>.</a:t>
            </a:r>
          </a:p>
          <a:p>
            <a:r>
              <a:rPr lang="en-IN" dirty="0"/>
              <a:t>Applied machine learning algorithms.</a:t>
            </a:r>
          </a:p>
          <a:p>
            <a:r>
              <a:rPr lang="en-IN" dirty="0"/>
              <a:t>XGB accuracy </a:t>
            </a:r>
            <a:r>
              <a:rPr lang="en-IN"/>
              <a:t>– 63.6%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F2B251C-E28A-4873-BB98-D4EDECED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IN" dirty="0"/>
              <a:t>Updates from last week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7E9C0-5E17-4A7C-B675-5D529966E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Calculated Hellinger distance between topics.</a:t>
            </a:r>
          </a:p>
          <a:p>
            <a:r>
              <a:rPr lang="en-IN" dirty="0"/>
              <a:t>It is a metric to measure the difference between two probability distributions. 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Created a topic to topic network.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5EB83-A527-4F46-A5A9-1108BEDE0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458" y="1432667"/>
            <a:ext cx="5461485" cy="42174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(P, Q) = \frac{1}{\sqrt{2}}\sqrt{{\displaystyle\sum_{i=1}^k}(\sqrt{p_i}-\sqrt{q_i})^2}">
            <a:extLst>
              <a:ext uri="{FF2B5EF4-FFF2-40B4-BE49-F238E27FC236}">
                <a16:creationId xmlns:a16="http://schemas.microsoft.com/office/drawing/2014/main" id="{DC581AE6-A873-4309-ACD4-1B2F29DF7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568" y="3973243"/>
            <a:ext cx="2850312" cy="80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89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7779-3C81-4CAE-BA1C-64210E9A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Betweenness centrality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61009-8634-412B-8312-201654101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betweenness centrality is a measure of how many shortest paths pass through a particular vertex. The more shortest paths that pass through the vertex, the more central the vertex is to the network.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C705A7-C446-4B89-81F3-754662531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277" y="2126208"/>
            <a:ext cx="79438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8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2218-AB47-4956-A35D-F86CD54D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158" y="711848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altLang="en-US" sz="3600" dirty="0"/>
              <a:t>Louvain method for community detection in large networks</a:t>
            </a:r>
            <a:br>
              <a:rPr lang="en-US" altLang="en-US" sz="3600" dirty="0"/>
            </a:br>
            <a:br>
              <a:rPr lang="en-US" altLang="en-US" cap="none" dirty="0">
                <a:latin typeface="Arial" panose="020B0604020202020204" pitchFamily="34" charset="0"/>
              </a:rPr>
            </a:br>
            <a:br>
              <a:rPr lang="en-US" altLang="en-US" cap="none" dirty="0"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D20F-4BD3-4503-A7A8-7709CF409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heuristic method that is based on modularity optimization.</a:t>
            </a:r>
          </a:p>
          <a:p>
            <a:r>
              <a:rPr lang="en-IN" dirty="0"/>
              <a:t>Find partitions with high modularity.</a:t>
            </a:r>
          </a:p>
          <a:p>
            <a:r>
              <a:rPr lang="en-IN" dirty="0"/>
              <a:t>Follows multilevel hierarchical scheme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635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6A30-8C7D-4D4E-ADF9-9D733562C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A7601-8E3E-4DFC-8230-9FDAE40AC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08321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Different community is assigned to each node of the network.</a:t>
            </a:r>
          </a:p>
          <a:p>
            <a:r>
              <a:rPr lang="en-IN" dirty="0"/>
              <a:t>Phase 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For each node we evaluate the gain of modularity by removing node from its community and by placing it in the community of its neighbour.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The node is then placed in the community for which this gain is maximum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Repeat until no further improvement</a:t>
            </a:r>
          </a:p>
          <a:p>
            <a:r>
              <a:rPr lang="en-IN" dirty="0"/>
              <a:t>Phase 2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A new network is build whose nodes are now the communities found during the first phase.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Weights on links are added.</a:t>
            </a:r>
          </a:p>
          <a:p>
            <a:r>
              <a:rPr lang="en-IN" dirty="0"/>
              <a:t>Repeat until no more changes</a:t>
            </a:r>
          </a:p>
        </p:txBody>
      </p:sp>
    </p:spTree>
    <p:extLst>
      <p:ext uri="{BB962C8B-B14F-4D97-AF65-F5344CB8AC3E}">
        <p14:creationId xmlns:p14="http://schemas.microsoft.com/office/powerpoint/2010/main" val="4215519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3A59D485-BFAB-4E69-AF6D-C6DF8B3C1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268" y="457939"/>
            <a:ext cx="1017546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11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217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Courier New</vt:lpstr>
      <vt:lpstr>Gill Sans MT</vt:lpstr>
      <vt:lpstr>Gallery</vt:lpstr>
      <vt:lpstr>Weekly report</vt:lpstr>
      <vt:lpstr>Updates from last week</vt:lpstr>
      <vt:lpstr>Updates from last week</vt:lpstr>
      <vt:lpstr>Betweenness centrality </vt:lpstr>
      <vt:lpstr>Louvain method for community detection in large networks   </vt:lpstr>
      <vt:lpstr>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Mouna Kalidindi</dc:creator>
  <cp:lastModifiedBy>Mouna Kalidindi</cp:lastModifiedBy>
  <cp:revision>6</cp:revision>
  <dcterms:created xsi:type="dcterms:W3CDTF">2019-03-13T02:19:32Z</dcterms:created>
  <dcterms:modified xsi:type="dcterms:W3CDTF">2019-03-13T14:44:02Z</dcterms:modified>
</cp:coreProperties>
</file>