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p n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j p g "   T y p e = " h t t p : / / s c h e m a s . o p e n x m l f o r m a t s . o r g / o f f i c e D o c u m e n t / 2 0 0 6 / r e l a t i o n s h i p s / i m a g e " / > < R e l a t i o n s h i p   I d = " r I d 8 "   T a r g e t = " / p p t / m e d i a / i m a g e 8 . j p e g "   T y p e = " h t t p : / / s c h e m a s . o p e n x m l f o r m a t s . o r g / o f f i c e D o c u m e n t / 2 0 0 6 / r e l a t i o n s h i p s / i m a g e " / > < R e l a t i o n s h i p   I d = " r I d 9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1 0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1 1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2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A m i r i " / > < p : r e g u l a r   r : i d = " r I d 1 6 " / > < p : b o l d   r : i d = " r I d 1 7 " / > < / p : e m b e d d e d F o n t > < p : e m b e d d e d F o n t > < p : f o n t   t y p e f a c e = " M o n t s e r r a t " / > < p : r e g u l a r   r : i d = " r I d 1 8 " / > < / p : e m b e d d e d F o n t > < p : e m b e d d e d F o n t > < p : f o n t   t y p e f a c e = " Y e s e v a   O n e " / > < p : r e g u l a r   r : i d = " r I d 1 9 " / > < p : b o l d   r : i d = " r I d 2 0 " / > < / p : e m b e d d e d F o n t > < p : e m b e d d e d F o n t > < p : f o n t   t y p e f a c e = " O p e n   S a n s " / > < p : r e g u l a r   r : i d = " r I d 2 1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t a b l e S t y l e s . x m l "   T y p e = " h t t p : / / s c h e m a s . o p e n x m l f o r m a t s . o r g / o f f i c e D o c u m e n t / 2 0 0 6 / r e l a t i o n s h i p s / t a b l e S t y l e s " / > < R e l a t i o n s h i p   I d = " r I d 1 6 "   T a r g e t = " f o n t s / f o n t 1 . f n t d a t a "   T y p e = " h t t p : / / s c h e m a s . o p e n x m l f o r m a t s . o r g / o f f i c e D o c u m e n t / 2 0 0 6 / r e l a t i o n s h i p s / f o n t " / > < R e l a t i o n s h i p   I d = " r I d 1 7 "   T a r g e t = " f o n t s / f o n t 2 . f n t d a t a "   T y p e = " h t t p : / / s c h e m a s . o p e n x m l f o r m a t s . o r g / o f f i c e D o c u m e n t / 2 0 0 6 / r e l a t i o n s h i p s / f o n t " / > < R e l a t i o n s h i p   I d = " r I d 1 8 "   T a r g e t = " f o n t s / f o n t 3 . f n t d a t a "   T y p e = " h t t p : / / s c h e m a s . o p e n x m l f o r m a t s . o r g / o f f i c e D o c u m e n t / 2 0 0 6 / r e l a t i o n s h i p s / f o n t " / > < R e l a t i o n s h i p   I d = " r I d 1 9 "   T a r g e t = " f o n t s / f o n t 4 . f n t d a t a "   T y p e = " h t t p : / / s c h e m a s . o p e n x m l f o r m a t s . o r g / o f f i c e D o c u m e n t / 2 0 0 6 / r e l a t i o n s h i p s / f o n t " / > < R e l a t i o n s h i p   I d = " r I d 2 0 "   T a r g e t = " f o n t s / f o n t 5 . f n t d a t a "   T y p e = " h t t p : / / s c h e m a s . o p e n x m l f o r m a t s . o r g / o f f i c e D o c u m e n t / 2 0 0 6 / r e l a t i o n s h i p s / f o n t " / > < R e l a t i o n s h i p   I d = " r I d 2 1 "   T a r g e t = " f o n t s / f o n t 6 . f n t d a t a "   T y p e = " h t t p : / / s c h e m a s . o p e n x m l f o r m a t s . o r g / o f f i c e D o c u m e n t / 2 0 0 6 / r e l a t i o n s h i p s / f o n t " / > < R e l a t i o n s h i p   I d = " r I d 2 2 "   T a r g e t = " p r e s P r o p s . x m l "   T y p e = " h t t p : / / s c h e m a s . o p e n x m l f o r m a t s . o r g / o f f i c e D o c u m e n t / 2 0 0 6 / r e l a t i o n s h i p s / p r e s P r o p s " / > < R e l a t i o n s h i p   I d = " r I d 2 3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o v e r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e x t   P l a c e h o l d e r   1 3 " > < a : e x t L s t > < a : e x t   u r i = " { 4 F 8 5 D F A 5 - B 8 7 5 - 4 5 0 7 - 9 8 0 4 - E 6 8 1 5 E F 1 7 D 3 E } " > < a 1 6 : c r e a t i o n I d   x m l n s : a 1 6 = " h t t p : / / s c h e m a s . m i c r o s o f t . c o m / o f f i c e / d r a w i n g / 2 0 1 0 / m a i n "   i d = " { 8 C C D 7 8 2 3 - 2 3 9 1 - 4 F A 6 - 9 E 9 E - D 0 1 4 7 3 C 1 1 0 1 2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6 8 5 8 0 0 "   y = " 2 6 5 5 1 3 7 " / > < a : e x t   c x = " 7 6 6 3 2 7 3 "   c y = " 1 0 4 3 5 1 6 " / > < / a : x f r m > < / p : s p P r > < p : t x B o d y > < a : b o d y P r   l I n s = " 0 "   r t l C o l = " 0 "   v e r t = " h o r z " > < a : n o A u t o f i t / > < / a : b o d y P r > < a : l s t S t y l e > < a : l v l 1 p P r   i n d e n t = " 0 "   l v l = " 0 "   m a r L = " 0 " > < a : b u N o n e / > < a : d e f R P r   b = " 1 "   d i r t y = " 0 "   l a n g = " e n - U S "   s z = " 5 4 0 0 " > < a : s o l i d F i l l > < a : s c h e m e C l r   v a l = " a c c e n t 3 " > < a : l u m M o d   v a l = " 7 5 0 0 0 " / > < / a : s c h e m e C l r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 a d d   s u b t i t l e < / a : t > < / a : r > < a : e n d P a r a R P r   d i r t y = " 0 "   l a n g = " e n - U S " / > < / a : p > < / p : t x B o d y > < / p : s p > < p : s p > < p : n v S p P r > < p : c N v P r   i d = " 3 "   n a m e = " R e c t a n g l e   8 " > < a : e x t L s t > < a : e x t   u r i = " { 9 7 C 4 2 D 8 3 - E 1 3 0 - 4 A 7 0 - A 1 C F - 8 0 C 7 4 1 3 7 1 E C F } " > < a 1 6 : c r e a t i o n I d   x m l n s : a 1 6 = " h t t p : / / s c h e m a s . m i c r o s o f t . c o m / o f f i c e / d r a w i n g / 2 0 1 0 / m a i n "   i d = " { C 0 2 8 6 A 2 D - 2 2 3 0 - 4 C 7 0 - A D 6 6 - A A 9 4 6 C 6 4 6 5 9 A } " / > < / a : e x t > < / a : e x t L s t > < / p : c N v P r > < p : c N v S p P r / > < p : n v P r   u s e r D r a w n = " 1 " / > < / p : n v S p P r > < p : s p P r > < a : x f r m   r o t = " 5 4 0 0 0 0 0 " > < a : o f f   x = " 3 0 8 1 7 6 8 "   y = " 1 3 8 9 6 5 7 " / > < a : e x t   c x = " 4 2 8 5 2 1 "   c y = " 5 1 4 3 5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9 " > < a : e x t L s t > < a : e x t   u r i = " { A 3 A 4 3 4 0 A - 0 B 4 0 - 4 2 1 F - 8 4 3 A - 3 A D 5 D 5 0 A 6 6 0 D } " > < a 1 6 : c r e a t i o n I d   x m l n s : a 1 6 = " h t t p : / / s c h e m a s . m i c r o s o f t . c o m / o f f i c e / d r a w i n g / 2 0 1 0 / m a i n "   i d = " { A 9 C E C A E A - 8 2 C 3 - 4 7 C A - 9 4 0 D - A F 0 9 D 1 1 3 8 3 D A } " / > < / a : e x t > < / a : e x t L s t > < / p : c N v P r > < p : c N v S p P r / > < p : n v P r   u s e r D r a w n = " 1 " / > < / p : n v S p P r > < p : s p P r > < a : x f r m   r o t = " 0 " > < a : o f f   x = " 0 "   y = " 0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1 1 " > < a : e x t L s t > < a : e x t   u r i = " { F B 6 B 2 E 4 2 - 2 7 8 D - 4 8 9 4 - 8 3 E A - 1 A B B 5 9 2 6 1 2 D 4 } " > < a 1 6 : c r e a t i o n I d   x m l n s : a 1 6 = " h t t p : / / s c h e m a s . m i c r o s o f t . c o m / o f f i c e / d r a w i n g / 2 0 1 0 / m a i n "   i d = " { E 1 3 E 2 E 1 D - 4 6 B 3 - 4 9 1 D - 8 4 0 4 - 1 6 F D 9 6 E D F A 9 B } " / > < / a : e x t > < / a : e x t L s t > < / p : c N v P r > < p : c N v S p P r / > < p : n v P r   u s e r D r a w n = " 1 " / > < / p : n v S p P r > < p : s p P r > < a : x f r m   r o t = " 0 " > < a : o f f   x = " 6 8 4 8 8 5 4 "   y = " 4 1 7 5 6 6 9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P i c t u r e   P l a c e h o l d e r   1 8 " > < a : e x t L s t > < a : e x t   u r i = " { 1 D C 1 1 6 6 F - C 7 B 5 - 4 7 D 8 - B 3 0 4 - A 7 A 9 5 B 7 C F 4 E 0 } " > < a 1 6 : c r e a t i o n I d   x m l n s : a 1 6 = " h t t p : / / s c h e m a s . m i c r o s o f t . c o m / o f f i c e / d r a w i n g / 2 0 1 0 / m a i n "   i d = " { B 8 D C 3 B 7 1 - E A C C - 4 D 8 D - A A 4 7 - B 6 9 0 9 4 2 C 5 0 D A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h i d d e n = " f a l s e "   i d = " 7 "   n a m e = " " > < a : e x t L s t > < a : e x t   u r i = " { B 9 A B 7 3 3 4 - C 3 6 E - 4 B 8 9 - 9 9 8 8 - 3 A D 4 B 5 3 4 D F D F } " > < a 1 6 : c r e a t i o n I d   x m l n s : a 1 6 = " h t t p : / / s c h e m a s . m i c r o s o f t . c o m / o f f i c e / d r a w i n g / 2 0 1 0 / m a i n "   i d = " { F 0 5 8 A 0 C F - 0 F C B - 4 D 9 B - A B B F - F B 8 5 7 D D 9 4 D 1 D } " / > < / a : e x t > < / a : e x t L s t > < / p : c N v P r > < p : c N v S p P r / > < p : n v P r > < p : p h   i d x = " 2 "   t y p e = " t i t l e " / > < / p : n v P r > < / p : n v S p P r > < p : s p P r > < a : x f r m   f l i p H = " f a l s e "   f l i p V = " f a l s e "   r o t = " 0 " > < a : o f f   x = " 6 8 5 8 0 0 "   y = " 1 3 0 4 9 2 5 " / > < a : e x t   c x = " 7 6 6 7 6 2 5 "   c y = " 1 2 1 9 2 0 0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A u t o f i t / > < / a : b o d y P r > < a : l s t S t y l e > < a : l v l 1 p P r   l v l = " 0 " > < a : l n S p c > < a : s p c P c t   v a l = " 1 0 0 0 0 0 " / > < / a : l n S p c > < a : d e f R P r   d i r t y = " 0 "   l a n g = " e n - U S "   s z = " 4 4 0 0 " /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8 "   n a m e = " D a t e   P l a c e h o l d e r   3 " > < a : e x t L s t > < a : e x t   u r i = " { 5 7 0 E 9 3 5 2 - 6 3 4 C - 4 6 B F - A 8 F 0 - 9 9 5 8 3 1 6 9 A 0 D 2 } " > < a 1 6 : c r e a t i o n I d   x m l n s : a 1 6 = " h t t p : / / s c h e m a s . m i c r o s o f t . c o m / o f f i c e / d r a w i n g / 2 0 1 0 / m a i n "   i d = " { C 9 F C C 3 4 1 - 2 4 F 0 - 4 D 1 6 - B B F 2 - D 1 9 A 3 6 D A 2 8 B 0 } " / > < / a : e x t > < / a : e x t L s t > < / p : c N v P r > < p : c N v S p P r > < a : s p L o c k s   n o G r p = " t r u e " / > < / p : c N v S p P r > < p : n v P r > < p : p h   i d x = " 3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A 9 5 D 2 F E C - 7 9 9 1 - 4 2 D C - 9 B E 0 - 1 9 A 0 5 9 7 1 D 6 B 3 } "   t y p e = " d a t e t i m e 4 " > < a : t > A u g u s t   9 ,   2 0 2 1 < / a : t > < / a : f l d > < a : e n d P a r a R P r   d i r t y = " 0 "   l a n g = " e n - U S " / > < / a : p > < / p : t x B o d y > < / p : s p > < p : s p > < p : n v S p P r > < p : c N v P r   i d = " 9 "   n a m e = " F o o t e r   P l a c e h o l d e r   4 " > < a : e x t L s t > < a : e x t   u r i = " { 9 1 9 3 A 7 9 6 - 6 C 1 B - 4 B 8 A - A D 9 1 - 2 7 6 1 6 5 0 6 C 5 2 5 } " > < a 1 6 : c r e a t i o n I d   x m l n s : a 1 6 = " h t t p : / / s c h e m a s . m i c r o s o f t . c o m / o f f i c e / d r a w i n g / 2 0 1 0 / m a i n "   i d = " { 9 1 C A C 9 E C - F 0 8 9 - 4 0 F 8 - A 9 9 0 - 7 9 E 9 E 2 A 1 A B C D } " / > < / a : e x t > < / a : e x t L s t > < / p : c N v P r > < p : c N v S p P r > < a : s p L o c k s   n o G r p = " t r u e " / > < / p : c N v S p P r > < p : n v P r > < p : p h   i d x = " 4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S l i d e   N u m b e r   P l a c e h o l d e r   5 " > < a : e x t L s t > < a : e x t   u r i = " { C 4 6 1 D 8 B 0 - 7 8 C 1 - 4 0 5 B - B A 9 0 - 4 0 E A E 2 6 A 7 2 4 5 } " > < a 1 6 : c r e a t i o n I d   x m l n s : a 1 6 = " h t t p : / / s c h e m a s . m i c r o s o f t . c o m / o f f i c e / d r a w i n g / 2 0 1 0 / m a i n "   i d = " { 6 7 0 B 1 7 B D - F 4 D 1 - 4 4 3 A - B 7 4 8 - 5 E 0 8 7 6 F 6 A 2 E A } " / > < / a : e x t > < / a : e x t L s t > < / p : c N v P r > < p : c N v S p P r > < a : s p L o c k s   n o G r p = " t r u e " / > < / p : c N v S p P r > < p : n v P r > < p : p h   i d x = " 5 "   s z = " q u a r t e r "   t y p e = " s l d N u m " / > < / p : n v P r > < / p : n v S p P r > < p : s p P r > < a : x f r m   r o t = " 0 " > < a : o f f   x = " 6 4 5 7 9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A F 8 D 7 D 7 E - B 5 B 6 - 4 7 4 B - A 4 4 3 - 8 1 1 B B 0 6 2 0 D 9 6 } " > < p 1 4 : c r e a t i o n I d   x m l n s : p 1 4 = " h t t p : / / s c h e m a s . m i c r o s o f t . c o m / o f f i c e / p o w e r p o i n t / 2 0 1 0 / m a i n "   v a l = " 1 6 2 8 5 0 8 2 2 3 1 3 5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S e c t i o n   D i v i d e r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P i c t u r e   P l a c e h o l d e r   1 1 " > < a : e x t L s t > < a : e x t   u r i = " { A C F A A 5 C 5 - 7 0 A 0 - 4 F 4 D - 9 0 A 0 - F D 5 5 D C 1 C C 2 3 B } " > < a 1 6 : c r e a t i o n I d   x m l n s : a 1 6 = " h t t p : / / s c h e m a s . m i c r o s o f t . c o m / o f f i c e / d r a w i n g / 2 0 1 0 / m a i n "   i d = " { 4 C 0 A 2 F C 5 - E A 0 5 - 4 4 1 5 - 9 B 7 8 - 4 0 1 3 9 8 2 B A 1 B 4 } " / > < / a : e x t > < / a : e x t L s t > < / p : c N v P r > < p : c N v S p P r > < a : s p L o c k s   n o G r p = " t r u e " / > < / p : c N v S p P r > < p : n v P r > < p : p h   t y p e = " p i c " / > < / p : n v P r > < / p : n v S p P r > < p : s p P r > < a : x f r m   r o t = " 0 " > < a : o f f   x = " 4 2 8 5 2 1 "   y = " 0 " / > < a : e x t   c x = " 2 9 2 5 3 6 6 "   c y = " 5 1 4 3 5 0 0 " / > < / a : x f r m > < / p : s p P r > < p : t x B o d y > < a : b o d y P r   a n c h o r = " c t r "   r t l C o l = " 0 "   v e r t = " h o r z " > < a : n o A u t o f i t / > < / a : b o d y P r > < a : l s t S t y l e > < a : l v l 1 p P r   a l g n = " c t r "   i n d e n t = " 0 "   l v l = " 0 "   m a r L = " 0 " > < a : b u N o n e / > < a : d e f R P r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 A d d   p h o t o < / a : t > < / a : r > < a : e n d P a r a R P r   d i r t y = " 0 "   l a n g = " e n - U S " / > < / a : p > < / p : t x B o d y > < / p : s p > < p : s p > < p : n v S p P r > < p : c N v P r   i d = " 3 "   n a m e = " R e c t a n g l e   9 " > < a : e x t L s t > < a : e x t   u r i = " { 2 6 9 7 1 0 B E - E C 7 A - 4 2 2 1 - B E 8 2 - 7 F 9 E B 2 8 B 2 0 9 E } " > < a 1 6 : c r e a t i o n I d   x m l n s : a 1 6 = " h t t p : / / s c h e m a s . m i c r o s o f t . c o m / o f f i c e / d r a w i n g / 2 0 1 0 / m a i n "   i d = " { 4 1 A D B A 2 6 - 5 7 E D - 4 1 E C - 8 3 9 6 - A 5 E 9 1 6 A B D 1 C 1 } " / > < / a : e x t > < / a : e x t L s t > < / p : c N v P r > < p : c N v S p P r / > < p : n v P r   u s e r D r a w n = " 1 " / > < / p : n v S p P r > < p : s p P r > < a : x f r m   r o t = " 0 " > < a : o f f   x = " 0 "   y = " 0 " / > < a : e x t   c x = " 4 2 8 5 2 1 "   c y = " 5 1 4 3 5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P i c t u r e   P l a c e h o l d e r   1 8 " > < a : e x t L s t > < a : e x t   u r i = " { 5 9 A 3 0 8 7 6 - B 2 4 9 - 4 E 4 A - 9 A D 2 - 2 1 2 8 E 5 C D 9 A 4 0 } " > < a 1 6 : c r e a t i o n I d   x m l n s : a 1 6 = " h t t p : / / s c h e m a s . m i c r o s o f t . c o m / o f f i c e / d r a w i n g / 2 0 1 0 / m a i n "   i d = " { F 1 2 E 0 E 7 E - 8 F 7 3 - 4 0 1 A - A 2 D 7 - 7 3 C C 4 A 5 7 B 6 1 6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5 "   n a m e = " T e x t   P l a c e h o l d e r   1 3 " > < a : e x t L s t > < a : e x t   u r i = " { 6 4 C 8 C 2 7 F - 6 9 5 6 - 4 7 9 A - A A 5 5 - 6 9 B 4 0 D D 7 0 4 9 5 } " > < a 1 6 : c r e a t i o n I d   x m l n s : a 1 6 = " h t t p : / / s c h e m a s . m i c r o s o f t . c o m / o f f i c e / d r a w i n g / 2 0 1 0 / m a i n "   i d = " { 1 D 0 D C 6 3 8 - 7 9 3 E - 4 0 1 B - A D E 9 - B 1 B A 0 A D D 0 7 D D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3 7 8 2 0 3 3 "   y = " 2 9 2 7 9 3 4 " / > < a : e x t   c x = " 3 8 3 3 6 8 6 "   c y = " 1 1 3 8 3 1 3 " / > < / a : x f r m > < / p : s p P r > < p : t x B o d y > < a : b o d y P r   a n c h o r = " t "   b I n s = " 0 "   l I n s = " 0 "   r I n s = " 0 "   r t l C o l = " 0 "   t I n s = " 0 "   v e r t = " h o r z " > < a : n o A u t o f i t / > < / a : b o d y P r > < a : l s t S t y l e > < a : l v l 1 p P r   i n d e n t = " 0 "   l v l = " 0 "   m a r L = " 0 " > < a : s p c B e f > < a : s p c P t s   v a l = " 3 0 0 " / > < / a : s p c B e f > < a : s p c A f t > < a : s p c P t s   v a l = " 3 0 0 " / > < / a : s p c A f t > < a : b u N o n e / > < a : d e f R P r   b = " 1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h i d d e n = " f a l s e "   i d = " 6 "   n a m e = " " > < a : e x t L s t > < a : e x t   u r i = " { 0 2 8 5 7 0 1 7 - 8 4 8 9 - 4 C 1 7 - 9 B 3 2 - 3 6 7 7 C 2 3 7 7 3 E C } " > < a 1 6 : c r e a t i o n I d   x m l n s : a 1 6 = " h t t p : / / s c h e m a s . m i c r o s o f t . c o m / o f f i c e / d r a w i n g / 2 0 1 0 / m a i n "   i d = " { 4 B 9 6 E D 8 C - 1 7 E 8 - 4 D 1 3 - 9 F 9 B - 3 1 5 4 B D B E 6 8 2 5 } " / > < / a : e x t > < / a : e x t L s t > < / p : c N v P r > < p : c N v S p P r / > < p : n v P r > < p : p h   i d x = " 3 "   t y p e = " t i t l e " / > < / p : n v P r > < / p : n v S p P r > < p : s p P r > < a : x f r m   f l i p H = " f a l s e "   f l i p V = " f a l s e "   r o t = " 0 " > < a : o f f   x = " 3 7 8 1 4 2 5 "   y = " 2 0 7 6 4 5 0 " / > < a : e x t   c x = " 3 8 2 9 0 5 0 "   c y = " 7 6 2 0 0 0 " / > < / a : x f r m > < a : p r s t G e o m   p r s t = " r e c t " > < a : a v L s t / > < / a : p r s t G e o m > < / p : s p P r > < p : t x B o d y > < a : b o d y P r   a n c h o r = " b "   b I n s = " 0 "   l I n s = " 0 "   r I n s = " 0 "   r t l C o l = " 0 "   t I n s = " 0 "   v e r t = " h o r z " > < a : n o r m A u t o f i t   f o n t S c a l e = " 9 2 5 0 0 "   l n S p c R e d u c t i o n = " 2 0 0 0 0 " / > < / a : b o d y P r > < a : l s t S t y l e > < a : l v l 1 p P r   l v l = " 0 " > < a : l n S p c > < a : s p c P c t   v a l = " 1 0 0 0 0 0 " / > < / a : l n S p c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7 "   n a m e = " D a t e   P l a c e h o l d e r   3 " > < a : e x t L s t > < a : e x t   u r i = " { 3 E 5 1 9 C 7 6 - 2 4 0 0 - 4 C B 2 - 9 9 B 3 - F A F B 3 0 6 D 1 D E 1 } " > < a 1 6 : c r e a t i o n I d   x m l n s : a 1 6 = " h t t p : / / s c h e m a s . m i c r o s o f t . c o m / o f f i c e / d r a w i n g / 2 0 1 0 / m a i n "   i d = " { 1 5 5 7 A E 1 2 - C A 0 6 - 4 D 9 7 - 9 6 6 B - 3 E 0 4 4 3 5 8 7 9 B 8 } " / > < / a : e x t > < / a : e x t L s t > < / p : c N v P r > < p : c N v S p P r > < a : s p L o c k s   n o G r p = " t r u e " / > < / p : c N v S p P r > < p : n v P r > < p : p h   i d x = " 4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8 "   n a m e = " F o o t e r   P l a c e h o l d e r   4 " > < a : e x t L s t > < a : e x t   u r i = " { 5 7 C 8 F 9 D B - A 3 6 6 - 4 3 9 7 - A 3 8 5 - A F A 1 4 0 B 3 A A E F } " > < a 1 6 : c r e a t i o n I d   x m l n s : a 1 6 = " h t t p : / / s c h e m a s . m i c r o s o f t . c o m / o f f i c e / d r a w i n g / 2 0 1 0 / m a i n "   i d = " { B 5 B 5 9 C 1 8 - E E 1 E - 4 6 4 E - A 2 B A - B 4 F C 7 5 1 5 0 C F D } " / > < / a : e x t > < / a : e x t L s t > < / p : c N v P r > < p : c N v S p P r > < a : s p L o c k s   n o G r p = " t r u e " / > < / p : c N v S p P r > < p : n v P r > < p : p h   i d x = " 5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S l i d e   N u m b e r   P l a c e h o l d e r   5 " > < a : e x t L s t > < a : e x t   u r i = " { 8 5 B E B 1 7 9 - 1 F 4 5 - 4 9 8 5 - B F A A - 1 5 D F 0 F 3 E A 5 3 E } " > < a 1 6 : c r e a t i o n I d   x m l n s : a 1 6 = " h t t p : / / s c h e m a s . m i c r o s o f t . c o m / o f f i c e / d r a w i n g / 2 0 1 0 / m a i n "   i d = " { 3 1 C E 7 6 A F - A B F 4 - 4 0 D 5 - 9 8 3 4 - 3 B 8 3 8 3 A 4 E D D 2 } " / > < / a : e x t > < / a : e x t L s t > < / p : c N v P r > < p : c N v S p P r > < a : s p L o c k s   n o G r p = " t r u e " / > < / p : c N v S p P r > < p : n v P r > < p : p h   i d x = " 6 "   s z = " q u a r t e r "   t y p e = " s l d N u m " / > < / p : n v P r > < / p : n v S p P r > < p : s p P r > < a : x f r m   r o t = " 0 " > < a : o f f   x = " 6 8 4 8 4 7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A 4 8 7 D 9 0 3 - 2 A 2 B - 4 F 4 6 - B F 8 D - E C 5 C E C D 4 0 5 A B } "   t y p e = " s l i d e n u m " / > < a : e n d P a r a R P r   d i r t y = " 0 "   l a n g = " e n - U S " / > < / a : p > < / p : t x B o d y > < / p : s p > < / p : s p T r e e > < p : e x t L s t > < p : e x t   u r i = " { 7 4 E C 2 1 5 E - 7 7 C 2 - 4 6 9 3 - 9 D B 3 - 9 D C D A 6 5 7 E F 3 1 } " > < p 1 4 : c r e a t i o n I d   x m l n s : p 1 4 = " h t t p : / / s c h e m a s . m i c r o s o f t . c o m / o f f i c e / p o w e r p o i n t / 2 0 1 0 / m a i n "   v a l = " 1 6 2 8 5 0 8 2 2 3 1 6 7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D i v i d e r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P i c t u r e   P l a c e h o l d e r   1 1 " > < a : e x t L s t > < a : e x t   u r i = " { 4 5 B 1 D F 4 D - D A 7 B - 4 2 3 C - 8 4 6 A - 4 1 5 0 B 2 8 0 B A 1 C } " > < a 1 6 : c r e a t i o n I d   x m l n s : a 1 6 = " h t t p : / / s c h e m a s . m i c r o s o f t . c o m / o f f i c e / d r a w i n g / 2 0 1 0 / m a i n "   i d = " { C A 9 F 8 0 8 4 - 5 F 3 F - 4 B 7 1 - 9 5 5 7 - 7 0 F A B D B 3 7 6 D B } " / > < / a : e x t > < / a : e x t L s t > < / p : c N v P r > < p : c N v S p P r > < a : s p L o c k s   n o G r p = " t r u e " / > < / p : c N v S p P r > < p : n v P r > < p : p h   t y p e = " p i c " / > < / p : n v P r > < / p : n v S p P r > < p : s p P r > < a : x f r m   r o t = " 0 " > < a : o f f   x = " 4 2 8 5 2 1 "   y = " 0 " / > < a : e x t   c x = " 2 9 2 5 3 6 6 "   c y = " 5 1 4 3 5 0 0 " / > < / a : x f r m > < / p : s p P r > < p : t x B o d y > < a : b o d y P r   a n c h o r = " c t r "   r t l C o l = " 0 "   v e r t = " h o r z " > < a : n o A u t o f i t / > < / a : b o d y P r > < a : l s t S t y l e > < a : l v l 1 p P r   a l g n = " c t r "   i n d e n t = " 0 "   l v l = " 0 "   m a r L = " 0 " > < a : b u N o n e / > < a : d e f R P r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 A d d   p h o t o < / a : t > < / a : r > < a : e n d P a r a R P r   d i r t y = " 0 "   l a n g = " e n - U S " / > < / a : p > < / p : t x B o d y > < / p : s p > < p : s p > < p : n v S p P r > < p : c N v P r   i d = " 3 "   n a m e = " R e c t a n g l e   9 " > < a : e x t L s t > < a : e x t   u r i = " { 5 0 1 4 6 B 2 D - 0 C A A - 4 8 8 D - B 7 4 A - C 0 9 A C 6 D 5 E 9 E F } " > < a 1 6 : c r e a t i o n I d   x m l n s : a 1 6 = " h t t p : / / s c h e m a s . m i c r o s o f t . c o m / o f f i c e / d r a w i n g / 2 0 1 0 / m a i n "   i d = " { 9 B D 5 9 E A E - 1 4 9 E - 4 7 A D - 9 6 0 1 - 4 E A B B 3 0 1 7 D 4 5 } " / > < / a : e x t > < / a : e x t L s t > < / p : c N v P r > < p : c N v S p P r / > < p : n v P r   u s e r D r a w n = " 1 " / > < / p : n v S p P r > < p : s p P r > < a : x f r m   r o t = " 0 " > < a : o f f   x = " 0 "   y = " 0 " / > < a : e x t   c x = " 4 2 8 5 2 1 "   c y = " 5 1 4 3 5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P i c t u r e   P l a c e h o l d e r   1 8 " > < a : e x t L s t > < a : e x t   u r i = " { 3 D F 3 8 9 8 7 - F 8 C 7 - 4 7 5 1 - A D B 3 - E A 8 0 C C A A A E D 0 } " > < a 1 6 : c r e a t i o n I d   x m l n s : a 1 6 = " h t t p : / / s c h e m a s . m i c r o s o f t . c o m / o f f i c e / d r a w i n g / 2 0 1 0 / m a i n "   i d = " { 1 A 1 2 1 F B B - 6 2 7 C - 4 B 4 7 - A A E F - 2 1 8 7 9 7 5 B F 7 C A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5 "   n a m e = " S l i d e   N u m b e r   P l a c e h o l d e r   5 " > < a : e x t L s t > < a : e x t   u r i = " { 6 6 1 F 4 1 0 2 - A 2 1 E - 4 3 8 2 - B D 8 6 - 8 F D 7 8 E 4 3 F 7 E 9 } " > < a 1 6 : c r e a t i o n I d   x m l n s : a 1 6 = " h t t p : / / s c h e m a s . m i c r o s o f t . c o m / o f f i c e / d r a w i n g / 2 0 1 0 / m a i n "   i d = " { 9 C 7 6 5 7 5 1 - C 3 3 E - 4 7 B 3 - A 1 D E - 4 8 B A 8 5 D 8 D 3 A 9 } " / > < / a : e x t > < / a : e x t L s t > < / p : c N v P r > < p : c N v S p P r > < a : s p L o c k s   n o G r p = " t r u e " / > < / p : c N v S p P r > < p : n v P r > < p : p h   i d x = " 2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E 0 0 8 D 8 A 1 - 2 8 3 E - 4 3 B F - A E 4 E - 8 0 8 7 D 4 E 9 4 F 8 6 } "   t y p e = " s l i d e n u m " / > < a : e n d P a r a R P r   d i r t y = " 0 "   l a n g = " e n - U S " / > < / a : p > < / p : t x B o d y > < / p : s p > < p : s p > < p : n v S p P r > < p : c N v P r   h i d d e n = " f a l s e "   i d = " 6 "   n a m e = " " > < a : e x t L s t > < a : e x t   u r i = " { 6 7 0 F A 8 E 5 - A E 5 B - 4 2 8 9 - 8 1 A 5 - B E 3 0 4 3 C E 0 0 1 0 } " > < a 1 6 : c r e a t i o n I d   x m l n s : a 1 6 = " h t t p : / / s c h e m a s . m i c r o s o f t . c o m / o f f i c e / d r a w i n g / 2 0 1 0 / m a i n "   i d = " { 6 2 9 E 7 E F 1 - 6 4 5 A - 4 B F 9 - B E 5 F - 8 A A 4 4 F 8 0 5 3 0 C } " / > < / a : e x t > < / a : e x t L s t > < / p : c N v P r > < p : c N v S p P r / > < p : n v P r > < p : p h   i d x = " 3 "   t y p e = " t i t l e " / > < / p : n v P r > < / p : n v S p P r > < p : s p P r > < a : x f r m   f l i p H = " f a l s e "   f l i p V = " f a l s e "   r o t = " 0 " > < a : o f f   x = " 3 7 8 1 4 2 5 "   y = " 2 1 9 0 7 5 0 " / > < a : e x t   c x = " 3 8 2 9 0 5 0 "   c y = " 7 6 2 0 0 0 " / > < / a : x f r m > < a : p r s t G e o m   p r s t = " r e c t " > < a : a v L s t / > < / a : p r s t G e o m > < / p : s p P r > < p : t x B o d y > < a : b o d y P r   a n c h o r = " c t r "   b I n s = " 0 "   l I n s = " 0 "   r I n s = " 0 "   r t l C o l = " 0 "   t I n s = " 0 "   v e r t = " h o r z " > < a : n o A u t o f i t / > < / a : b o d y P r > < a : l s t S t y l e > < a : l v l 1 p P r   l v l = " 0 " > < a : l n S p c > < a : s p c P c t   v a l = " 1 0 0 0 0 0 " / > < / a : l n S p c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7 "   n a m e = " D a t e   P l a c e h o l d e r   3 " > < a : e x t L s t > < a : e x t   u r i = " { B E 6 E 2 D A 0 - 8 2 2 4 - 4 9 C 8 - B E D 4 - 9 E 8 8 D 3 A 1 7 B 1 9 } " > < a 1 6 : c r e a t i o n I d   x m l n s : a 1 6 = " h t t p : / / s c h e m a s . m i c r o s o f t . c o m / o f f i c e / d r a w i n g / 2 0 1 0 / m a i n "   i d = " { 0 8 4 2 B D 0 F - C A 3 C - 4 F 8 6 - A 0 8 2 - B E 3 5 B 5 4 D 4 1 1 5 } " / > < / a : e x t > < / a : e x t L s t > < / p : c N v P r > < p : c N v S p P r > < a : s p L o c k s   n o G r p = " t r u e " / > < / p : c N v S p P r > < p : n v P r > < p : p h   i d x = " 4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8 "   n a m e = " F o o t e r   P l a c e h o l d e r   4 " > < a : e x t L s t > < a : e x t   u r i = " { 8 1 B 8 2 8 A 4 - 8 B 1 6 - 4 6 8 3 - A 3 5 3 - A 9 3 9 6 4 A B 8 5 9 8 } " > < a 1 6 : c r e a t i o n I d   x m l n s : a 1 6 = " h t t p : / / s c h e m a s . m i c r o s o f t . c o m / o f f i c e / d r a w i n g / 2 0 1 0 / m a i n "   i d = " { 3 F A 0 D D C 3 - A 3 6 4 - 4 8 8 B - 9 8 F C - 7 F E D 1 4 A 8 1 E 9 1 } " / > < / a : e x t > < / a : e x t L s t > < / p : c N v P r > < p : c N v S p P r > < a : s p L o c k s   n o G r p = " t r u e " / > < / p : c N v S p P r > < p : n v P r > < p : p h   i d x = " 5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/ p : s p T r e e > < p : e x t L s t > < p : e x t   u r i = " { B A D 3 3 8 8 2 - C D 0 A - 4 2 9 4 - B 4 F E - 2 5 C 4 F F 6 3 4 7 9 3 } " > < p 1 4 : c r e a t i o n I d   x m l n s : p 1 4 = " h t t p : / / s c h e m a s . m i c r o s o f t . c o m / o f f i c e / p o w e r p o i n t / 2 0 1 0 / m a i n "   v a l = " 1 6 2 8 5 0 8 2 2 3 1 6 9 " / > < / p : e x t > < / p : e x t L s t > < / p : c S l d > < p : c l r M a p O v r > < a : m a s t e r C l r M a p p i n g / > < / p : c l r M a p O v r > < / p : s l d L a y o u t >
</file>

<file path=ppt/slideLayouts/slideLayout1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O t h e r   P o l i c i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P i c t u r e   P l a c e h o l d e r   1 1 " > < a : e x t L s t > < a : e x t   u r i = " { 0 6 A 9 F 3 A D - 5 F C 4 - 4 C 9 9 - A D 5 4 - 3 B 5 3 0 8 8 0 F 9 5 7 } " > < a 1 6 : c r e a t i o n I d   x m l n s : a 1 6 = " h t t p : / / s c h e m a s . m i c r o s o f t . c o m / o f f i c e / d r a w i n g / 2 0 1 0 / m a i n "   i d = " { 0 8 D D A D 2 1 - 3 6 E 2 - 4 2 B E - 8 6 B 9 - F E 9 F 6 6 5 F 1 2 C B } " / > < / a : e x t > < / a : e x t L s t > < / p : c N v P r > < p : c N v S p P r > < a : s p L o c k s   n o G r p = " t r u e " / > < / p : c N v S p P r > < p : n v P r > < p : p h   t y p e = " p i c " / > < / p : n v P r > < / p : n v S p P r > < p : s p P r > < a : x f r m   r o t = " 0 " > < a : o f f   x = " 4 2 8 5 2 1 "   y = " 0 " / > < a : e x t   c x = " 2 9 2 5 3 6 6 "   c y = " 5 1 4 3 5 0 0 " / > < / a : x f r m > < / p : s p P r > < p : t x B o d y > < a : b o d y P r   a n c h o r = " c t r "   r t l C o l = " 0 "   v e r t = " h o r z " > < a : n o A u t o f i t / > < / a : b o d y P r > < a : l s t S t y l e > < a : l v l 1 p P r   a l g n = " c t r "   i n d e n t = " 0 "   l v l = " 0 "   m a r L = " 0 " > < a : b u N o n e / > < a : d e f R P r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 A d d   p h o t o < / a : t > < / a : r > < a : e n d P a r a R P r   d i r t y = " 0 "   l a n g = " e n - U S " / > < / a : p > < / p : t x B o d y > < / p : s p > < p : s p > < p : n v S p P r > < p : c N v P r   i d = " 3 "   n a m e = " R e c t a n g l e   9 " > < a : e x t L s t > < a : e x t   u r i = " { C F 5 3 2 D 5 C - 6 B 4 A - 4 D 2 F - A 3 A E - 6 C 2 2 5 9 D 2 0 C A 1 } " > < a 1 6 : c r e a t i o n I d   x m l n s : a 1 6 = " h t t p : / / s c h e m a s . m i c r o s o f t . c o m / o f f i c e / d r a w i n g / 2 0 1 0 / m a i n "   i d = " { E 4 4 1 F 3 2 6 - B D 2 5 - 4 6 7 8 - B 1 2 C - 8 1 E A C 6 7 7 F 1 0 A } " / > < / a : e x t > < / a : e x t L s t > < / p : c N v P r > < p : c N v S p P r / > < p : n v P r   u s e r D r a w n = " 1 " / > < / p : n v S p P r > < p : s p P r > < a : x f r m   r o t = " 0 " > < a : o f f   x = " 0 "   y = " 0 " / > < a : e x t   c x = " 4 2 8 5 2 1 "   c y = " 5 1 4 3 5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P i c t u r e   P l a c e h o l d e r   1 8 " > < a : e x t L s t > < a : e x t   u r i = " { C 3 2 A F 2 C 7 - 7 2 9 2 - 4 7 3 C - B 8 7 6 - 4 3 6 C 1 D 2 9 E 8 0 B } " > < a 1 6 : c r e a t i o n I d   x m l n s : a 1 6 = " h t t p : / / s c h e m a s . m i c r o s o f t . c o m / o f f i c e / d r a w i n g / 2 0 1 0 / m a i n "   i d = " { F E 0 B 0 B 0 9 - 9 8 B 4 - 4 2 2 F - A 4 7 3 - 5 7 7 6 B D E 6 E 0 D 2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5 "   n a m e = " T e x t   P l a c e h o l d e r   1 4 " > < a : e x t L s t > < a : e x t   u r i = " { 1 A 1 6 9 1 8 1 - 8 3 C B - 4 E 5 D - A 3 7 3 - 1 6 5 8 2 0 C 4 3 7 F C } " > < a 1 6 : c r e a t i o n I d   x m l n s : a 1 6 = " h t t p : / / s c h e m a s . m i c r o s o f t . c o m / o f f i c e / d r a w i n g / 2 0 1 0 / m a i n "   i d = " { E 4 C B 7 0 E 6 - 6 4 1 1 - 4 D 7 F - B C 8 0 - 6 6 2 B 2 D 7 B 9 1 C 2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3 7 8 2 0 3 3 "   y = " 1 8 3 1 9 1 4 " / > < a : e x t   c x = " 1 2 9 7 1 5 8 "   c y = " 4 5 2 4 3 7 " / > < / a : x f r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1 0 0 0 0 0 " / > < / a : l n S p c > < a : b u N o n e / > < a : d e f R P r   b = " 1 "   d i r t y = " 0 "   l a n g = " e n - U S "   s z = " 3 2 0 0 " > < a : s o l i d F i l l > < a : s c h e m e C l r   v a l = " a c c e n t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 # N o . < / a : t > < / a : r > < a : e n d P a r a R P r   d i r t y = " 0 "   l a n g = " e n - U S " / > < / a : p > < / p : t x B o d y > < / p : s p > < p : s p > < p : n v S p P r > < p : c N v P r   i d = " 6 "   n a m e = " T e x t   P l a c e h o l d e r   1 3 " > < a : e x t L s t > < a : e x t   u r i = " { 4 7 D 2 C 6 D 3 - C 8 F E - 4 8 8 5 - B 5 9 F - 7 F 0 5 E D 9 1 1 8 F 6 } " > < a 1 6 : c r e a t i o n I d   x m l n s : a 1 6 = " h t t p : / / s c h e m a s . m i c r o s o f t . c o m / o f f i c e / d r a w i n g / 2 0 1 0 / m a i n "   i d = " { E 1 5 F 0 F B 6 - B E 8 9 - 4 B 8 7 - A 3 5 A - E 0 C 2 F 7 F B 8 F E E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3 7 8 2 0 3 3 "   y = " 3 5 4 7 0 6 6 " / > < a : e x t   c x = " 4 5 3 3 2 9 1 "   c y = " 7 1 2 8 1 5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1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7 "   n a m e = " S l i d e   N u m b e r   P l a c e h o l d e r   5 " > < a : e x t L s t > < a : e x t   u r i = " { F F 5 3 5 1 1 8 - D 9 1 C - 4 A 1 8 - 9 1 6 0 - B 1 5 C B B 5 9 1 8 8 7 } " > < a 1 6 : c r e a t i o n I d   x m l n s : a 1 6 = " h t t p : / / s c h e m a s . m i c r o s o f t . c o m / o f f i c e / d r a w i n g / 2 0 1 0 / m a i n "   i d = " { C 9 2 5 F 9 C 2 - C 5 E C - 4 2 A 5 - A 4 B 4 - A 7 F C C 3 1 D B 1 9 C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4 E E 1 A A E 9 - 2 6 4 A - 4 C 4 D - 9 3 A D - 2 1 B E 3 D 9 1 6 5 D 8 } "   t y p e = " s l i d e n u m " / > < a : e n d P a r a R P r   d i r t y = " 0 "   l a n g = " e n - U S " / > < / a : p > < / p : t x B o d y > < / p : s p > < p : s p > < p : n v S p P r > < p : c N v P r   h i d d e n = " f a l s e "   i d = " 8 "   n a m e = " " > < a : e x t L s t > < a : e x t   u r i = " { 5 1 6 3 7 6 6 3 - A 0 4 5 - 4 F B 4 - B F 5 D - D D 0 7 7 5 D B C 2 9 8 } " > < a 1 6 : c r e a t i o n I d   x m l n s : a 1 6 = " h t t p : / / s c h e m a s . m i c r o s o f t . c o m / o f f i c e / d r a w i n g / 2 0 1 0 / m a i n "   i d = " { 5 1 3 3 4 A 4 0 - C 4 B 1 - 4 3 0 A - 8 3 7 2 - 3 F A 4 9 3 0 D 0 F 4 F } " / > < / a : e x t > < / a : e x t L s t > < / p : c N v P r > < p : c N v S p P r / > < p : n v P r > < p : p h   i d x = " 5 "   t y p e = " t i t l e " / > < / p : n v P r > < / p : n v S p P r > < p : s p P r > < a : x f r m   f l i p H = " f a l s e "   f l i p V = " f a l s e "   r o t = " 0 " > < a : o f f   x = " 3 7 8 1 4 2 5 "   y = " 2 2 8 6 0 0 0 " / > < a : e x t   c x = " 4 5 3 3 9 0 0 "   c y = " 1 0 1 9 1 7 5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r m A u t o f i t   f o n t S c a l e = " 1 0 0 0 0 0 "   l n S p c R e d u c t i o n = " 0 " / > < / a : b o d y P r > < a : l s t S t y l e > < a : l v l 1 p P r   l v l = " 0 " > < a : l n S p c > < a : s p c P c t   v a l = " 1 0 0 0 0 0 " / > < / a : l n S p c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9 "   n a m e = " D a t e   P l a c e h o l d e r   3 " > < a : e x t L s t > < a : e x t   u r i = " { 0 B 1 0 5 F 0 5 - 5 E 3 B - 4 4 9 1 - B 5 B 2 - 4 8 2 B F 0 3 A C E B 5 } " > < a 1 6 : c r e a t i o n I d   x m l n s : a 1 6 = " h t t p : / / s c h e m a s . m i c r o s o f t . c o m / o f f i c e / d r a w i n g / 2 0 1 0 / m a i n "   i d = " { 1 2 0 0 5 6 5 2 - A 9 3 7 - 4 5 C 4 - 8 1 0 F - D 8 3 4 C 7 3 2 D 7 8 7 } " / > < / a : e x t > < / a : e x t L s t > < / p : c N v P r > < p : c N v S p P r > < a : s p L o c k s   n o G r p = " t r u e " / > < / p : c N v S p P r > < p : n v P r > < p : p h   i d x = " 6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0 "   n a m e = " F o o t e r   P l a c e h o l d e r   4 " > < a : e x t L s t > < a : e x t   u r i = " { 3 7 4 5 7 8 4 9 - 2 8 9 3 - 4 0 0 0 - A E 4 2 - 7 6 6 5 E 1 E 5 9 9 0 7 } " > < a 1 6 : c r e a t i o n I d   x m l n s : a 1 6 = " h t t p : / / s c h e m a s . m i c r o s o f t . c o m / o f f i c e / d r a w i n g / 2 0 1 0 / m a i n "   i d = " { 6 0 C 5 2 6 0 D - 9 B 5 D - 4 9 7 5 - A 2 4 6 - 2 C 3 6 8 2 F 3 D A 3 9 } " / > < / a : e x t > < / a : e x t L s t > < / p : c N v P r > < p : c N v S p P r > < a : s p L o c k s   n o G r p = " t r u e " / > < / p : c N v S p P r > < p : n v P r > < p : p h   i d x = " 7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/ p : s p T r e e > < p : e x t L s t > < p : e x t   u r i = " { D B D 3 A 7 9 8 - 9 6 E C - 4 A 8 7 - 9 5 A 6 - A 9 5 1 D 7 1 1 0 7 3 3 } " > < p 1 4 : c r e a t i o n I d   x m l n s : p 1 4 = " h t t p : / / s c h e m a s . m i c r o s o f t . c o m / o f f i c e / p o w e r p o i n t / 2 0 1 0 / m a i n "   v a l = " 1 6 2 8 5 0 8 2 2 3 1 7 2 " / > < / p : e x t > < / p : e x t L s t > < / p : c S l d > < p : c l r M a p O v r > < a : m a s t e r C l r M a p p i n g / > < / p : c l r M a p O v r > < / p : s l d L a y o u t >
</file>

<file path=ppt/slideLayouts/slideLayout1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W o r k p l a c e   H a r a s s m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P i c t u r e   P l a c e h o l d e r   3 " > < a : e x t L s t > < a : e x t   u r i = " { 6 0 3 6 C C 3 E - 4 2 2 A - 4 2 A F - B C 6 2 - D 5 2 D 7 5 B 8 0 F 5 2 } " > < a 1 6 : c r e a t i o n I d   x m l n s : a 1 6 = " h t t p : / / s c h e m a s . m i c r o s o f t . c o m / o f f i c e / d r a w i n g / 2 0 1 0 / m a i n "   i d = " { 4 6 9 2 0 8 D 3 - 7 8 5 E - 4 B D 8 - B 3 A 3 - 9 1 F 5 A C 9 6 2 4 C 8 } " / > < / a : e x t > < / a : e x t L s t > < / p : c N v P r > < p : c N v S p P r > < a : s p L o c k s   n o G r p = " t r u e " / > < / p : c N v S p P r > < p : n v P r > < p : p h   t y p e = " p i c " / > < / p : n v P r > < / p : n v S p P r > < p : s p P r > < a : x f r m   r o t = " 0 " > < a : o f f   x = " 1 5 4 7 8 1 2 "   y = " 2 9 9 7 9 7 2 " / > < a : e x t   c x = " 1 0 2 3 9 3 7 "   c y = " 1 0 1 7 9 8 3 " / > < / a : x f r m > < a : p r s t G e o m   p r s t = " e l l i p s e " > < a : a v L s t / > < / a : p r s t G e o m > < a : s o l i d F i l l > < a : s c h e m e C l r   v a l = " b g 2 " / > < / a : s o l i d F i l l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l v l = " 0 " > < a : d e f R P r   b = " 0 "   d i r t y = " 0 "   l a n g = " e n - U S "   s z = " 1 6 0 0 " > < a : s o l i d F i l l > < a : s c h e m e C l r   v a l = " b g 1 " / > < / a : s o l i d F i l l > < a : l a t i n   t y p e f a c e = " + m j - l t " / > < / a : d e f R P r > < / a : l v l 1 p P r > < / a : l s t S t y l e > < a : p > < a : p P r   a l g n = " c t r "   i n d e n t = " 0 "   l v l = " 0 " > < a : b u N o n e / > < / a : p P r > < a : r > < a : r P r   d i r t y = " 0 "   l a n g = " e n - U S " / > < a : t > A d d   i c o n < / a : t > < / a : r > < a : e n d P a r a R P r   d i r t y = " 0 "   l a n g = " e n - U S " / > < / a : p > < / p : t x B o d y > < / p : s p > < p : s p > < p : n v S p P r > < p : c N v P r   i d = " 3 "   n a m e = " T e x t   P l a c e h o l d e r   1 4 " > < a : e x t L s t > < a : e x t   u r i = " { A C 8 4 2 B D 8 - B 3 F 9 - 4 E 2 2 - A 0 B 5 - 9 A B 7 C B 1 7 A 6 4 9 } " > < a 1 6 : c r e a t i o n I d   x m l n s : a 1 6 = " h t t p : / / s c h e m a s . m i c r o s o f t . c o m / o f f i c e / d r a w i n g / 2 0 1 0 / m a i n "   i d = " { D 8 F A 6 F 4 C - C 9 E 1 - 4 A 9 0 - 8 6 9 6 - 5 B 8 F A A 5 6 2 7 C 9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8 1 0 6 5 "   y = " 4 5 4 8 1 8 " / > < a : e x t   c x = " 1 2 9 7 1 5 8 "   c y = " 4 5 2 4 3 7 " / > < / a : x f r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9 0 0 0 0 " / > < / a : l n S p c > < a : b u N o n e / > < a : d e f R P r   b = " 1 "   d i r t y = " 0 "   l a n g = " e n - U S "   s z = " 3 2 0 0 " > < a : s o l i d F i l l > < a : s c h e m e C l r   v a l = " a c c e n t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 # N o . < / a : t > < / a : r > < a : e n d P a r a R P r   d i r t y = " 0 "   l a n g = " e n - U S " / > < / a : p > < / p : t x B o d y > < / p : s p > < p : s p > < p : n v S p P r > < p : c N v P r   i d = " 4 "   n a m e = " T e x t   P l a c e h o l d e r   1 3 " > < a : e x t L s t > < a : e x t   u r i = " { C 3 D 2 3 5 4 B - 7 B 2 C - 4 2 4 F - A B 4 B - 2 C 5 F 0 9 A 4 E 9 E A } " > < a 1 6 : c r e a t i o n I d   x m l n s : a 1 6 = " h t t p : / / s c h e m a s . m i c r o s o f t . c o m / o f f i c e / d r a w i n g / 2 0 1 0 / m a i n "   i d = " { 3 1 7 2 8 B C 1 - E D 7 C - 4 C B 5 - A 5 6 0 - 7 0 2 A F 8 C C 2 8 0 D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8 1 0 6 5 "   y = " 2 1 6 9 9 7 2 " / > < a : e x t   c x = " 7 8 3 4 2 5 9 "   c y = " 8 2 2 0 5 7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1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5 "   n a m e = " P i c t u r e   P l a c e h o l d e r   1 8 " > < a : e x t L s t > < a : e x t   u r i = " { 8 D 1 A 7 6 D 9 - A C F 0 - 4 7 0 C - B D A 5 - 9 6 7 0 7 C B C 8 D E 1 } " > < a 1 6 : c r e a t i o n I d   x m l n s : a 1 6 = " h t t p : / / s c h e m a s . m i c r o s o f t . c o m / o f f i c e / d r a w i n g / 2 0 1 0 / m a i n "   i d = " { 0 2 9 F 1 4 2 F - 3 1 7 9 - 4 A E 4 - A 5 7 B - 4 6 4 8 8 7 E E B 8 E 0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6 "   n a m e = " T e x t   P l a c e h o l d e r   1 3 " > < a : e x t L s t > < a : e x t   u r i = " { D B C F 1 D 6 C - 7 F A 4 - 4 A 1 E - A 9 8 B - 7 3 2 B C D 5 F B C E 5 } " > < a 1 6 : c r e a t i o n I d   x m l n s : a 1 6 = " h t t p : / / s c h e m a s . m i c r o s o f t . c o m / o f f i c e / d r a w i n g / 2 0 1 0 / m a i n "   i d = " { 9 E 8 E 8 A F 9 - 8 C 5 3 - 4 9 8 A - 9 B D 3 - F 2 4 A 1 0 E C 9 F 9 6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9 5 4 9 6 3 "   y = " 4 0 5 8 6 4 1 " / > < a : e x t   c x = " 2 2 0 6 0 7 5 "   c y = " 4 7 7 9 9 9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7 "   n a m e = " T e x t   P l a c e h o l d e r   1 3 " > < a : e x t L s t > < a : e x t   u r i = " { 1 E F F 4 B 9 6 - 2 1 5 2 - 4 E 4 9 - 9 9 E 3 - 4 7 C E E D 6 2 D C 7 0 } " > < a 1 6 : c r e a t i o n I d   x m l n s : a 1 6 = " h t t p : / / s c h e m a s . m i c r o s o f t . c o m / o f f i c e / d r a w i n g / 2 0 1 0 / m a i n "   i d = " { 6 7 B 0 C 2 A 5 - 6 6 9 A - 4 7 C 1 - 8 6 7 3 - 2 8 6 4 C 6 4 B 4 C C 9 } " / > < / a : e x t > < / a : e x t L s t > < / p : c N v P r > < p : c N v S p P r > < a : s p L o c k s   n o G r p = " t r u e " / > < / p : c N v S p P r > < p : n v P r > < p : p h   i d x = " 5 "   t y p e = " b o d y " / > < / p : n v P r > < / p : n v S p P r > < p : s p P r > < a : x f r m   r o t = " 0 " > < a : o f f   x = " 3 4 5 9 6 5 3 "   y = " 4 0 5 8 6 4 1 " / > < a : e x t   c x = " 2 2 0 6 0 7 5 "   c y = " 4 7 7 9 9 9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8 "   n a m e = " T e x t   P l a c e h o l d e r   1 3 " > < a : e x t L s t > < a : e x t   u r i = " { B 0 A 1 8 6 6 B - 7 2 C 1 - 4 2 D 2 - B 2 C F - 8 4 B 9 F 5 E B 6 D 2 7 } " > < a 1 6 : c r e a t i o n I d   x m l n s : a 1 6 = " h t t p : / / s c h e m a s . m i c r o s o f t . c o m / o f f i c e / d r a w i n g / 2 0 1 0 / m a i n "   i d = " { 5 D A 6 6 6 8 6 - 6 B 1 B - 4 C E B - A 1 1 E - 8 D 7 4 F 3 6 E A A E A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5 9 6 4 3 4 3 "   y = " 4 0 5 8 6 4 1 " / > < a : e x t   c x = " 2 2 0 6 0 7 5 "   c y = " 4 7 7 9 9 9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9 "   n a m e = " P i c t u r e   P l a c e h o l d e r   3 " > < a : e x t L s t > < a : e x t   u r i = " { 4 E 2 E D B B 8 - 7 8 0 5 - 4 B 8 B - A 2 4 6 - 2 C 6 5 0 C F B B 1 E 6 } " > < a 1 6 : c r e a t i o n I d   x m l n s : a 1 6 = " h t t p : / / s c h e m a s . m i c r o s o f t . c o m / o f f i c e / d r a w i n g / 2 0 1 0 / m a i n "   i d = " { B 9 B E 2 8 C 0 - 1 1 5 7 - 4 D C D - B 4 5 7 - 6 B 3 1 6 4 6 6 B 0 4 8 } " / > < / a : e x t > < / a : e x t L s t > < / p : c N v P r > < p : c N v S p P r > < a : s p L o c k s   n o G r p = " t r u e " / > < / p : c N v S p P r > < p : n v P r > < p : p h   i d x = " 7 "   t y p e = " p i c " / > < / p : n v P r > < / p : n v S p P r > < p : s p P r > < a : x f r m   r o t = " 0 " > < a : o f f   x = " 4 0 5 0 7 2 2 "   y = " 2 9 9 7 7 4 5 " / > < a : e x t   c x = " 1 0 2 3 9 3 7 "   c y = " 1 0 1 7 9 8 3 " / > < / a : x f r m > < a : p r s t G e o m   p r s t = " e l l i p s e " > < a : a v L s t / > < / a : p r s t G e o m > < a : s o l i d F i l l > < a : s c h e m e C l r   v a l = " b g 2 " / > < / a : s o l i d F i l l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l v l = " 0 " > < a : d e f R P r   b = " 0 "   d i r t y = " 0 "   l a n g = " e n - U S "   s z = " 1 6 0 0 " > < a : s o l i d F i l l > < a : s c h e m e C l r   v a l = " b g 1 " / > < / a : s o l i d F i l l > < a : l a t i n   t y p e f a c e = " + m j - l t " / > < / a : d e f R P r > < / a : l v l 1 p P r > < / a : l s t S t y l e > < a : p > < a : p P r   a l g n = " c t r "   i n d e n t = " 0 "   l v l = " 0 " > < a : b u N o n e / > < / a : p P r > < a : r > < a : r P r   d i r t y = " 0 "   l a n g = " e n - U S " / > < a : t > A d d   i c o n < / a : t > < / a : r > < a : e n d P a r a R P r   d i r t y = " 0 "   l a n g = " e n - U S " / > < / a : p > < / p : t x B o d y > < / p : s p > < p : s p > < p : n v S p P r > < p : c N v P r   i d = " 1 0 "   n a m e = " P i c t u r e   P l a c e h o l d e r   3 " > < a : e x t L s t > < a : e x t   u r i = " { 6 1 3 0 9 9 7 4 - E B C A - 4 8 2 4 - 8 5 C F - 4 6 A A 3 A 5 4 9 D 9 5 } " > < a 1 6 : c r e a t i o n I d   x m l n s : a 1 6 = " h t t p : / / s c h e m a s . m i c r o s o f t . c o m / o f f i c e / d r a w i n g / 2 0 1 0 / m a i n "   i d = " { 4 4 0 1 6 8 B 8 - 3 0 2 2 - 4 8 A 1 - B A 0 4 - D 1 1 2 B 8 B 5 D B C 1 } " / > < / a : e x t > < / a : e x t L s t > < / p : c N v P r > < p : c N v S p P r > < a : s p L o c k s   n o G r p = " t r u e " / > < / p : c N v S p P r > < p : n v P r > < p : p h   i d x = " 8 "   t y p e = " p i c " / > < / p : n v P r > < / p : n v S p P r > < p : s p P r > < a : x f r m   r o t = " 0 " > < a : o f f   x = " 6 5 5 3 6 3 2 "   y = " 2 9 9 7 9 7 2 " / > < a : e x t   c x = " 1 0 2 3 9 3 7 "   c y = " 1 0 1 7 9 8 3 " / > < / a : x f r m > < a : p r s t G e o m   p r s t = " e l l i p s e " > < a : a v L s t / > < / a : p r s t G e o m > < a : s o l i d F i l l > < a : s c h e m e C l r   v a l = " b g 2 " / > < / a : s o l i d F i l l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l v l = " 0 " > < a : d e f R P r   b = " 0 "   d i r t y = " 0 "   l a n g = " e n - U S "   s z = " 1 6 0 0 " > < a : s o l i d F i l l > < a : s c h e m e C l r   v a l = " b g 1 " / > < / a : s o l i d F i l l > < a : l a t i n   t y p e f a c e = " + m j - l t " / > < / a : d e f R P r > < / a : l v l 1 p P r > < / a : l s t S t y l e > < a : p > < a : p P r   a l g n = " c t r "   i n d e n t = " 0 "   l v l = " 0 " > < a : b u N o n e / > < / a : p P r > < a : r > < a : r P r   d i r t y = " 0 "   l a n g = " e n - U S " / > < a : t > A d d   i c o n < / a : t > < / a : r > < a : e n d P a r a R P r   d i r t y = " 0 "   l a n g = " e n - U S " / > < / a : p > < / p : t x B o d y > < / p : s p > < p : s p > < p : n v S p P r > < p : c N v P r   i d = " 1 1 "   n a m e = " R e c t a n g l e   2 6 " > < a : e x t L s t > < a : e x t   u r i = " { 1 9 B B D D 8 E - 3 7 2 5 - 4 1 A 8 - A C 9 9 - 9 8 4 D 4 6 3 4 1 8 F 0 } " > < a 1 6 : c r e a t i o n I d   x m l n s : a 1 6 = " h t t p : / / s c h e m a s . m i c r o s o f t . c o m / o f f i c e / d r a w i n g / 2 0 1 0 / m a i n "   i d = " { B A 0 F 3 0 9 6 - E 9 E 8 - 4 F 2 B - B B 0 3 - C 2 A 9 C E 5 B B C 1 A } " / > < / a : e x t > < / a : e x t L s t > < / p : c N v P r > < p : c N v S p P r / > < p : n v P r   u s e r D r a w n = " 1 " / > < / p : n v S p P r > < p : s p P r > < a : x f r m   r o t = " 0 " > < a : o f f   x = " 0 "   y = " 0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S l i d e   N u m b e r   P l a c e h o l d e r   5 " > < a : e x t L s t > < a : e x t   u r i = " { A 4 A 9 F 4 4 2 - 5 D E F - 4 F 2 B - B 1 8 4 - 6 8 4 0 5 E 0 C A D F 7 } " > < a 1 6 : c r e a t i o n I d   x m l n s : a 1 6 = " h t t p : / / s c h e m a s . m i c r o s o f t . c o m / o f f i c e / d r a w i n g / 2 0 1 0 / m a i n "   i d = " { B 7 3 E 6 1 F F - 3 C 4 1 - 4 9 D 1 - 9 6 6 C - 0 6 1 F 1 0 B C 7 B 6 E } " / > < / a : e x t > < / a : e x t L s t > < / p : c N v P r > < p : c N v S p P r > < a : s p L o c k s   n o G r p = " t r u e " / > < / p : c N v S p P r > < p : n v P r > < p : p h   i d x = " 9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9 B 7 6 E 9 C 3 - A 7 F 5 - 4 5 1 E - A F 1 3 - 3 6 6 4 D C 6 4 5 6 8 9 } "   t y p e = " s l i d e n u m " / > < a : e n d P a r a R P r   d i r t y = " 0 "   l a n g = " e n - U S " / > < / a : p > < / p : t x B o d y > < / p : s p > < p : s p > < p : n v S p P r > < p : c N v P r   h i d d e n = " f a l s e "   i d = " 1 3 "   n a m e = " " > < a : e x t L s t > < a : e x t   u r i = " { A 6 B A C 2 9 F - 3 3 2 0 - 4 3 1 4 - B D 5 E - 9 B 5 8 6 C 7 E 0 F 2 8 } " > < a 1 6 : c r e a t i o n I d   x m l n s : a 1 6 = " h t t p : / / s c h e m a s . m i c r o s o f t . c o m / o f f i c e / d r a w i n g / 2 0 1 0 / m a i n "   i d = " { 1 3 F 0 C E 6 3 - 0 3 0 8 - 4 9 5 2 - A 9 8 B - E 2 0 1 D E 8 2 1 9 D 8 } " / > < / a : e x t > < / a : e x t L s t > < / p : c N v P r > < p : c N v S p P r / > < p : n v P r > < p : p h   i d x = " 1 0 "   t y p e = " t i t l e " / > < / p : n v P r > < / p : n v S p P r > < p : s p P r > < a : x f r m   f l i p H = " f a l s e "   f l i p V = " f a l s e "   r o t = " 0 " > < a : o f f   x = " 4 7 6 2 5 0 "   y = " 9 0 4 8 7 5 " / > < a : e x t   c x = " 4 3 7 1 9 7 5 "   c y = " 8 3 8 2 0 0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A u t o f i t / > < / a : b o d y P r > < a : l s t S t y l e > < a : l v l 1 p P r   l v l = " 0 " > < a : l n S p c > < a : s p c P c t   v a l = " 1 0 0 0 0 0 " / > < / a : l n S p c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1 4 "   n a m e = " D a t e   P l a c e h o l d e r   3 " > < a : e x t L s t > < a : e x t   u r i = " { 0 F B 9 F 6 0 E - 6 B E E - 4 4 7 A - 9 2 E A - 2 E 1 D F D F 7 A A D 9 } " > < a 1 6 : c r e a t i o n I d   x m l n s : a 1 6 = " h t t p : / / s c h e m a s . m i c r o s o f t . c o m / o f f i c e / d r a w i n g / 2 0 1 0 / m a i n "   i d = " { 5 6 7 9 5 1 7 7 - 0 A 4 1 - 4 0 3 9 - B 5 A D - 5 7 4 7 A 8 D 5 E 9 0 6 } " / > < / a : e x t > < / a : e x t L s t > < / p : c N v P r > < p : c N v S p P r > < a : s p L o c k s   n o G r p = " t r u e " / > < / p : c N v S p P r > < p : n v P r > < p : p h   i d x = " 1 1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5 "   n a m e = " F o o t e r   P l a c e h o l d e r   4 " > < a : e x t L s t > < a : e x t   u r i = " { 3 2 C 7 C 9 6 B - 5 0 7 A - 4 6 5 6 - A 8 A C - F F 5 0 9 E D 7 C 3 B 4 } " > < a 1 6 : c r e a t i o n I d   x m l n s : a 1 6 = " h t t p : / / s c h e m a s . m i c r o s o f t . c o m / o f f i c e / d r a w i n g / 2 0 1 0 / m a i n "   i d = " { 9 6 5 0 B 5 2 1 - 6 8 F 8 - 4 0 5 A - 8 4 B 8 - F 4 9 6 6 5 6 3 0 3 B 6 } " / > < / a : e x t > < / a : e x t L s t > < / p : c N v P r > < p : c N v S p P r > < a : s p L o c k s   n o G r p = " t r u e " / > < / p : c N v S p P r > < p : n v P r > < p : p h   i d x = " 1 2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/ p : s p T r e e > < p : e x t L s t > < p : e x t   u r i = " { 6 C A E A E 8 A - B 5 A D - 4 C F 7 - B 0 B C - F 2 7 4 A 0 B 5 3 6 E B } " > < p 1 4 : c r e a t i o n I d   x m l n s : p 1 4 = " h t t p : / / s c h e m a s . m i c r o s o f t . c o m / o f f i c e / p o w e r p o i n t / 2 0 1 0 / m a i n "   v a l = " 1 6 2 8 5 0 8 2 2 3 1 7 5 " / > < / p : e x t > < / p : e x t L s t > < / p : c S l d > < p : c l r M a p O v r > < a : m a s t e r C l r M a p p i n g / > < / p : c l r M a p O v r > < / p : s l d L a y o u t >
</file>

<file path=ppt/slideLayouts/slideLayout1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R e m o t e   W o r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1 4 " > < a : e x t L s t > < a : e x t   u r i = " { 5 2 F D A 3 9 F - 8 B 1 5 - 4 0 1 6 - A B 8 E - 3 B 8 D E 6 3 F E 8 8 9 } " > < a 1 6 : c r e a t i o n I d   x m l n s : a 1 6 = " h t t p : / / s c h e m a s . m i c r o s o f t . c o m / o f f i c e / d r a w i n g / 2 0 1 0 / m a i n "   i d = " { 4 4 E 9 A 1 0 0 - 4 F E 7 - 4 9 A 5 - 8 B A D - 7 C 1 C 0 F C B A 9 9 5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4 8 1 0 6 5 "   y = " 4 5 4 8 1 8 " / > < a : e x t   c x = " 1 2 9 7 1 5 8 "   c y = " 4 5 2 4 3 7 " / > < / a : x f r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9 0 0 0 0 " / > < / a : l n S p c > < a : b u N o n e / > < a : d e f R P r   b = " 1 "   d i r t y = " 0 "   l a n g = " e n - U S "   s z = " 3 2 0 0 " > < a : s o l i d F i l l > < a : s c h e m e C l r   v a l = " a c c e n t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 # N o . < / a : t > < / a : r > < a : e n d P a r a R P r   d i r t y = " 0 "   l a n g = " e n - U S " / > < / a : p > < / p : t x B o d y > < / p : s p > < p : s p > < p : n v S p P r > < p : c N v P r   i d = " 3 "   n a m e = " T e x t   P l a c e h o l d e r   1 3 " > < a : e x t L s t > < a : e x t   u r i = " { 8 0 C 9 4 5 C 4 - B 2 2 9 - 4 4 B A - B 1 6 4 - A 7 0 6 A 7 A 8 F 2 4 4 } " > < a 1 6 : c r e a t i o n I d   x m l n s : a 1 6 = " h t t p : / / s c h e m a s . m i c r o s o f t . c o m / o f f i c e / d r a w i n g / 2 0 1 0 / m a i n "   i d = " { E B C 0 C 7 0 A - 7 D 4 5 - 4 1 F 4 - 9 5 8 C - 1 1 C 5 4 5 D 8 F 6 5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8 1 0 6 9 "   y = " 2 1 6 9 9 7 6 " / > < a : e x t   c x = " 1 8 5 6 8 0 8 "   c y = " 2 3 6 6 6 6 8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1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4 "   n a m e = " P i c t u r e   P l a c e h o l d e r   1 8 " > < a : e x t L s t > < a : e x t   u r i = " { E 2 F E 7 7 D 5 - 2 8 3 E - 4 E 7 0 - B 4 7 1 - B A D 0 6 2 0 9 5 1 E A } " > < a 1 6 : c r e a t i o n I d   x m l n s : a 1 6 = " h t t p : / / s c h e m a s . m i c r o s o f t . c o m / o f f i c e / d r a w i n g / 2 0 1 0 / m a i n "   i d = " { B D 3 5 D 6 2 C - A 7 9 F - 4 A 5 E - 9 7 3 2 - 8 C 8 D D 3 5 A 8 D 6 3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5 "   n a m e = " R e c t a n g l e   2 6 " > < a : e x t L s t > < a : e x t   u r i = " { 4 B 9 7 7 0 C A - F C 1 8 - 4 8 2 B - 8 8 4 E - C 4 D F E A 9 8 4 7 0 F } " > < a 1 6 : c r e a t i o n I d   x m l n s : a 1 6 = " h t t p : / / s c h e m a s . m i c r o s o f t . c o m / o f f i c e / d r a w i n g / 2 0 1 0 / m a i n "   i d = " { 5 9 D E 7 4 1 3 - C C B 2 - 4 F 2 6 - 8 8 F 4 - 4 0 C 3 C 4 D 5 D 8 7 A } " / > < / a : e x t > < / a : e x t L s t > < / p : c N v P r > < p : c N v S p P r / > < p : n v P r   u s e r D r a w n = " 1 " / > < / p : n v S p P r > < p : s p P r > < a : x f r m   r o t = " 0 " > < a : o f f   x = " 0 "   y = " 0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T e x t   P l a c e h o l d e r   1 3 " > < a : e x t L s t > < a : e x t   u r i = " { E 0 4 4 5 7 4 D - 7 D 8 7 - 4 7 5 8 - B D C 7 - 9 2 1 3 4 E B 1 A E B B } " > < a 1 6 : c r e a t i o n I d   x m l n s : a 1 6 = " h t t p : / / s c h e m a s . m i c r o s o f t . c o m / o f f i c e / d r a w i n g / 2 0 1 0 / m a i n "   i d = " { 6 7 0 A 8 A C F - 8 A 5 E - 4 F 8 F - B 4 2 A - F 9 A 4 F A 9 C 9 C 3 7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2 5 3 9 3 6 5 "   y = " 3 2 2 1 6 8 8 " / > < a : e x t   c x = " 1 6 2 4 8 8 7 "   c y = " 4 7 7 9 9 9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7 "   n a m e = " T e x t   P l a c e h o l d e r   2 " > < a : e x t L s t > < a : e x t   u r i = " { 6 2 6 5 5 5 0 9 - D 3 9 D - 4 B A B - 9 8 D 6 - D 5 C B 4 1 0 C 0 2 6 8 } " > < a 1 6 : c r e a t i o n I d   x m l n s : a 1 6 = " h t t p : / / s c h e m a s . m i c r o s o f t . c o m / o f f i c e / d r a w i n g / 2 0 1 0 / m a i n "   i d = " { 6 F F 8 E 8 7 7 - 9 1 C 2 - 4 3 9 C - A 5 B 6 - B 2 7 7 2 5 8 7 6 9 C E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2 8 5 0 0 6 0 "   y = " 2 1 6 9 9 7 2 " / > < a : e x t   c x = " 1 0 0 3 4 8 9 "   c y = " 1 0 0 3 4 8 9 " / > < / a : x f r m > < a : p r s t G e o m   p r s t = " e l l i p s e " > < a : a v L s t / > < / a : p r s t G e o m > < a : s o l i d F i l l > < a : s c h e m e C l r   v a l = " b g 2 " / > < / a : s o l i d F i l l > < / p : s p P r > < p : t x B o d y > < a : b o d y P r   a n c h o r = " c t r "   l I n s = " 0 "   r I n s = " 0 "   r t l C o l = " 0 "   v e r t = " h o r z " > < a : n o A u t o f i t / > < / a : b o d y P r > < a : l s t S t y l e > < a : l v l 1 p P r   a l g n = " c t r "   i n d e n t = " 0 "   l v l = " 0 "   m a r L = " 0 "   r t l = " f a l s e " > < a : b u N o n e / > < a : d e f R P r   b = " 1 "   d i r t y = " 0 "   l a n g = " e n - U S "   s z = " 2 4 0 0 " > < a : s o l i d F i l l > < a : s c h e m e C l r   v a l = " b g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 0 1 . < / a : t > < / a : r > < a : e n d P a r a R P r   d i r t y = " 0 "   l a n g = " e n - U S " / > < / a : p > < / p : t x B o d y > < / p : s p > < p : s p > < p : n v S p P r > < p : c N v P r   i d = " 8 "   n a m e = " T e x t   P l a c e h o l d e r   1 3 " > < a : e x t L s t > < a : e x t   u r i = " { 0 C F 1 2 D D 9 - B B E A - 4 D 5 7 - 9 6 C 2 - 6 8 9 A 7 E 2 F 3 2 9 C } " > < a 1 6 : c r e a t i o n I d   x m l n s : a 1 6 = " h t t p : / / s c h e m a s . m i c r o s o f t . c o m / o f f i c e / d r a w i n g / 2 0 1 0 / m a i n "   i d = " { 7 E 6 8 4 8 A E - E 4 A 1 - 4 D D 9 - 8 D 2 8 - F 7 5 5 9 3 8 4 4 E 9 E } " / > < / a : e x t > < / a : e x t L s t > < / p : c N v P r > < p : c N v S p P r > < a : s p L o c k s   n o G r p = " t r u e " / > < / p : c N v S p P r > < p : n v P r > < p : p h   i d x = " 5 "   t y p e = " b o d y " / > < / p : n v P r > < / p : n v S p P r > < p : s p P r > < a : x f r m   r o t = " 0 " > < a : o f f   x = " 5 9 1 0 5 7 7 "   y = " 3 2 2 1 6 8 8 " / > < a : e x t   c x = " 1 6 2 4 8 8 7 "   c y = " 4 7 7 9 9 9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9 "   n a m e = " T e x t   P l a c e h o l d e r   2 " > < a : e x t L s t > < a : e x t   u r i = " { 5 F E 4 B A 6 1 - 6 1 9 5 - 4 C 2 2 - A 3 E 2 - 1 2 D A F 4 A 8 D 0 0 8 } " > < a 1 6 : c r e a t i o n I d   x m l n s : a 1 6 = " h t t p : / / s c h e m a s . m i c r o s o f t . c o m / o f f i c e / d r a w i n g / 2 0 1 0 / m a i n "   i d = " { F 6 4 6 B 4 C 0 - 3 F 4 6 - 4 8 B 0 - 8 B C 0 - F 0 F 1 0 F 3 2 E 8 E 1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6 2 2 1 2 7 7 "   y = " 2 1 6 9 9 7 2 " / > < a : e x t   c x = " 1 0 0 3 4 8 9 "   c y = " 1 0 0 3 4 8 9 " / > < / a : x f r m > < a : p r s t G e o m   p r s t = " e l l i p s e " > < a : a v L s t / > < / a : p r s t G e o m > < a : s o l i d F i l l > < a : s c h e m e C l r   v a l = " b g 2 " / > < / a : s o l i d F i l l > < / p : s p P r > < p : t x B o d y > < a : b o d y P r   a n c h o r = " c t r "   b I n s = " 4 5 7 2 0 "   l I n s = " 0 "   r I n s = " 0 "   r t l C o l = " 0 "   t I n s = " 4 5 7 2 0 "   v e r t = " h o r z " > < a : n o A u t o f i t / > < / a : b o d y P r > < a : l s t S t y l e > < a : l v l 1 p P r   a l g n = " c t r "   l v l = " 0 " > < a : d e f R P r   b = " 1 "   d i r t y = " 0 "   l a n g = " e n - U S "   s z = " 2 4 0 0 " > < a : s o l i d F i l l > < a : s c h e m e C l r   v a l = " b g 1 " / > < / a : s o l i d F i l l > < a : l a t i n   t y p e f a c e = " + m j - l t " / > < / a : d e f R P r > < / a : l v l 1 p P r > < / a : l s t S t y l e > < a : p > < a : p P r   a l g n = " c t r "   i n d e n t = " 0 "   l v l = " 0 " > < a : b u N o n e / > < / a : p P r > < a : r > < a : r P r   d i r t y = " 0 "   l a n g = " e n - U S " / > < a : t > 0 1 . < / a : t > < / a : r > < a : e n d P a r a R P r   d i r t y = " 0 "   l a n g = " e n - U S " / > < / a : p > < / p : t x B o d y > < / p : s p > < p : s p > < p : n v S p P r > < p : c N v P r   i d = " 1 0 "   n a m e = " T e x t   P l a c e h o l d e r   1 3 " > < a : e x t L s t > < a : e x t   u r i = " { 7 9 D 1 8 6 0 D - A C C F - 4 9 3 4 - 8 E 9 7 - 1 0 1 4 A E F 5 6 F C 4 } " > < a 1 6 : c r e a t i o n I d   x m l n s : a 1 6 = " h t t p : / / s c h e m a s . m i c r o s o f t . c o m / o f f i c e / d r a w i n g / 2 0 1 0 / m a i n "   i d = " { 0 7 B 9 3 6 1 4 - E E F D - 4 1 8 A - 9 E 0 8 - 8 1 E B 3 5 A 8 9 5 A E } " / > < / a : e x t > < / a : e x t L s t > < / p : c N v P r > < p : c N v S p P r > < a : s p L o c k s   n o G r p = " t r u e " / > < / p : c N v S p P r > < p : n v P r > < p : p h   i d x = " 7 "   t y p e = " b o d y " / > < / p : n v P r > < / p : n v S p P r > < p : s p P r > < a : x f r m   r o t = " 0 " > < a : o f f   x = " 4 0 8 1 7 7 6 "   y = " 4 0 5 8 6 5 0 " / > < a : e x t   c x = " 1 9 0 5 0 0 0 "   c y = " 4 7 7 9 9 9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1 1 "   n a m e = " T e x t   P l a c e h o l d e r   2 " > < a : e x t L s t > < a : e x t   u r i = " { 4 0 2 C 6 6 4 5 - 2 B 2 E - 4 F B B - A 1 2 C - 0 4 7 6 5 4 C 3 C 9 5 3 } " > < a 1 6 : c r e a t i o n I d   x m l n s : a 1 6 = " h t t p : / / s c h e m a s . m i c r o s o f t . c o m / o f f i c e / d r a w i n g / 2 0 1 0 / m a i n "   i d = " { 5 0 B 9 1 F 5 A - 5 B E 6 - 4 9 0 6 - A 1 6 6 - 5 5 B 4 1 E D D D 0 8 F } " / > < / a : e x t > < / a : e x t L s t > < / p : c N v P r > < p : c N v S p P r > < a : s p L o c k s   n o G r p = " t r u e " / > < / p : c N v S p P r > < p : n v P r > < p : p h   i d x = " 8 "   t y p e = " b o d y " / > < / p : n v P r > < / p : n v S p P r > < p : s p P r > < a : x f r m   r o t = " 0 " > < a : o f f   x = " 4 5 3 5 6 6 8 "   y = " 3 0 0 6 9 2 2 " / > < a : e x t   c x = " 1 0 0 3 4 8 9 "   c y = " 1 0 0 3 4 8 9 " / > < / a : x f r m > < a : p r s t G e o m   p r s t = " e l l i p s e " > < a : a v L s t / > < / a : p r s t G e o m > < a : s o l i d F i l l > < a : s c h e m e C l r   v a l = " b g 2 " / > < / a : s o l i d F i l l > < / p : s p P r > < p : t x B o d y > < a : b o d y P r   a n c h o r = " c t r "   b I n s = " 4 5 7 2 0 "   l I n s = " 0 "   r I n s = " 0 "   r t l C o l = " 0 "   t I n s = " 4 5 7 2 0 "   v e r t = " h o r z " > < a : n o A u t o f i t / > < / a : b o d y P r > < a : l s t S t y l e > < a : l v l 1 p P r   a l g n = " c t r "   l v l = " 0 " > < a : d e f R P r   b = " 1 "   d i r t y = " 0 "   l a n g = " e n - U S "   s z = " 2 4 0 0 " > < a : s o l i d F i l l > < a : s c h e m e C l r   v a l = " b g 1 " / > < / a : s o l i d F i l l > < a : l a t i n   t y p e f a c e = " + m j - l t " / > < / a : d e f R P r > < / a : l v l 1 p P r > < / a : l s t S t y l e > < a : p > < a : p P r   a l g n = " c t r "   i n d e n t = " 0 "   l v l = " 0 " > < a : b u N o n e / > < / a : p P r > < a : r > < a : r P r   d i r t y = " 0 "   l a n g = " e n - U S " / > < a : t > 0 1 . < / a : t > < / a : r > < a : e n d P a r a R P r   d i r t y = " 0 "   l a n g = " e n - U S " / > < / a : p > < / p : t x B o d y > < / p : s p > < p : s p > < p : n v S p P r > < p : c N v P r   i d = " 1 2 "   n a m e = " R e c t a n g l e   2 7 " > < a : e x t L s t > < a : e x t   u r i = " { 0 D 3 9 B 9 A D - 8 2 4 6 - 4 B 0 E - 8 0 D 6 - 1 8 2 2 4 8 0 1 B D F 2 } " > < a 1 6 : c r e a t i o n I d   x m l n s : a 1 6 = " h t t p : / / s c h e m a s . m i c r o s o f t . c o m / o f f i c e / d r a w i n g / 2 0 1 0 / m a i n "   i d = " { 5 A 3 4 0 8 7 6 - D 3 4 4 - 4 4 8 B - 8 7 C 1 - 5 9 A 3 D 2 A 4 D 1 8 D } " / > < / a : e x t > < / a : e x t L s t > < / p : c N v P r > < p : c N v S p P r / > < p : n v P r   u s e r D r a w n = " 1 " / > < / p : n v S p P r > < p : s p P r > < a : x f r m   r o t = " 0 " > < a : o f f   x = " 7 7 1 3 7 3 4 "   y = " 1 5 6 5 8 0 8 " / > < a : e x t   c x = " 4 2 8 5 2 1 "   c y = " 3 5 7 7 6 9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R e c t a n g l e   2 8 " > < a : e x t L s t > < a : e x t   u r i = " { 6 F 9 0 6 A E D - 9 8 7 2 - 4 3 E 1 - 9 4 4 5 - 7 0 2 D 9 F 9 5 7 4 7 4 } " > < a 1 6 : c r e a t i o n I d   x m l n s : a 1 6 = " h t t p : / / s c h e m a s . m i c r o s o f t . c o m / o f f i c e / d r a w i n g / 2 0 1 0 / m a i n "   i d = " { 6 0 5 7 9 F 4 2 - 0 6 6 3 - 4 E 8 2 - A B 3 7 - F 7 3 C 7 3 0 4 6 7 D A } " / > < / a : e x t > < / a : e x t L s t > < / p : c N v P r > < p : c N v S p P r / > < p : n v P r   u s e r D r a w n = " 1 " / > < / p : n v S p P r > < p : s p P r > < a : x f r m   r o t = " 0 " > < a : o f f   x = " 7 2 9 7 3 5 0 "   y = " 4 7 8 7 3 4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S l i d e   N u m b e r   P l a c e h o l d e r   5 " > < a : e x t L s t > < a : e x t   u r i = " { 3 3 E 3 4 7 7 9 - A 5 2 9 - 4 E A 7 - 9 9 C 6 - 2 6 5 0 0 4 2 C 7 D 5 F } " > < a 1 6 : c r e a t i o n I d   x m l n s : a 1 6 = " h t t p : / / s c h e m a s . m i c r o s o f t . c o m / o f f i c e / d r a w i n g / 2 0 1 0 / m a i n "   i d = " { 8 0 9 B B F 6 4 - 3 9 C 1 - 4 A 9 F - A 6 C 1 - C 0 B 8 2 C 5 F 9 5 C D } " / > < / a : e x t > < / a : e x t L s t > < / p : c N v P r > < p : c N v S p P r > < a : s p L o c k s   n o G r p = " t r u e " / > < / p : c N v S p P r > < p : n v P r > < p : p h   i d x = " 9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C 7 2 D B 3 C C - A 3 0 0 - 4 8 F E - A B C D - 8 1 0 E 4 F 0 9 1 5 9 5 } "   t y p e = " s l i d e n u m " / > < a : e n d P a r a R P r   d i r t y = " 0 "   l a n g = " e n - U S " / > < / a : p > < / p : t x B o d y > < / p : s p > < p : s p > < p : n v S p P r > < p : c N v P r   h i d d e n = " f a l s e "   i d = " 1 5 "   n a m e = " " > < a : e x t L s t > < a : e x t   u r i = " { 1 3 A E 2 4 7 1 - A 4 5 9 - 4 5 0 7 - B A 4 3 - 0 A E 0 9 5 8 1 6 B 5 D } " > < a 1 6 : c r e a t i o n I d   x m l n s : a 1 6 = " h t t p : / / s c h e m a s . m i c r o s o f t . c o m / o f f i c e / d r a w i n g / 2 0 1 0 / m a i n "   i d = " { 5 D 7 8 7 D 7 7 - 8 F 8 E - 4 C 2 E - 9 D E 6 - 4 5 7 3 4 0 E A D 9 2 C } " / > < / a : e x t > < / a : e x t L s t > < / p : c N v P r > < p : c N v S p P r / > < p : n v P r > < p : p h   i d x = " 1 0 "   t y p e = " t i t l e " / > < / p : n v P r > < / p : n v S p P r > < p : s p P r > < a : x f r m   f l i p H = " f a l s e "   f l i p V = " f a l s e "   r o t = " 0 " > < a : o f f   x = " 4 7 6 2 5 0 "   y = " 9 0 4 8 7 5 " / > < a : e x t   c x = " 3 8 2 9 0 5 0 "   c y = " 7 6 2 0 0 0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A u t o f i t / > < / a : b o d y P r > < a : l s t S t y l e > < a : l v l 1 p P r   l v l = " 0 " > < a : l n S p c > < a : s p c P c t   v a l = " 1 0 0 0 0 0 " / > < / a : l n S p c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1 6 "   n a m e = " D a t e   P l a c e h o l d e r   3 " > < a : e x t L s t > < a : e x t   u r i = " { D 5 5 5 C 6 6 E - 2 6 F 0 - 4 0 7 5 - B 6 3 A - 8 C A C F 4 3 F A 0 1 7 } " > < a 1 6 : c r e a t i o n I d   x m l n s : a 1 6 = " h t t p : / / s c h e m a s . m i c r o s o f t . c o m / o f f i c e / d r a w i n g / 2 0 1 0 / m a i n "   i d = " { D 0 8 F D B 5 C - 8 2 A A - 4 3 D C - 9 0 5 6 - 5 E D 9 5 B A 3 2 F 0 3 } " / > < / a : e x t > < / a : e x t L s t > < / p : c N v P r > < p : c N v S p P r > < a : s p L o c k s   n o G r p = " t r u e " / > < / p : c N v S p P r > < p : n v P r > < p : p h   i d x = " 1 1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7 "   n a m e = " F o o t e r   P l a c e h o l d e r   4 " > < a : e x t L s t > < a : e x t   u r i = " { A 6 4 C 2 4 2 7 - B 6 B F - 4 D E A - 8 3 7 9 - 1 1 8 B 0 0 4 5 D 8 7 1 } " > < a 1 6 : c r e a t i o n I d   x m l n s : a 1 6 = " h t t p : / / s c h e m a s . m i c r o s o f t . c o m / o f f i c e / d r a w i n g / 2 0 1 0 / m a i n "   i d = " { B E C C A 7 F 1 - 3 7 A 6 - 4 B 5 0 - 8 9 2 F - C D E B A 6 1 6 C A 5 D } " / > < / a : e x t > < / a : e x t L s t > < / p : c N v P r > < p : c N v S p P r > < a : s p L o c k s   n o G r p = " t r u e " / > < / p : c N v S p P r > < p : n v P r > < p : p h   i d x = " 1 2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/ p : s p T r e e > < p : e x t L s t > < p : e x t   u r i = " { 1 6 5 D C 3 9 F - 9 8 D E - 4 A 7 E - A 9 1 1 - 3 6 7 F E 4 3 B 3 8 6 D } " > < p 1 4 : c r e a t i o n I d   x m l n s : p 1 4 = " h t t p : / / s c h e m a s . m i c r o s o f t . c o m / o f f i c e / p o w e r p o i n t / 2 0 1 0 / m a i n "   v a l = " 1 6 2 8 5 0 8 2 2 3 1 7 9 " / > < / p : e x t > < / p : e x t L s t > < / p : c S l d > < p : c l r M a p O v r > < a : m a s t e r C l r M a p p i n g / > < / p : c l r M a p O v r > < / p : s l d L a y o u t >
</file>

<file path=ppt/slideLayouts/slideLayout1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e a m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P i c t u r e   P l a c e h o l d e r   3 " > < a : e x t L s t > < a : e x t   u r i = " { 7 1 9 0 5 7 1 A - 6 0 F 2 - 4 0 1 6 - B C A 1 - B 7 4 5 1 C 3 C 6 3 2 C } " > < a 1 6 : c r e a t i o n I d   x m l n s : a 1 6 = " h t t p : / / s c h e m a s . m i c r o s o f t . c o m / o f f i c e / d r a w i n g / 2 0 1 0 / m a i n "   i d = " { A 6 C 5 F B 3 9 - 3 C E 1 - 4 B 7 A - 8 F F E - A 3 8 3 B 2 1 0 3 0 A 3 } " / > < / a : e x t > < / a : e x t L s t > < / p : c N v P r > < p : c N v S p P r > < a : s p L o c k s   n o G r p = " t r u e " / > < / p : c N v S p P r > < p : n v P r > < p : p h   t y p e = " p i c " / > < / p : n v P r > < / p : n v S p P r > < p : s p P r > < a : x f r m   r o t = " 0 " > < a : o f f   x = " 1 5 4 7 8 1 2 "   y = " 1 7 6 5 6 7 2 " / > < a : e x t   c x = " 1 0 1 9 1 7 5 "   c y = " 1 0 1 7 9 8 3 " / > < / a : x f r m > < a : p r s t G e o m   p r s t = " e l l i p s e " > < a : a v L s t / > < / a : p r s t G e o m > < a : n o F i l l /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l v l = " 0 " > < a : d e f R P r   b = " 0 "   d i r t y = " 0 "   l a n g = " e n - U S "   s z = " 1 6 0 0 " > < a : s o l i d F i l l > < a : s c h e m e C l r   v a l = " b g 1 " / > < / a : s o l i d F i l l > < a : l a t i n   t y p e f a c e = " + m j - l t " / > < / a : d e f R P r > < / a : l v l 1 p P r > < / a : l s t S t y l e > < a : p > < a : p P r   a l g n = " c t r "   i n d e n t = " 0 "   l v l = " 0 " > < a : b u N o n e / > < / a : p P r > < a : r > < a : r P r   d i r t y = " 0 "   l a n g = " e n - U S " / > < a : t > A d d   p h o t o < / a : t > < / a : r > < a : e n d P a r a R P r   d i r t y = " 0 "   l a n g = " e n - U S " / > < / a : p > < / p : t x B o d y > < / p : s p > < p : s p > < p : n v S p P r > < p : c N v P r   i d = " 3 "   n a m e = " T e x t   P l a c e h o l d e r   1 4 " > < a : e x t L s t > < a : e x t   u r i = " { C E F 0 B 5 A 3 - 9 E 7 A - 4 1 C 0 - 8 8 7 4 - 4 9 1 1 0 2 3 B 8 2 6 9 } " > < a 1 6 : c r e a t i o n I d   x m l n s : a 1 6 = " h t t p : / / s c h e m a s . m i c r o s o f t . c o m / o f f i c e / d r a w i n g / 2 0 1 0 / m a i n "   i d = " { B E E B 2 8 E E - C 0 E 6 - 4 A F 4 - A 1 7 F - 4 9 8 A B E E E 1 B 2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8 1 0 6 5 "   y = " 4 5 4 8 1 8 " / > < a : e x t   c x = " 1 2 9 7 1 5 8 "   c y = " 4 5 2 4 3 7 " / > < / a : x f r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1 0 0 0 0 0 " / > < / a : l n S p c > < a : b u N o n e / > < a : d e f R P r   b = " 1 "   d i r t y = " 0 "   l a n g = " e n - U S "   s z = " 3 2 0 0 " > < a : s o l i d F i l l > < a : s c h e m e C l r   v a l = " a c c e n t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 # N o . < / a : t > < / a : r > < a : e n d P a r a R P r   d i r t y = " 0 "   l a n g = " e n - U S " / > < / a : p > < / p : t x B o d y > < / p : s p > < p : s p > < p : n v S p P r > < p : c N v P r   i d = " 4 "   n a m e = " P i c t u r e   P l a c e h o l d e r   1 8 " > < a : e x t L s t > < a : e x t   u r i = " { 7 2 9 0 6 1 C 3 - C 9 9 9 - 4 B 2 D - B 0 A 5 - C 9 2 5 8 F 8 8 6 6 9 B } " > < a 1 6 : c r e a t i o n I d   x m l n s : a 1 6 = " h t t p : / / s c h e m a s . m i c r o s o f t . c o m / o f f i c e / d r a w i n g / 2 0 1 0 / m a i n "   i d = " { 6 D 4 0 4 8 C 3 - 4 4 8 E - 4 C 3 5 - 9 B 6 2 - 5 D 5 1 C E 0 1 0 1 9 5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5 "   n a m e = " T e x t   P l a c e h o l d e r   1 3 " > < a : e x t L s t > < a : e x t   u r i = " { 4 B 8 F B B 0 5 - 7 E 9 0 - 4 7 0 9 - A 4 9 8 - 9 C D D A 3 1 1 F E B 1 } " > < a 1 6 : c r e a t i o n I d   x m l n s : a 1 6 = " h t t p : / / s c h e m a s . m i c r o s o f t . c o m / o f f i c e / d r a w i n g / 2 0 1 0 / m a i n "   i d = " { 3 0 D B C C 4 A - E C 3 9 - 4 D 5 1 - 9 A A 4 - A 6 E 4 E 4 4 2 0 8 B 3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9 5 4 9 5 7 "   y = " 3 4 5 4 7 6 5 " / > < a : e x t   c x = " 2 2 0 6 0 7 5 "   c y = " 9 5 2 5 0 0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6 "   n a m e = " T e x t   P l a c e h o l d e r   1 3 " > < a : e x t L s t > < a : e x t   u r i = " { 8 0 A 6 A 3 2 3 - F E A 9 - 4 B 9 0 - 9 E 3 8 - B F 9 9 D 0 B 6 C 8 C 9 } " > < a 1 6 : c r e a t i o n I d   x m l n s : a 1 6 = " h t t p : / / s c h e m a s . m i c r o s o f t . c o m / o f f i c e / d r a w i n g / 2 0 1 0 / m a i n "   i d = " { 8 C F 5 E 4 5 3 - 5 C A 9 - 4 E B 7 - B 4 B 6 - 8 1 B C B A 0 2 9 5 1 0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3 4 5 9 6 5 3 "   y = " 3 4 5 4 7 6 1 " / > < a : e x t   c x = " 2 2 0 6 0 7 5 "   c y = " 9 5 2 5 0 0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7 "   n a m e = " T e x t   P l a c e h o l d e r   1 3 " > < a : e x t L s t > < a : e x t   u r i = " { 9 6 B 9 A A 9 2 - 0 A 8 8 - 4 E 6 7 - A 8 1 9 - D 0 F D 1 C B 6 B 3 B F } " > < a 1 6 : c r e a t i o n I d   x m l n s : a 1 6 = " h t t p : / / s c h e m a s . m i c r o s o f t . c o m / o f f i c e / d r a w i n g / 2 0 1 0 / m a i n "   i d = " { B 8 D 1 E 2 C 0 - 8 8 6 1 - 4 7 0 B - 9 5 A E - B D 4 0 6 1 2 E 0 5 D 5 } " / > < / a : e x t > < / a : e x t L s t > < / p : c N v P r > < p : c N v S p P r > < a : s p L o c k s   n o G r p = " t r u e " / > < / p : c N v S p P r > < p : n v P r > < p : p h   i d x = " 5 "   t y p e = " b o d y " / > < / p : n v P r > < / p : n v S p P r > < p : s p P r > < a : x f r m   r o t = " 0 " > < a : o f f   x = " 5 9 6 4 3 4 5 "   y = " 3 4 5 7 5 7 5 " / > < a : e x t   c x = " 2 2 0 6 0 7 5 "   c y = " 9 5 2 5 0 0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h i d d e n = " f a l s e "   i d = " 8 "   n a m e = " P i c t u r e   P l a c e h o l d e r   3 " > < a : e x t L s t > < a : e x t   u r i = " { D 9 6 8 3 7 6 9 - 4 F 2 2 - 4 4 0 B - B F 3 C - E 4 B F E 6 0 2 1 2 C 7 } " > < a 1 6 : c r e a t i o n I d   x m l n s : a 1 6 = " h t t p : / / s c h e m a s . m i c r o s o f t . c o m / o f f i c e / d r a w i n g / 2 0 1 0 / m a i n "   i d = " { 8 1 F 9 0 6 7 3 - 7 C 7 A - 4 E 0 8 - 8 E 7 D - 3 8 6 9 8 1 1 5 B 3 A 9 } " / > < / a : e x t > < / a : e x t L s t > < / p : c N v P r > < p : c N v S p P r > < a : s p L o c k s   n o G r p = " t r u e " / > < / p : c N v S p P r > < p : n v P r > < p : p h   i d x = " 6 "   t y p e = " p i c " / > < / p : n v P r > < / p : n v S p P r > < p : s p P r > < a : x f r m   r o t = " 0 " > < a : o f f   x = " 4 0 5 0 7 2 5 "   y = " 1 7 6 5 4 4 9 " / > < a : e x t   c x = " 1 0 1 9 1 7 5 "   c y = " 1 0 1 7 9 8 3 " / > < / a : x f r m > < a : p r s t G e o m   p r s t = " e l l i p s e " > < a : a v L s t / > < / a : p r s t G e o m > < a : n o F i l l /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l v l = " 0 " > < a : d e f R P r   b = " 0 "   d i r t y = " 0 "   l a n g = " e n - U S "   s z = " 1 6 0 0 " > < a : s o l i d F i l l > < a : s c h e m e C l r   v a l = " b g 1 " / > < / a : s o l i d F i l l > < a : l a t i n   t y p e f a c e = " + m j - l t " / > < / a : d e f R P r > < / a : l v l 1 p P r > < / a : l s t S t y l e > < a : p > < a : p P r   a l g n = " c t r "   i n d e n t = " 0 "   l v l = " 0 " > < a : b u N o n e / > < / a : p P r > < a : r > < a : r P r   d i r t y = " 0 "   l a n g = " e n - U S " / > < a : t > A d d   p h o t o < / a : t > < / a : r > < a : e n d P a r a R P r   d i r t y = " 0 "   l a n g = " e n - U S " / > < / a : p > < / p : t x B o d y > < / p : s p > < p : s p > < p : n v S p P r > < p : c N v P r   h i d d e n = " f a l s e "   i d = " 9 "   n a m e = " P i c t u r e   P l a c e h o l d e r   3 " > < a : e x t L s t > < a : e x t   u r i = " { E 2 6 8 A 1 2 8 - 9 8 D 7 - 4 C 4 C - 8 7 B E - 4 B B B 8 F 0 3 D A F 5 } " > < a 1 6 : c r e a t i o n I d   x m l n s : a 1 6 = " h t t p : / / s c h e m a s . m i c r o s o f t . c o m / o f f i c e / d r a w i n g / 2 0 1 0 / m a i n "   i d = " { F 8 8 A 2 E B C - D F D 0 - 4 E E C - 9 B 1 7 - B 5 4 6 E E E 5 8 3 1 1 } " / > < / a : e x t > < / a : e x t L s t > < / p : c N v P r > < p : c N v S p P r > < a : s p L o c k s   n o G r p = " t r u e " / > < / p : c N v S p P r > < p : n v P r > < p : p h   i d x = " 7 "   t y p e = " p i c " / > < / p : n v P r > < / p : n v S p P r > < p : s p P r > < a : x f r m   r o t = " 0 " > < a : o f f   x = " 6 5 5 3 6 3 2 "   y = " 1 7 6 5 6 7 2 " / > < a : e x t   c x = " 1 0 1 9 1 7 5 "   c y = " 1 0 1 7 9 8 3 " / > < / a : x f r m > < a : p r s t G e o m   p r s t = " e l l i p s e " > < a : a v L s t / > < / a : p r s t G e o m > < a : n o F i l l /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i n d e n t = " 0 "   l v l = " 0 "   m a r L = " 0 "   m a r R = " 0 "   r t l = " f a l s e " > < a : l n S p c > < a : s p c P c t   v a l = " 9 0 0 0 0 " / > < / a : l n S p c > < a : s p c B e f > < a : s p c P t s   v a l = " 1 0 0 0 " / > < / a : s p c B e f > < a : s p c A f t > < a : s p c P t s   v a l = " 0 " / > < / a : s p c A f t > < a : b u C l r > < a : s c h e m e C l r   v a l = " a c c e n t 2 " / > < / a : b u C l r > < a : b u F o n t   t y p e f a c e = " A r i a l " / > < a : b u N o n e / > < a : d e f R P r   b = " 0 "   d i r t y = " 0 "   l a n g = " e n - U S "   s z = " 1 6 0 0 " > < a : s o l i d F i l l > < a : s c h e m e C l r   v a l = " b g 1 " / > < / a : s o l i d F i l l > < a : l a t i n   t y p e f a c e = " + m j - l t " / > < / a : d e f R P r > < / a : l v l 1 p P r > < / a : l s t S t y l e > < a : p > < a : p P r   a l g n = " c t r "   i n d e n t = " 0 "   l v l = " 0 "   m a r L = " 0 "   m a r R = " 0 "   r t l = " f a l s e " > < a : l n S p c > < a : s p c P c t   v a l = " 9 0 0 0 0 " / > < / a : l n S p c > < a : s p c B e f > < a : s p c P t s   v a l = " 1 0 0 0 " / > < / a : s p c B e f > < a : s p c A f t > < a : s p c P t s   v a l = " 0 " / > < / a : s p c A f t > < a : b u C l r > < a : s c h e m e C l r   v a l = " a c c e n t 2 " / > < / a : b u C l r > < a : b u F o n t   t y p e f a c e = " A r i a l " / > < a : b u N o n e / > < / a : p P r > < a : r > < a : r P r   d i r t y = " 0 "   l a n g = " e n - U S " / > < a : t > A d d   p h o t o < / a : t > < / a : r > < a : e n d P a r a R P r   d i r t y = " 0 "   l a n g = " e n - U S " / > < / a : p > < / p : t x B o d y > < / p : s p > < p : s p > < p : n v S p P r > < p : c N v P r   i d = " 1 0 "   n a m e = " R e c t a n g l e   2 6 " > < a : e x t L s t > < a : e x t   u r i = " { 7 B 8 0 F D C 1 - E E 4 D - 4 4 8 E - A F 8 D - 4 8 6 0 3 4 6 D 3 B 9 5 } " > < a 1 6 : c r e a t i o n I d   x m l n s : a 1 6 = " h t t p : / / s c h e m a s . m i c r o s o f t . c o m / o f f i c e / d r a w i n g / 2 0 1 0 / m a i n "   i d = " { B 4 9 0 A C 4 A - E C F 9 - 4 5 9 0 - A 2 3 B - 6 E C C A B 9 1 7 A F C } " / > < / a : e x t > < / a : e x t L s t > < / p : c N v P r > < p : c N v S p P r / > < p : n v P r   u s e r D r a w n = " 1 " / > < / p : n v S p P r > < p : s p P r > < a : x f r m   r o t = " 0 " > < a : o f f   x = " 0 "   y = " 0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T e x t   P l a c e h o l d e r   1 3 " > < a : e x t L s t > < a : e x t   u r i = " { 0 B B 9 B E 0 1 - D 1 E F - 4 5 8 9 - B 3 9 2 - 1 4 4 9 4 A 1 B 1 8 3 B } " > < a 1 6 : c r e a t i o n I d   x m l n s : a 1 6 = " h t t p : / / s c h e m a s . m i c r o s o f t . c o m / o f f i c e / d r a w i n g / 2 0 1 0 / m a i n "   i d = " { 8 5 1 4 5 B 3 8 - 2 B 5 C - 4 C 6 E - B 1 5 3 - 7 A F 6 F 8 3 E C 8 8 F } " / > < / a : e x t > < / a : e x t L s t > < / p : c N v P r > < p : c N v S p P r > < a : s p L o c k s   n o G r p = " t r u e " / > < / p : c N v S p P r > < p : n v P r > < p : p h   i d x = " 8 "   t y p e = " b o d y " / > < / p : n v P r > < / p : n v S p P r > < p : s p P r > < a : x f r m   r o t = " 0 " > < a : o f f   x = " 9 5 2 5 0 0 "   y = " 3 1 2 3 6 0 9 " / > < a : e x t   c x = " 2 2 0 6 0 7 5 "   c y = " 3 3 4 1 0 7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3 0 0 " / > < / a : s p c B e f > < a : s p c A f t > < a : s p c P t s   v a l = " 3 0 0 " / > < / a : s p c A f t > < a : b u N o n e / > < a : d e f R P r   b = " 1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1 2 "   n a m e = " T e x t   P l a c e h o l d e r   1 3 " > < a : e x t L s t > < a : e x t   u r i = " { B 1 4 A 5 8 5 9 - E C 6 C - 4 9 4 0 - 8 F 0 0 - 9 3 C 0 E D 6 4 6 1 6 0 } " > < a 1 6 : c r e a t i o n I d   x m l n s : a 1 6 = " h t t p : / / s c h e m a s . m i c r o s o f t . c o m / o f f i c e / d r a w i n g / 2 0 1 0 / m a i n "   i d = " { 3 0 0 B 0 B D 2 - 5 8 7 6 - 4 7 E 0 - 8 4 0 5 - D D A D 4 6 F D 9 6 A D } " / > < / a : e x t > < / a : e x t L s t > < / p : c N v P r > < p : c N v S p P r > < a : s p L o c k s   n o G r p = " t r u e " / > < / p : c N v S p P r > < p : n v P r > < p : p h   i d x = " 9 "   t y p e = " b o d y " / > < / p : n v P r > < / p : n v S p P r > < p : s p P r > < a : x f r m   r o t = " 0 " > < a : o f f   x = " 3 4 5 7 5 7 5 "   y = " 3 1 2 3 6 0 9 " / > < a : e x t   c x = " 2 2 0 6 0 7 5 "   c y = " 3 3 4 1 0 7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3 0 0 " / > < / a : s p c B e f > < a : s p c A f t > < a : s p c P t s   v a l = " 3 0 0 " / > < / a : s p c A f t > < a : b u N o n e / > < a : d e f R P r   b = " 1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h i d d e n = " f a l s e "   i d = " 1 3 "   n a m e = " T e x t   P l a c e h o l d e r   1 3 " > < a : e x t L s t > < a : e x t   u r i = " { B 4 C A C 4 C 2 - C A F 4 - 4 3 4 6 - A 1 5 D - F E 2 1 E 6 D 4 4 0 8 D } " > < a 1 6 : c r e a t i o n I d   x m l n s : a 1 6 = " h t t p : / / s c h e m a s . m i c r o s o f t . c o m / o f f i c e / d r a w i n g / 2 0 1 0 / m a i n "   i d = " { 2 1 7 F 6 4 2 0 - 7 1 5 C - 4 7 4 E - 8 3 3 0 - C 8 4 B D E 7 B 3 C 4 B } " / > < / a : e x t > < / a : e x t L s t > < / p : c N v P r > < p : c N v S p P r > < a : s p L o c k s   n o G r p = " t r u e " / > < / p : c N v S p P r > < p : n v P r > < p : p h   i d x = " 1 0 "   t y p e = " b o d y " / > < / p : n v P r > < / p : n v S p P r > < p : s p P r > < a : x f r m   r o t = " 0 " > < a : o f f   x = " 5 9 6 2 6 5 0 "   y = " 3 1 2 3 6 0 9 " / > < a : e x t   c x = " 2 2 0 6 0 7 5 "   c y = " 3 3 4 1 0 7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3 0 0 " / > < / a : s p c B e f > < a : s p c A f t > < a : s p c P t s   v a l = " 3 0 0 " / > < / a : s p c A f t > < a : b u N o n e / > < a : d e f R P r   b = " 1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1 4 "   n a m e = " R e c t a n g l e   2 0 " > < a : e x t L s t > < a : e x t   u r i = " { 9 2 4 C 0 F 8 5 - 2 C 8 B - 4 5 B 5 - A A 5 F - 1 E F A 6 5 A 8 A 4 5 5 } " > < a 1 6 : c r e a t i o n I d   x m l n s : a 1 6 = " h t t p : / / s c h e m a s . m i c r o s o f t . c o m / o f f i c e / d r a w i n g / 2 0 1 0 / m a i n "   i d = " { D 5 4 6 7 A F 5 - 6 C 4 D - 4 6 A 5 - B 4 1 9 - C 3 E A 7 A C 9 B 9 E F } " / > < / a : e x t > < / a : e x t L s t > < / p : c N v P r > < p : c N v S p P r / > < p : n v P r   u s e r D r a w n = " 1 " / > < / p : n v S p P r > < p : s p P r > < a : x f r m   r o t = " 5 4 0 0 0 0 0 " > < a : o f f   x = " 5 4 6 4 1 1 2 "   y = " 2 2 7 1 8 7 3 " / > < a : e x t   c x = " 4 2 8 5 2 1 "   c y = " 5 0 2 2 5 3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S l i d e   N u m b e r   P l a c e h o l d e r   5 " > < a : e x t L s t > < a : e x t   u r i = " { 0 B F 6 4 F F F - D 5 E 4 - 4 B 1 D - 8 3 2 C - F 0 1 6 C A 0 5 7 0 E 0 } " > < a 1 6 : c r e a t i o n I d   x m l n s : a 1 6 = " h t t p : / / s c h e m a s . m i c r o s o f t . c o m / o f f i c e / d r a w i n g / 2 0 1 0 / m a i n "   i d = " { E 0 4 0 3 2 C 0 - 3 3 C 6 - 4 8 8 2 - 9 8 E 4 - C 4 4 C A 9 B 3 8 B 3 B } " / > < / a : e x t > < / a : e x t L s t > < / p : c N v P r > < p : c N v S p P r > < a : s p L o c k s   n o G r p = " t r u e " / > < / p : c N v S p P r > < p : n v P r > < p : p h   i d x = " 1 1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2 8 3 0 7 3 6 F - 6 F 1 7 - 4 B B 6 - A B 4 5 - 4 8 1 1 8 2 A F C C C 6 } "   t y p e = " s l i d e n u m " / > < a : e n d P a r a R P r   d i r t y = " 0 "   l a n g = " e n - U S " / > < / a : p > < / p : t x B o d y > < / p : s p > < p : s p > < p : n v S p P r > < p : c N v P r   h i d d e n = " f a l s e "   i d = " 1 6 "   n a m e = " " > < a : e x t L s t > < a : e x t   u r i = " { 6 3 9 8 0 B 9 1 - 2 5 8 0 - 4 2 A 0 - B E 4 2 - 4 F E 2 C 4 1 D F 6 6 1 } " > < a 1 6 : c r e a t i o n I d   x m l n s : a 1 6 = " h t t p : / / s c h e m a s . m i c r o s o f t . c o m / o f f i c e / d r a w i n g / 2 0 1 0 / m a i n "   i d = " { 2 A 4 4 F D C 9 - 9 2 8 1 - 4 1 7 7 - 9 9 3 5 - 0 F E 8 0 D B E 5 D 8 F } " / > < / a : e x t > < / a : e x t L s t > < / p : c N v P r > < p : c N v S p P r / > < p : n v P r > < p : p h   i d x = " 1 2 "   t y p e = " t i t l e " / > < / p : n v P r > < / p : n v S p P r > < p : s p P r > < a : x f r m   f l i p H = " f a l s e "   f l i p V = " f a l s e "   r o t = " 0 " > < a : o f f   x = " 4 7 6 2 5 0 "   y = " 9 0 4 8 7 5 " / > < a : e x t   c x = " 7 2 2 9 4 7 4 "   c y = " 8 3 8 2 0 0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A u t o f i t / > < / a : b o d y P r > < a : l s t S t y l e > < a : l v l 1 p P r   l v l = " 0 " > < a : l n S p c > < a : s p c P c t   v a l = " 1 0 0 0 0 0 " / > < / a : l n S p c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1 7 "   n a m e = " D a t e   P l a c e h o l d e r   3 " > < a : e x t L s t > < a : e x t   u r i = " { 1 6 E 0 C 9 A 7 - 8 0 A 4 - 4 5 E B - 8 A A B - B 7 2 6 2 E 3 A 0 5 4 4 } " > < a 1 6 : c r e a t i o n I d   x m l n s : a 1 6 = " h t t p : / / s c h e m a s . m i c r o s o f t . c o m / o f f i c e / d r a w i n g / 2 0 1 0 / m a i n "   i d = " { 9 C 3 4 C 4 7 9 - 6 6 7 7 - 4 C 9 8 - 8 0 E 5 - 9 4 4 1 8 F B B C 8 4 2 } " / > < / a : e x t > < / a : e x t L s t > < / p : c N v P r > < p : c N v S p P r > < a : s p L o c k s   n o G r p = " t r u e " / > < / p : c N v S p P r > < p : n v P r > < p : p h   i d x = " 1 3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8 "   n a m e = " F o o t e r   P l a c e h o l d e r   4 " > < a : e x t L s t > < a : e x t   u r i = " { 2 1 4 E 8 1 A 7 - 4 0 3 D - 4 B 9 9 - 8 3 F E - 8 F 0 3 D 6 B 3 3 4 B A } " > < a 1 6 : c r e a t i o n I d   x m l n s : a 1 6 = " h t t p : / / s c h e m a s . m i c r o s o f t . c o m / o f f i c e / d r a w i n g / 2 0 1 0 / m a i n "   i d = " { C 4 0 6 5 A 6 6 - F 9 3 D - 4 E E 7 - A D 2 9 - A D D A 4 1 1 4 F E E A } " / > < / a : e x t > < / a : e x t L s t > < / p : c N v P r > < p : c N v S p P r > < a : s p L o c k s   n o G r p = " t r u e " / > < / p : c N v S p P r > < p : n v P r > < p : p h   i d x = " 1 4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9 "   n a m e = " " > < a : e x t L s t > < a : e x t   u r i = " { F F E 5 2 4 9 9 - F E E E - 4 7 6 C - A 1 6 5 - E 2 4 D 9 1 0 C D E 8 C } " > < a 1 6 : c r e a t i o n I d   x m l n s : a 1 6 = " h t t p : / / s c h e m a s . m i c r o s o f t . c o m / o f f i c e / d r a w i n g / 2 0 1 0 / m a i n "   i d = " { F E 7 0 3 4 E 1 - A 5 1 0 - 4 F 8 E - 8 8 A 5 - A 0 4 E 3 8 6 C 2 7 9 8 } " / > < / a : e x t > < / a : e x t L s t > < / p : c N v P r > < p : c N v S p P r / > < p : n v P r > < p : p h   i d x = " 1 5 "   t y p e = " t i t l e " / > < / p : n v P r > < / p : n v S p P r > < p : s p P r > < a : x f r m   f l i p H = " f a l s e "   f l i p V = " f a l s e "   r o t = " 0 " > < a : o f f   x = " 9 5 4 8 8 1 "   y = " 2 8 0 9 8 7 5 " / > < a : e x t   c x = " 2 2 0 9 8 0 0 "   c y = " 3 3 3 3 7 5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r m A u t o f i t   f o n t S c a l e = " 1 0 0 0 0 0 "   l n S p c R e d u c t i o n = " 0 " / > < / a : b o d y P r > < a : l s t S t y l e > < a : l v l 1 p P r   a l g n = " c t r "   l v l = " 0 " > < a : l n S p c > < a : s p c P c t   v a l = " 1 0 0 0 0 0 " / > < / a : l n S p c > < a : d e f R P r   d i r t y = " 0 "   l a n g = " e n - U S "   s z = " 1 8 0 0 " > < a : s o l i d F i l l > < a : s c h e m e C l r   v a l = " a c c e n t 1 " / > < / a : s o l i d F i l l > < / a : d e f R P r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2 0 "   n a m e = " " > < a : e x t L s t > < a : e x t   u r i = " { A 7 4 D F 3 8 D - 9 C 7 4 - 4 9 C F - 9 5 E 5 - F 3 1 5 B 5 B 1 A 2 C 1 } " > < a 1 6 : c r e a t i o n I d   x m l n s : a 1 6 = " h t t p : / / s c h e m a s . m i c r o s o f t . c o m / o f f i c e / d r a w i n g / 2 0 1 0 / m a i n "   i d = " { 8 F 3 A B 7 6 C - 1 E B 4 - 4 6 8 B - B 9 B F - 6 9 9 F 1 D F C D 2 1 2 } " / > < / a : e x t > < / a : e x t L s t > < / p : c N v P r > < p : c N v S p P r / > < p : n v P r > < p : p h   i d x = " 1 6 "   t y p e = " t i t l e " / > < / p : n v P r > < / p : n v S p P r > < p : s p P r > < a : x f r m   f l i p H = " f a l s e "   f l i p V = " f a l s e "   r o t = " 0 " > < a : o f f   x = " 5 9 6 2 6 5 0 "   y = " 2 8 0 9 8 7 5 " / > < a : e x t   c x = " 2 2 0 9 8 0 0 "   c y = " 3 3 3 3 7 5 " / > < / a : x f r m > < a : p r s t G e o m   p r s t = " r e c t " > < a : a v L s t / > < / a : p r s t G e o m > < / p : s p P r > < p : t x B o d y > < a : b o d y P r   a n c h o r = " t "   b I n s = " 4 5 7 2 0 "   l I n s = " 9 1 4 4 0 "   r I n s = " 9 1 4 4 0 "   r t l C o l = " 0 "   t I n s = " 4 5 7 2 0 "   v e r t = " h o r z " > < a : n o r m A u t o f i t   f o n t S c a l e = " 2 5 0 0 0 "   l n S p c R e d u c t i o n = " 2 0 0 0 0 " / > < / a : b o d y P r > < a : l s t S t y l e > < a : l v l 1 p P r   a l g n = " c t r "   l v l = " 0 " > < a : l n S p c > < a : s p c P c t   v a l = " 1 0 0 0 0 0 " / > < / a : l n S p c > < a : d e f R P r   d i r t y = " 0 "   l a n g = " e n - U S "   s z = " 7 2 0 0 " > < a : s o l i d F i l l > < a : s r g b C l r   v a l = " 2 2 a f 9 f " / > < / a : s o l i d F i l l > < / a : d e f R P r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2 1 "   n a m e = " " > < a : e x t L s t > < a : e x t   u r i = " { 0 1 B 1 1 B 2 D - 8 9 E 9 - 4 9 6 8 - B 6 3 7 - 3 0 A 4 C 8 0 A 0 5 E D } " > < a 1 6 : c r e a t i o n I d   x m l n s : a 1 6 = " h t t p : / / s c h e m a s . m i c r o s o f t . c o m / o f f i c e / d r a w i n g / 2 0 1 0 / m a i n "   i d = " { 5 B 7 E 8 A E 1 - 3 1 5 E - 4 7 9 C - A 3 B 9 - 3 E 0 7 2 1 0 C 8 C 0 9 } " / > < / a : e x t > < / a : e x t L s t > < / p : c N v P r > < p : c N v S p P r / > < p : n v P r > < p : p h   i d x = " 1 7 "   t y p e = " t i t l e " / > < / p : n v P r > < / p : n v S p P r > < p : s p P r > < a : x f r m   f l i p H = " f a l s e "   f l i p V = " f a l s e "   r o t = " 0 " > < a : o f f   x = " 3 4 5 8 6 8 9 "   y = " 2 8 0 9 8 7 5 " / > < a : e x t   c x = " 2 2 0 9 8 0 0 "   c y = " 3 3 3 3 7 5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r m A u t o f i t   f o n t S c a l e = " 1 0 0 0 0 0 "   l n S p c R e d u c t i o n = " 0 " / > < / a : b o d y P r > < a : l s t S t y l e > < a : l v l 1 p P r   a l g n = " c t r "   l v l = " 0 " > < a : l n S p c > < a : s p c P c t   v a l = " 1 0 0 0 0 0 " / > < / a : l n S p c > < a : d e f R P r   d i r t y = " 0 "   l a n g = " e n - U S "   s z = " 1 8 0 0 " > < a : s o l i d F i l l > < a : s r g b C l r   v a l = " 2 2 a f 9 f " / > < / a : s o l i d F i l l > < / a : d e f R P r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/ p : s p T r e e > < p : e x t L s t > < p : e x t   u r i = " { A A 3 2 C 5 C A - A D 3 5 - 4 3 8 0 - B 9 A 2 - D E 4 5 7 5 9 0 8 5 C 2 } " > < p 1 4 : c r e a t i o n I d   x m l n s : p 1 4 = " h t t p : / / s c h e m a s . m i c r o s o f t . c o m / o f f i c e / p o w e r p o i n t / 2 0 1 0 / m a i n "   v a l = " 1 6 2 8 5 0 8 2 2 3 1 8 3 " / > < / p : e x t > < / p : e x t L s t > < / p : c S l d > < p : c l r M a p O v r > < a : m a s t e r C l r M a p p i n g / > < / p : c l r M a p O v r > < / p : s l d L a y o u t >
</file>

<file path=ppt/slideLayouts/slideLayout1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o n t a c t   I n f o r m a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1 4 " > < a : e x t L s t > < a : e x t   u r i = " { E B 6 A 1 5 4 3 - 9 A 7 7 - 4 E 9 2 - 9 2 4 1 - C 2 3 5 7 A B B 6 C C 0 } " > < a 1 6 : c r e a t i o n I d   x m l n s : a 1 6 = " h t t p : / / s c h e m a s . m i c r o s o f t . c o m / o f f i c e / d r a w i n g / 2 0 1 0 / m a i n "   i d = " { 5 0 A A 5 D 4 9 - 0 4 6 F - 4 B D F - 8 1 3 0 - 7 3 9 5 D 8 B 8 1 5 2 A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3 2 2 3 2 8 7 "   y = " 4 5 4 8 1 8 " / > < a : e x t   c x = " 1 2 9 7 1 5 8 "   c y = " 4 5 2 4 3 7 " / > < / a : x f r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9 0 0 0 0 " / > < / a : l n S p c > < a : b u N o n e / > < a : d e f R P r   b = " 1 "   d i r t y = " 0 "   l a n g = " e n - U S "   s z = " 3 2 0 0 " > < a : s o l i d F i l l > < a : s c h e m e C l r   v a l = " a c c e n t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 # N o . < / a : t > < / a : r > < a : e n d P a r a R P r   d i r t y = " 0 "   l a n g = " e n - U S " / > < / a : p > < / p : t x B o d y > < / p : s p > < p : s p > < p : n v S p P r > < p : c N v P r   i d = " 3 "   n a m e = " T e x t   P l a c e h o l d e r   1 3 " > < a : e x t L s t > < a : e x t   u r i = " { 3 2 2 3 F D 2 B - F 6 4 B - 4 0 4 B - 9 A B E - 1 1 6 6 B 1 9 9 1 2 4 0 } " > < a 1 6 : c r e a t i o n I d   x m l n s : a 1 6 = " h t t p : / / s c h e m a s . m i c r o s o f t . c o m / o f f i c e / d r a w i n g / 2 0 1 0 / m a i n "   i d = " { 5 3 8 7 4 4 E F - 6 2 3 2 - 4 F 2 7 - A 2 7 3 - 8 F 5 B 4 F 5 2 0 1 3 C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3 2 2 3 2 8 7 "   y = " 2 6 7 5 6 2 6 " / > < a : e x t   c x = " 3 1 1 4 1 7 0 "   c y = " 1 9 4 2 9 0 3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4 "   n a m e = " P i c t u r e   P l a c e h o l d e r   1 8 " > < a : e x t L s t > < a : e x t   u r i = " { E E 7 E 7 E 9 D - C A 3 6 - 4 0 F 9 - B 2 9 1 - C B 1 1 0 9 5 B 5 3 B 1 } " > < a 1 6 : c r e a t i o n I d   x m l n s : a 1 6 = " h t t p : / / s c h e m a s . m i c r o s o f t . c o m / o f f i c e / d r a w i n g / 2 0 1 0 / m a i n "   i d = " { B 3 6 5 B 3 2 7 - E C 8 2 - 4 0 D 7 - 8 D 9 0 - C 5 2 A B 4 0 0 4 7 6 0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5 "   n a m e = " R e c t a n g l e   1 9 " > < a : e x t L s t > < a : e x t   u r i = " { 5 9 C C C B 3 3 - 2 A A 9 - 4 D 9 B - B 6 3 5 - 4 3 A 5 E 4 2 B 9 E C A } " > < a 1 6 : c r e a t i o n I d   x m l n s : a 1 6 = " h t t p : / / s c h e m a s . m i c r o s o f t . c o m / o f f i c e / d r a w i n g / 2 0 1 0 / m a i n "   i d = " { C E 4 0 7 4 2 5 - A B 7 7 - 4 F A B - B E 4 2 - 3 8 5 A 5 D C 6 3 B B 4 } " / > < / a : e x t > < / a : e x t L s t > < / p : c N v P r > < p : c N v S p P r / > < p : n v P r   u s e r D r a w n = " 1 " / > < / p : n v S p P r > < p : s p P r > < a : x f r m   r o t = " 0 " > < a : o f f   x = " 2 3 5 2 4 5 3 "   y = " 0 " / > < a : e x t   c x = " 4 2 8 5 2 1 "   c y = " 5 1 4 3 5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1 3 " > < a : e x t L s t > < a : e x t   u r i = " { F E C 5 E 2 5 0 - D 3 1 5 - 4 0 8 B - 9 F E 0 - 7 7 1 1 6 D C A 9 4 7 7 } " > < a 1 6 : c r e a t i o n I d   x m l n s : a 1 6 = " h t t p : / / s c h e m a s . m i c r o s o f t . c o m / o f f i c e / d r a w i n g / 2 0 1 0 / m a i n "   i d = " { E 1 D 3 0 0 4 7 - 9 7 6 2 - 4 D A 8 - B D 6 F - 5 0 4 9 F 0 5 F F 6 5 3 } " / > < / a : e x t > < / a : e x t L s t > < / p : c N v P r > < p : c N v S p P r / > < p : n v P r   u s e r D r a w n = " 1 " / > < / p : n v S p P r > < p : s p P r > < a : x f r m   r o t = " 0 " > < a : o f f   x = " 7 2 9 7 3 5 0 "   y = " 4 7 8 7 3 4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1 6 " > < a : e x t L s t > < a : e x t   u r i = " { B 5 5 B B 9 6 5 - 4 E 5 7 - 4 B 8 F - A 4 9 E - D F 0 8 C A 7 3 0 2 6 E } " > < a 1 6 : c r e a t i o n I d   x m l n s : a 1 6 = " h t t p : / / s c h e m a s . m i c r o s o f t . c o m / o f f i c e / d r a w i n g / 2 0 1 0 / m a i n "   i d = " { B C A 7 D 8 D 1 - 3 D F 0 - 4 B 2 2 - A D A C - 5 C 9 D B 6 C 8 1 9 A E } " / > < / a : e x t > < / a : e x t L s t > < / p : c N v P r > < p : c N v S p P r / > < p : n v P r   u s e r D r a w n = " 1 " / > < / p : n v S p P r > < p : s p P r > < a : x f r m   r o t = " 0 " > < a : o f f   x = " 7 7 2 5 8 7 2 "   y = " 3 9 5 3 9 2 7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S l i d e   N u m b e r   P l a c e h o l d e r   5 " > < a : e x t L s t > < a : e x t   u r i = " { B F D F 1 D D E - 8 1 C 5 - 4 0 B 4 - 8 6 A F - E 5 8 7 F D B B C E D 0 } " > < a 1 6 : c r e a t i o n I d   x m l n s : a 1 6 = " h t t p : / / s c h e m a s . m i c r o s o f t . c o m / o f f i c e / d r a w i n g / 2 0 1 0 / m a i n "   i d = " { 7 9 C B A E 5 1 - 7 F 4 8 - 4 0 3 1 - 9 B C 5 - 7 2 7 7 9 8 6 2 4 A 8 3 } " / > < / a : e x t > < / a : e x t L s t > < / p : c N v P r > < p : c N v S p P r > < a : s p L o c k s   n o G r p = " t r u e " / > < / p : c N v S p P r > < p : n v P r > < p : p h   i d x = " 3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0 2 7 0 5 B B 5 - B 6 5 1 - 4 8 B 2 - B B F 2 - 5 7 3 4 7 5 A 9 8 3 F 9 } "   t y p e = " s l i d e n u m " / > < a : e n d P a r a R P r   d i r t y = " 0 "   l a n g = " e n - U S " / > < / a : p > < / p : t x B o d y > < / p : s p > < p : s p > < p : n v S p P r > < p : c N v P r   h i d d e n = " f a l s e "   i d = " 9 "   n a m e = " " > < a : e x t L s t > < a : e x t   u r i = " { 2 4 B 8 D 7 3 F - A 3 E 5 - 4 7 8 1 - 9 1 7 B - 1 0 1 5 7 5 6 4 7 C D 1 } " > < a 1 6 : c r e a t i o n I d   x m l n s : a 1 6 = " h t t p : / / s c h e m a s . m i c r o s o f t . c o m / o f f i c e / d r a w i n g / 2 0 1 0 / m a i n "   i d = " { 5 A 7 7 7 B 6 C - A D 3 B - 4 0 D 4 - B 5 7 6 - 8 3 E F C 9 6 5 F A E 6 } " / > < / a : e x t > < / a : e x t L s t > < / p : c N v P r > < p : c N v S p P r / > < p : n v P r > < p : p h   i d x = " 4 "   t y p e = " t i t l e " / > < / p : n v P r > < / p : n v S p P r > < p : s p P r > < a : x f r m   f l i p H = " f a l s e "   f l i p V = " f a l s e "   r o t = " 0 " > < a : o f f   x = " 3 2 1 9 4 5 0 "   y = " 9 0 4 8 7 5 " / > < a : e x t   c x = " 2 5 1 4 6 0 0 "   c y = " 8 3 8 2 0 0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A u t o f i t / > < / a : b o d y P r > < a : l s t S t y l e > < a : l v l 1 p P r   l v l = " 0 " > < a : l n S p c > < a : s p c P c t   v a l = " 1 0 0 0 0 0 " / > < / a : l n S p c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1 0 "   n a m e = " D a t e   P l a c e h o l d e r   3 " > < a : e x t L s t > < a : e x t   u r i = " { C 5 3 2 F 0 0 5 - E 4 D 1 - 4 2 F 8 - A A 4 A - 4 8 8 D D 5 D A 7 E B 2 } " > < a 1 6 : c r e a t i o n I d   x m l n s : a 1 6 = " h t t p : / / s c h e m a s . m i c r o s o f t . c o m / o f f i c e / d r a w i n g / 2 0 1 0 / m a i n "   i d = " { 4 B 0 C 1 4 C C - 9 A A A - 4 5 E A - 9 C 5 4 - 9 1 D E 5 E 0 C 7 B 8 5 } " / > < / a : e x t > < / a : e x t L s t > < / p : c N v P r > < p : c N v S p P r > < a : s p L o c k s   n o G r p = " t r u e " / > < / p : c N v S p P r > < p : n v P r > < p : p h   i d x = " 5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1 "   n a m e = " F o o t e r   P l a c e h o l d e r   4 " > < a : e x t L s t > < a : e x t   u r i = " { 2 5 2 8 B 7 2 A - 7 0 9 B - 4 8 7 6 - A 8 5 3 - 4 6 5 4 8 F F 0 B 5 4 0 } " > < a 1 6 : c r e a t i o n I d   x m l n s : a 1 6 = " h t t p : / / s c h e m a s . m i c r o s o f t . c o m / o f f i c e / d r a w i n g / 2 0 1 0 / m a i n "   i d = " { 3 7 3 8 A 1 9 A - C 5 3 D - 4 7 B C - A A B 6 - 0 2 0 3 6 0 7 E 8 3 C 0 } " / > < / a : e x t > < / a : e x t L s t > < / p : c N v P r > < p : c N v S p P r > < a : s p L o c k s   n o G r p = " t r u e " / > < / p : c N v S p P r > < p : n v P r > < p : p h   i d x = " 6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/ p : s p T r e e > < p : e x t L s t > < p : e x t   u r i = " { 4 5 1 8 0 0 9 6 - 9 1 8 8 - 4 B A B - 9 1 5 7 - D 1 E E 7 2 7 6 B 1 8 2 } " > < p 1 4 : c r e a t i o n I d   x m l n s : p 1 4 = " h t t p : / / s c h e m a s . m i c r o s o f t . c o m / o f f i c e / p o w e r p o i n t / 2 0 1 0 / m a i n "   v a l = " 1 6 2 8 5 0 8 2 2 3 1 8 8 " / > < / p : e x t > < / p : e x t L s t > < / p : c S l d > < p : c l r M a p O v r > < a : m a s t e r C l r M a p p i n g / > < / p : c l r M a p O v r > < / p : s l d L a y o u t >
</file>

<file path=ppt/slideLayouts/slideLayout1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S t r o y b o a r d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e x t   P l a c e h o l d e r   1 4 " > < a : e x t L s t > < a : e x t   u r i = " { E F 1 E D F E 1 - B 3 B 2 - 4 C E 9 - 8 8 9 9 - B 4 2 A 8 9 8 9 4 5 A A } " > < a 1 6 : c r e a t i o n I d   x m l n s : a 1 6 = " h t t p : / / s c h e m a s . m i c r o s o f t . c o m / o f f i c e / d r a w i n g / 2 0 1 0 / m a i n "   i d = " { 7 2 F 5 4 7 3 3 - A 6 7 F - 4 E 2 1 - 8 2 2 1 - 1 4 0 B F 7 3 0 9 E D 4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4 8 1 0 6 5 "   y = " 4 5 4 8 1 8 " / > < a : e x t   c x = " 1 2 9 7 1 5 8 "   c y = " 4 5 2 4 3 7 " / > < / a : x f r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1 0 0 0 0 0 " / > < / a : l n S p c > < a : b u N o n e / > < a : d e f R P r   b = " 1 "   d i r t y = " 0 "   l a n g = " e n - U S "   s z = " 3 2 0 0 " > < a : s o l i d F i l l > < a : s r g b C l r   v a l = " 2 2 a f 9 f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 # N o . < / a : t > < / a : r > < a : e n d P a r a R P r   d i r t y = " 0 "   l a n g = " e n - U S " / > < / a : p > < / p : t x B o d y > < / p : s p > < p : s p > < p : n v S p P r > < p : c N v P r   i d = " 3 "   n a m e = " P i c t u r e   P l a c e h o l d e r   1 8 " > < a : e x t L s t > < a : e x t   u r i = " { 8 1 1 3 5 6 C 6 - 2 F 6 E - 4 A 1 5 - 9 3 8 7 - A 9 9 2 7 5 7 F 8 1 D 3 } " > < a 1 6 : c r e a t i o n I d   x m l n s : a 1 6 = " h t t p : / / s c h e m a s . m i c r o s o f t . c o m / o f f i c e / d r a w i n g / 2 0 1 0 / m a i n "   i d = " { C D D 1 8 A 6 8 - A 6 6 2 - 4 E 6 B - A A 6 0 - 1 2 A 7 2 E F F 8 A 3 6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4 "   n a m e = " R e c t a n g l e   2 6 " > < a : e x t L s t > < a : e x t   u r i = " { 6 A E B 5 8 9 F - F 7 3 3 - 4 8 C B - 9 8 8 5 - F D B C 7 C 5 8 3 6 A 4 } " > < a 1 6 : c r e a t i o n I d   x m l n s : a 1 6 = " h t t p : / / s c h e m a s . m i c r o s o f t . c o m / o f f i c e / d r a w i n g / 2 0 1 0 / m a i n "   i d = " { 7 C 8 E C 4 C 3 - 4 7 B E - 4 7 7 1 - B 4 7 9 - 9 5 9 C 8 E C 6 E 0 3 8 } " / > < / a : e x t > < / a : e x t L s t > < / p : c N v P r > < p : c N v S p P r / > < p : n v P r   u s e r D r a w n = " 1 " / > < / p : n v S p P r > < p : s p P r > < a : x f r m   r o t = " 0 " > < a : o f f   x = " 0 "   y = " 0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B F 7 1 1 4 D 6 - 7 F F 9 - 4 E 3 F - B F 3 F - 5 E D 2 6 2 9 4 1 1 F C } " > < a 1 6 : c r e a t i o n I d   x m l n s : a 1 6 = " h t t p : / / s c h e m a s . m i c r o s o f t . c o m / o f f i c e / d r a w i n g / 2 0 1 0 / m a i n "   i d = " { 1 B 1 A E C 6 4 - 7 6 7 2 - 4 5 1 1 - B B 1 5 - 7 9 D D 9 A 8 C F 4 C 8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4 8 1 0 1 2 "   y = " 1 9 9 9 6 7 5 " / > < a : e x t   c x = " 2 2 1 8 2 2 6 "   c y = " 1 2 9 8 9 7 2 " / > < / a : x f r m > < / p : s p P r > < p : t x B o d y > < a : b o d y P r   a n c h o r = " c t r "   r t l C o l = " 0 "   v e r t = " h o r z " > < a : n o A u t o f i t / > < / a : b o d y P r > < a : l s t S t y l e > < a : l v l 1 p P r   a l g n = " c t r "   i n d e n t = " 0 "   l v l = " 0 "   m a r L = " 0 " > < a : b u N o n e / > < a : d e f R P r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 A d d   p h o t o 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8 8 0 5 B E 0 3 - 9 3 F D - 4 A 5 E - 8 E 7 F - 2 7 2 9 8 8 0 4 8 2 7 C } " > < a 1 6 : c r e a t i o n I d   x m l n s : a 1 6 = " h t t p : / / s c h e m a s . m i c r o s o f t . c o m / o f f i c e / d r a w i n g / 2 0 1 0 / m a i n "   i d = " { 7 5 F 5 5 3 B A - 0 D 0 A - 4 8 4 8 - 8 F D 4 - 6 A B 3 7 9 2 7 1 6 B 1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4 8 0 9 4 1 "   y = " 3 5 4 3 8 9 5 " / > < a : e x t   c x = " 2 2 1 8 2 2 6 "   c y = " 1 2 9 8 9 7 2 " / > < / a : x f r m > < / p : s p P r > < p : t x B o d y > < a : b o d y P r   a n c h o r = " c t r "   r t l C o l = " 0 "   v e r t = " h o r z " > < a : n o A u t o f i t / > < / a : b o d y P r > < a : l s t S t y l e > < a : l v l 1 p P r   a l g n = " c t r "   i n d e n t = " 0 "   l v l = " 0 "   m a r L = " 0 "   m a r R = " 0 "   r t l = " f a l s e " > < a : l n S p c > < a : s p c P c t   v a l = " 9 0 0 0 0 " / > < / a : l n S p c > < a : s p c B e f > < a : s p c P t s   v a l = " 1 0 0 0 " / > < / a : s p c B e f > < a : s p c A f t > < a : s p c P t s   v a l = " 0 " / > < / a : s p c A f t > < a : b u C l r > < a : s c h e m e C l r   v a l = " a c c e n t 2 " / > < / a : b u C l r > < a : b u F o n t   t y p e f a c e = " A r i a l " / > < a : b u N o n e / > < a : d e f R P r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 A d d   p h o t o < / a : t > < / a : r > < a : e n d P a r a R P r   d i r t y = " 0 "   l a n g = " e n - U S " / > < / a : p > < / p : t x B o d y > < / p : s p > < p : s p > < p : n v S p P r > < p : c N v P r   i d = " 7 "   n a m e = " P i c t u r e   P l a c e h o l d e r   2 " > < a : e x t L s t > < a : e x t   u r i = " { C D F C 4 5 B D - 7 C 2 8 - 4 6 E 8 - 8 2 6 0 - 7 0 0 E E 5 F C A 6 A B } " > < a 1 6 : c r e a t i o n I d   x m l n s : a 1 6 = " h t t p : / / s c h e m a s . m i c r o s o f t . c o m / o f f i c e / d r a w i n g / 2 0 1 0 / m a i n "   i d = " { 9 6 8 6 E 5 A F - 8 7 1 0 - 4 C 0 8 - B 8 2 D - 8 1 1 C 6 4 C F 5 A B 5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2 9 8 8 1 8 9 "   y = " 1 9 9 9 6 7 5 " / > < a : e x t   c x = " 2 2 1 8 2 2 6 "   c y = " 1 2 9 8 9 7 2 " / > < / a : x f r m > < / p : s p P r > < p : t x B o d y > < a : b o d y P r   a n c h o r = " c t r "   r t l C o l = " 0 "   v e r t = " h o r z " > < a : n o A u t o f i t / > < / a : b o d y P r > < a : l s t S t y l e > < a : l v l 1 p P r   a l g n = " c t r "   i n d e n t = " 0 "   l v l = " 0 "   m a r L = " 0 "   m a r R = " 0 "   r t l = " f a l s e " > < a : l n S p c > < a : s p c P c t   v a l = " 9 0 0 0 0 " / > < / a : l n S p c > < a : s p c B e f > < a : s p c P t s   v a l = " 1 0 0 0 " / > < / a : s p c B e f > < a : s p c A f t > < a : s p c P t s   v a l = " 0 " / > < / a : s p c A f t > < a : b u C l r > < a : s c h e m e C l r   v a l = " a c c e n t 2 " / > < / a : b u C l r > < a : b u F o n t   t y p e f a c e = " A r i a l " / > < a : b u N o n e / > < a : d e f R P r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 A d d   p h o t o < / a : t > < / a : r > < a : e n d P a r a R P r   d i r t y = " 0 "   l a n g = " e n - U S " / > < / a : p > < / p : t x B o d y > < / p : s p > < p : s p > < p : n v S p P r > < p : c N v P r   i d = " 8 "   n a m e = " P i c t u r e   P l a c e h o l d e r   2 " > < a : e x t L s t > < a : e x t   u r i = " { A 5 B 1 A C 5 8 - 3 7 E 6 - 4 1 F A - B 2 7 D - 8 9 A 9 4 E A 8 C 5 1 A } " > < a 1 6 : c r e a t i o n I d   x m l n s : a 1 6 = " h t t p : / / s c h e m a s . m i c r o s o f t . c o m / o f f i c e / d r a w i n g / 2 0 1 0 / m a i n "   i d = " { E 8 2 3 4 1 2 6 - 3 9 C 8 - 4 F C E - 8 3 5 9 - 7 0 E 6 1 7 7 0 2 1 1 D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2 9 8 8 1 1 8 "   y = " 3 5 4 3 8 9 5 " / > < a : e x t   c x = " 2 2 1 8 2 2 6 "   c y = " 1 2 9 8 9 7 2 " / > < / a : x f r m > < / p : s p P r > < p : t x B o d y > < a : b o d y P r   a n c h o r = " c t r "   r t l C o l = " 0 "   v e r t = " h o r z " > < a : n o A u t o f i t / > < / a : b o d y P r > < a : l s t S t y l e > < a : l v l 1 p P r   a l g n = " c t r "   i n d e n t = " 0 "   l v l = " 0 "   m a r L = " 0 "   m a r R = " 0 "   r t l = " f a l s e " > < a : l n S p c > < a : s p c P c t   v a l = " 9 0 0 0 0 " / > < / a : l n S p c > < a : s p c B e f > < a : s p c P t s   v a l = " 1 0 0 0 " / > < / a : s p c B e f > < a : s p c A f t > < a : s p c P t s   v a l = " 0 " / > < / a : s p c A f t > < a : b u C l r > < a : s c h e m e C l r   v a l = " a c c e n t 2 " / > < / a : b u C l r > < a : b u F o n t   t y p e f a c e = " A r i a l " / > < a : b u N o n e / > < a : d e f R P r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 A d d   p h o t o < / a : t > < / a : r > < a : e n d P a r a R P r   d i r t y = " 0 "   l a n g = " e n - U S " / > < / a : p > < / p : t x B o d y > < / p : s p > < p : s p > < p : n v S p P r > < p : c N v P r   i d = " 9 "   n a m e = " P i c t u r e   P l a c e h o l d e r   2 " > < a : e x t L s t > < a : e x t   u r i = " { C 7 F 6 8 4 1 3 - C C 5 1 - 4 8 2 5 - 8 D F B - 7 F 5 2 1 E 4 C D A 3 F } " > < a 1 6 : c r e a t i o n I d   x m l n s : a 1 6 = " h t t p : / / s c h e m a s . m i c r o s o f t . c o m / o f f i c e / d r a w i n g / 2 0 1 0 / m a i n "   i d = " { 3 3 9 F A 0 B E - C 3 A 7 - 4 5 4 7 - 9 3 5 D - 3 C 8 5 5 F 7 2 7 6 D 6 } " / > < / a : e x t > < / a : e x t L s t > < / p : c N v P r > < p : c N v S p P r > < a : s p L o c k s   n o G r p = " t r u e " / > < / p : c N v S p P r > < p : n v P r > < p : p h   i d x = " 6 "   t y p e = " p i c " / > < / p : n v P r > < / p : n v S p P r > < p : s p P r > < a : x f r m   r o t = " 0 " > < a : o f f   x = " 5 4 9 5 4 3 7 "   y = " 1 9 9 9 6 7 5 " / > < a : e x t   c x = " 2 2 1 8 2 2 6 "   c y = " 1 2 9 8 9 7 2 " / > < / a : x f r m > < / p : s p P r > < p : t x B o d y > < a : b o d y P r   a n c h o r = " c t r "   r t l C o l = " 0 "   v e r t = " h o r z " > < a : n o A u t o f i t / > < / a : b o d y P r > < a : l s t S t y l e > < a : l v l 1 p P r   a l g n = " c t r "   i n d e n t = " 0 "   l v l = " 0 "   m a r L = " 0 "   m a r R = " 0 "   r t l = " f a l s e " > < a : l n S p c > < a : s p c P c t   v a l = " 9 0 0 0 0 " / > < / a : l n S p c > < a : s p c B e f > < a : s p c P t s   v a l = " 1 0 0 0 " / > < / a : s p c B e f > < a : s p c A f t > < a : s p c P t s   v a l = " 0 " / > < / a : s p c A f t > < a : b u C l r > < a : s c h e m e C l r   v a l = " a c c e n t 2 " / > < / a : b u C l r > < a : b u F o n t   t y p e f a c e = " A r i a l " / > < a : b u N o n e / > < a : d e f R P r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 A d d   p h o t o < / a : t > < / a : r > < a : e n d P a r a R P r   d i r t y = " 0 "   l a n g = " e n - U S " / > < / a : p > < / p : t x B o d y > < / p : s p > < p : s p > < p : n v S p P r > < p : c N v P r   i d = " 1 0 "   n a m e = " P i c t u r e   P l a c e h o l d e r   2 " > < a : e x t L s t > < a : e x t   u r i = " { A 5 7 0 8 A 9 B - 8 F E F - 4 F B 6 - B F 2 5 - E 1 3 2 A A B 5 3 F 8 7 } " > < a 1 6 : c r e a t i o n I d   x m l n s : a 1 6 = " h t t p : / / s c h e m a s . m i c r o s o f t . c o m / o f f i c e / d r a w i n g / 2 0 1 0 / m a i n "   i d = " { B 7 D C 5 1 A D - 7 7 1 6 - 4 F 2 6 - B B D 4 - F F A D A 1 6 C 5 8 5 2 } " / > < / a : e x t > < / a : e x t L s t > < / p : c N v P r > < p : c N v S p P r > < a : s p L o c k s   n o G r p = " t r u e " / > < / p : c N v S p P r > < p : n v P r > < p : p h   i d x = " 7 "   t y p e = " p i c " / > < / p : n v P r > < / p : n v S p P r > < p : s p P r > < a : x f r m   r o t = " 0 " > < a : o f f   x = " 5 4 9 5 3 6 5 "   y = " 3 5 4 3 8 9 5 " / > < a : e x t   c x = " 2 2 1 8 2 2 6 "   c y = " 1 2 9 8 9 7 2 " / > < / a : x f r m > < / p : s p P r > < p : t x B o d y > < a : b o d y P r   a n c h o r = " c t r "   r t l C o l = " 0 "   v e r t = " h o r z " > < a : n o A u t o f i t / > < / a : b o d y P r > < a : l s t S t y l e > < a : l v l 1 p P r   a l g n = " c t r "   i n d e n t = " 0 "   l v l = " 0 "   m a r L = " 0 "   m a r R = " 0 "   r t l = " f a l s e " > < a : l n S p c > < a : s p c P c t   v a l = " 9 0 0 0 0 " / > < / a : l n S p c > < a : s p c B e f > < a : s p c P t s   v a l = " 1 0 0 0 " / > < / a : s p c B e f > < a : s p c A f t > < a : s p c P t s   v a l = " 0 " / > < / a : s p c A f t > < a : b u C l r > < a : s c h e m e C l r   v a l = " a c c e n t 2 " / > < / a : b u C l r > < a : b u F o n t   t y p e f a c e = " A r i a l " / > < a : b u N o n e / > < a : d e f R P r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 A d d   p h o t o < / a : t > < / a : r > < a : e n d P a r a R P r   d i r t y = " 0 "   l a n g = " e n - U S " / > < / a : p > < / p : t x B o d y > < / p : s p > < p : s p > < p : n v S p P r > < p : c N v P r   i d = " 1 1 "   n a m e = " R e c t a n g l e   3 3 " > < a : e x t L s t > < a : e x t   u r i = " { 1 4 D 5 2 7 8 6 - 6 B 9 1 - 4 2 8 9 - 8 3 5 A - 6 5 D 1 3 7 1 D 8 2 2 5 } " > < a 1 6 : c r e a t i o n I d   x m l n s : a 1 6 = " h t t p : / / s c h e m a s . m i c r o s o f t . c o m / o f f i c e / d r a w i n g / 2 0 1 0 / m a i n "   i d = " { F 7 D 1 3 C 3 7 - 9 4 F 8 - 4 E 2 8 - A 6 3 D - 0 1 B 8 8 9 D 5 4 3 E C } " / > < / a : e x t > < / a : e x t L s t > < / p : c N v P r > < p : c N v S p P r / > < p : n v P r   u s e r D r a w n = " 1 " / > < / p : n v S p P r > < p : s p P r > < a : x f r m   r o t = " 0 " > < a : o f f   x = " 7 7 1 3 7 3 4 "   y = " 1 9 9 9 6 7 5 " / > < a : e x t   c x = " 4 2 8 5 2 1 "   c y = " 2 8 4 3 1 9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T e x t   P l a c e h o l d e r   1 3 " > < a : e x t L s t > < a : e x t   u r i = " { 1 2 1 D 7 3 0 9 - B C 2 3 - 4 5 5 0 - 8 4 5 2 - D 2 6 A 0 6 3 8 E 9 A C } " > < a 1 6 : c r e a t i o n I d   x m l n s : a 1 6 = " h t t p : / / s c h e m a s . m i c r o s o f t . c o m / o f f i c e / d r a w i n g / 2 0 1 0 / m a i n "   i d = " { 4 C 9 9 3 C 4 0 - D C B 0 - 4 1 3 8 - A 0 D 7 - D C D A 6 7 4 5 2 D F 4 } " / > < / a : e x t > < / a : e x t L s t > < / p : c N v P r > < p : c N v S p P r > < a : s p L o c k s   n o G r p = " t r u e " / > < / p : c N v S p P r > < p : n v P r > < p : p h   i d x = " 8 "   t y p e = " b o d y " / > < / p : n v P r > < / p : n v S p P r > < p : s p P r > < a : x f r m   r o t = " 0 " > < a : o f f   x = " 4 8 0 9 4 1 "   y = " 1 5 0 3 8 8 7 " / > < a : e x t   c x = " 7 6 6 1 3 1 4 "   c y = " 3 9 8 6 8 4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i n d e n t = " 0 "   l v l = " 0 "   m a r L = " 0 " > < a : l n S p c > < a : s p c P c t   v a l = " 1 0 0 0 0 0 " / > < / a : l n S p c > < a : s p c B e f > < a : s p c P t s   v a l = " 3 0 0 " / > < / a : s p c B e f > < a : s p c A f t > < a : s p c P t s   v a l = " 3 0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A m i r i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1 3 "   n a m e = " S l i d e   N u m b e r   P l a c e h o l d e r   5 " > < a : e x t L s t > < a : e x t   u r i = " { D 8 5 4 C F 0 6 - 1 E F 1 - 4 4 4 E - 8 9 E 7 - 4 E 3 1 7 0 D A 0 1 D 2 } " > < a 1 6 : c r e a t i o n I d   x m l n s : a 1 6 = " h t t p : / / s c h e m a s . m i c r o s o f t . c o m / o f f i c e / d r a w i n g / 2 0 1 0 / m a i n "   i d = " { D 6 4 3 D A 5 4 - 0 E 2 E - 4 1 C E - A 2 8 A - 3 7 7 C B 2 F 2 D 3 E 7 } " / > < / a : e x t > < / a : e x t L s t > < / p : c N v P r > < p : c N v S p P r > < a : s p L o c k s   n o G r p = " t r u e " / > < / p : c N v S p P r > < p : n v P r > < p : p h   i d x = " 9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A D 3 2 1 3 8 6 - C 3 C B - 4 C F E - B 0 9 3 - C C 7 2 9 C F E 1 2 E 7 } "   t y p e = " s l i d e n u m " / > < a : e n d P a r a R P r   d i r t y = " 0 "   l a n g = " e n - U S " / > < / a : p > < / p : t x B o d y > < / p : s p > < p : s p > < p : n v S p P r > < p : c N v P r   h i d d e n = " f a l s e "   i d = " 1 4 "   n a m e = " " > < a : e x t L s t > < a : e x t   u r i = " { 6 3 C F 9 F 4 A - 6 A A 9 - 4 4 7 C - A F F 7 - F E 2 4 6 D E 1 7 5 6 A } " > < a 1 6 : c r e a t i o n I d   x m l n s : a 1 6 = " h t t p : / / s c h e m a s . m i c r o s o f t . c o m / o f f i c e / d r a w i n g / 2 0 1 0 / m a i n "   i d = " { A 3 4 1 F D B 9 - 7 9 8 5 - 4 A 9 9 - 9 2 A 7 - F F 9 C 4 3 1 B A 5 5 7 } " / > < / a : e x t > < / a : e x t L s t > < / p : c N v P r > < p : c N v S p P r / > < p : n v P r > < p : p h   i d x = " 1 0 "   t y p e = " t i t l e " / > < / p : n v P r > < / p : n v S p P r > < p : s p P r > < a : x f r m   f l i p H = " f a l s e "   f l i p V = " f a l s e "   r o t = " 0 " > < a : o f f   x = " 4 7 6 2 5 0 "   y = " 9 0 4 8 7 5 " / > < a : e x t   c x = " 6 3 8 1 7 5 0 "   c y = " 5 3 3 4 0 0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A u t o f i t / > < / a : b o d y P r > < a : l s t S t y l e > < a : l v l 1 p P r   l v l = " 0 " > < a : l n S p c > < a : s p c P c t   v a l = " 1 0 0 0 0 0 " / > < / a : l n S p c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1 5 "   n a m e = " D a t e   P l a c e h o l d e r   3 " > < a : e x t L s t > < a : e x t   u r i = " { B 3 A B C D C 7 - 5 3 7 4 - 4 E 3 A - B D 4 F - C 0 4 6 6 C 2 A B D 9 B } " > < a 1 6 : c r e a t i o n I d   x m l n s : a 1 6 = " h t t p : / / s c h e m a s . m i c r o s o f t . c o m / o f f i c e / d r a w i n g / 2 0 1 0 / m a i n "   i d = " { A 6 1 C B 5 1 5 - 0 9 5 8 - 4 C F 2 - A E 4 A - 6 A 0 6 F 3 B 7 F C 2 0 } " / > < / a : e x t > < / a : e x t L s t > < / p : c N v P r > < p : c N v S p P r > < a : s p L o c k s   n o G r p = " t r u e " / > < / p : c N v S p P r > < p : n v P r > < p : p h   i d x = " 1 1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6 "   n a m e = " F o o t e r   P l a c e h o l d e r   4 " > < a : e x t L s t > < a : e x t   u r i = " { 8 7 9 0 0 4 4 5 - A 6 B C - 4 8 6 8 - 9 F 4 1 - C E 3 0 0 A 8 F B 0 6 C } " > < a 1 6 : c r e a t i o n I d   x m l n s : a 1 6 = " h t t p : / / s c h e m a s . m i c r o s o f t . c o m / o f f i c e / d r a w i n g / 2 0 1 0 / m a i n "   i d = " { 8 4 2 D 2 3 5 A - 3 D 7 5 - 4 0 0 D - 8 2 D F - 2 A A 8 3 2 E 6 E 2 9 3 } " / > < / a : e x t > < / a : e x t L s t > < / p : c N v P r > < p : c N v S p P r > < a : s p L o c k s   n o G r p = " t r u e " / > < / p : c N v S p P r > < p : n v P r > < p : p h   i d x = " 1 2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/ p : s p T r e e > < p : e x t L s t > < p : e x t   u r i = " { F 6 E C 3 C 5 8 - 7 C E A - 4 C 2 A - 8 B 1 1 - E E 0 6 0 6 6 D A C F A } " > < p 1 4 : c r e a t i o n I d   x m l n s : p 1 4 = " h t t p : / / s c h e m a s . m i c r o s o f t . c o m / o f f i c e / p o w e r p o i n t / 2 0 1 0 / m a i n "   v a l = " 1 6 2 8 5 0 8 2 2 3 1 9 1 " / > < / p : e x t > < / p : e x t L s t > < / p : c S l d > < p : c l r M a p O v r > < a : m a s t e r C l r M a p p i n g / > < / p : c l r M a p O v r > < / p : s l d L a y o u t >
</file>

<file path=ppt/slideLayouts/slideLayout1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e x t   & a m p ;   C h a r t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1 4 " > < a : e x t L s t > < a : e x t   u r i = " { F 4 3 4 9 3 6 B - 6 5 B E - 4 5 C 0 - 8 5 B 2 - 4 B E 8 0 E 9 5 B 8 8 2 } " > < a 1 6 : c r e a t i o n I d   x m l n s : a 1 6 = " h t t p : / / s c h e m a s . m i c r o s o f t . c o m / o f f i c e / d r a w i n g / 2 0 1 0 / m a i n "   i d = " { 2 4 E A 0 9 8 D - A 2 4 9 - 4 4 0 D - B 9 9 0 - 7 4 7 3 E 2 1 2 0 8 5 E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4 8 1 0 6 5 "   y = " 4 5 4 8 1 8 " / > < a : e x t   c x = " 1 2 9 7 1 5 8 "   c y = " 4 5 2 4 3 7 " / > < / a : x f r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1 0 0 0 0 0 " / > < / a : l n S p c > < a : b u N o n e / > < a : d e f R P r   b = " 1 "   d i r t y = " 0 "   l a n g = " e n - U S "   s z = " 3 2 0 0 " > < a : s o l i d F i l l > < a : s c h e m e C l r   v a l = " a c c e n t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 # N o . < / a : t > < / a : r > < a : e n d P a r a R P r   d i r t y = " 0 "   l a n g = " e n - U S " / > < / a : p > < / p : t x B o d y > < / p : s p > < p : s p > < p : n v S p P r > < p : c N v P r   i d = " 3 "   n a m e = " T e x t   P l a c e h o l d e r   1 3 " > < a : e x t L s t > < a : e x t   u r i = " { F D B 3 4 E 0 1 - D 7 A F - 4 2 6 3 - 8 0 2 9 - 3 B A 7 4 2 4 5 5 6 A 6 } " > < a 1 6 : c r e a t i o n I d   x m l n s : a 1 6 = " h t t p : / / s c h e m a s . m i c r o s o f t . c o m / o f f i c e / d r a w i n g / 2 0 1 0 / m a i n "   i d = " { 9 1 8 0 9 2 3 3 - 5 9 C F - 4 C 5 C - 8 5 3 7 - 6 C F 3 8 F 8 7 B 3 1 4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8 1 0 6 9 "   y = " 2 6 6 3 7 2 3 " / > < a : e x t   c x = " 3 8 3 4 0 1 1 "   c y = " 2 1 5 5 0 8 7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4 "   n a m e = " P i c t u r e   P l a c e h o l d e r   1 8 " > < a : e x t L s t > < a : e x t   u r i = " { F D D E A D E 8 - E D 6 1 - 4 0 9 E - 9 D 7 A - 3 F C 5 7 D 0 A A A 3 2 } " > < a 1 6 : c r e a t i o n I d   x m l n s : a 1 6 = " h t t p : / / s c h e m a s . m i c r o s o f t . c o m / o f f i c e / d r a w i n g / 2 0 1 0 / m a i n "   i d = " { 1 7 F 1 B 8 A D - F 5 D F - 4 C 4 0 - B 8 1 6 - 6 D B A D E B F 8 1 4 2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5 "   n a m e = " R e c t a n g l e   1 0 " > < a : e x t L s t > < a : e x t   u r i = " { D 4 0 A A 0 4 F - 7 2 F C - 4 F 8 A - 8 5 A C - 4 7 1 F 8 6 9 D 1 A 8 F } " > < a 1 6 : c r e a t i o n I d   x m l n s : a 1 6 = " h t t p : / / s c h e m a s . m i c r o s o f t . c o m / o f f i c e / d r a w i n g / 2 0 1 0 / m a i n "   i d = " { 7 F 5 7 C 6 F 6 - A 9 C C - 4 A D 0 - 9 C B F - D C 7 9 A 9 2 F 0 8 6 4 } " / > < / a : e x t > < / a : e x t L s t > < / p : c N v P r > < p : c N v S p P r / > < p : n v P r   u s e r D r a w n = " 1 " / > < / p : n v S p P r > < p : s p P r > < a : x f r m   r o t = " 0 " > < a : o f f   x = " 7 7 1 3 7 3 4 "   y = " 4 7 8 7 3 4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C E C 7 5 C 8 5 - 0 8 B 6 - 4 3 D 1 - B 7 7 A - 2 D 4 2 7 6 2 1 2 8 3 9 } " > < a 1 6 : c r e a t i o n I d   x m l n s : a 1 6 = " h t t p : / / s c h e m a s . m i c r o s o f t . c o m / o f f i c e / d r a w i n g / 2 0 1 0 / m a i n "   i d = " { E C 6 E B 8 B 0 - 6 B 7 7 - 4 4 B E - B E 5 1 - 8 6 3 6 9 E 9 0 5 5 7 9 } " / > < / a : e x t > < / a : e x t L s t > < / p : c N v P r > < p : c N v S p P r > < a : s p L o c k s   n o G r p = " t r u e " / > < / p : c N v S p P r > < p : n v P r > < p : p h   i d x = " 3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6 B D D 7 6 E 7 - 2 0 C 2 - 4 B C F - 9 8 C E - 3 A 7 3 7 C 2 A 2 2 A 2 } "   t y p e = " s l i d e n u m " / > < a : e n d P a r a R P r   d i r t y = " 0 "   l a n g = " e n - U S " / > < / a : p > < / p : t x B o d y > < / p : s p > < p : s p > < p : n v S p P r > < p : c N v P r   i d = " 7 "   n a m e = " " > < a : e x t L s t > < a : e x t   u r i = " { 7 B 5 6 C 9 5 D - B 9 F 1 - 4 8 6 4 - 9 4 0 3 - 2 F 8 3 1 7 D 9 9 B 5 C } " > < a 1 6 : c r e a t i o n I d   x m l n s : a 1 6 = " h t t p : / / s c h e m a s . m i c r o s o f t . c o m / o f f i c e / d r a w i n g / 2 0 1 0 / m a i n "   i d = " { 3 7 4 F 7 1 8 9 - 1 7 9 A - 4 7 D 6 - 8 C 1 1 - D 2 5 3 6 2 8 2 2 A 4 7 } " / > < / a : e x t > < / a : e x t L s t > < / p : c N v P r > < p : c N v S p P r / > < p : n v P r > < p : p h   i d x = " 4 " / > < / p : n v P r > < / p : n v S p P r > < p : s p P r > < a : x f r m   f l i p H = " f a l s e "   f l i p V = " f a l s e "   r o t = " 0 " > < a : o f f   x = " 4 7 9 8 5 9 9 "   y = " 9 0 8 7 7 0 " / > < a : e x t   c x = " 3 3 3 3 7 5 0 "   c y = " 3 8 5 8 4 9 1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r m A u t o f i t   f o n t S c a l e = " 1 0 0 0 0 0 "   l n S p c R e d u c t i o n = " 0 " / > < / a : b o d y P r > < a : l s t S t y l e > < a : l v l 1 p P r   l v l = " 0 " > < a : l n S p c > < a : s p c P c t   v a l = " 1 0 0 0 0 0 " / > < / a : l n S p c > < a : d e f R P r   d i r t y = " 0 "   l a n g = " e n - U S "   s z = " 1 2 0 0 " / > < / a : l v l 1 p P r > < a : l v l 2 p P r   l v l = " 1 " > < a : l n S p c > < a : s p c P c t   v a l = " 1 0 0 0 0 0 " / > < / a : l n S p c > < a : d e f R P r   d i r t y = " 0 "   l a n g = " e n - U S "   s z = " 1 2 0 0 " / > < / a : l v l 2 p P r > < a : l v l 3 p P r   l v l = " 2 " > < a : l n S p c > < a : s p c P c t   v a l = " 1 0 0 0 0 0 " / > < / a : l n S p c > < a : d e f R P r   d i r t y = " 0 "   l a n g = " e n - U S "   s z = " 1 2 0 0 " / > < / a : l v l 3 p P r > < a : l v l 4 p P r   l v l = " 3 " > < a : l n S p c > < a : s p c P c t   v a l = " 1 0 0 0 0 0 " / > < / a : l n S p c > < a : d e f R P r   d i r t y = " 0 "   l a n g = " e n - U S "   s z = " 1 2 0 0 " / > < / a : l v l 4 p P r > < a : l v l 5 p P r   l v l = " 4 " > < a : l n S p c > < a : s p c P c t   v a l = " 1 0 0 0 0 0 " / > < / a : l n S p c > < a : d e f R P r   d i r t y = " 0 "   l a n g = " e n - U S "   s z = " 1 2 0 0 " / > < / a : l v l 5 p P r > < / a : l s t S t y l e > < a : p > < a : p P r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h i d d e n = " f a l s e "   i d = " 8 "   n a m e = " " > < a : e x t L s t > < a : e x t   u r i = " { D 3 4 A D F 7 5 - C E 9 9 - 4 A B 1 - 8 5 4 1 - 5 0 F E 3 6 0 7 7 4 B 3 } " > < a 1 6 : c r e a t i o n I d   x m l n s : a 1 6 = " h t t p : / / s c h e m a s . m i c r o s o f t . c o m / o f f i c e / d r a w i n g / 2 0 1 0 / m a i n "   i d = " { 7 C 7 C 8 7 2 2 - A 1 6 4 - 4 8 F C - 8 C 6 5 - C D F 9 6 A 4 C 6 2 A A } " / > < / a : e x t > < / a : e x t L s t > < / p : c N v P r > < p : c N v S p P r / > < p : n v P r > < p : p h   i d x = " 5 "   t y p e = " t i t l e " / > < / p : n v P r > < / p : n v S p P r > < p : s p P r > < a : x f r m   f l i p H = " f a l s e "   f l i p V = " f a l s e "   r o t = " 0 " > < a : o f f   x = " 4 7 6 2 5 0 "   y = " 9 0 4 8 7 5 " / > < a : e x t   c x = " 3 8 2 9 0 5 0 "   c y = " 1 6 5 7 3 5 0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A u t o f i t / > < / a : b o d y P r > < a : l s t S t y l e > < a : l v l 1 p P r   l v l = " 0 " > < a : l n S p c > < a : s p c P c t   v a l = " 1 0 0 0 0 0 " / > < / a : l n S p c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9 "   n a m e = " D a t e   P l a c e h o l d e r   3 " > < a : e x t L s t > < a : e x t   u r i = " { 0 7 D 5 C 3 E 4 - 1 6 9 F - 4 8 6 F - A A 6 A - 0 B 2 C C 8 1 A 4 3 3 E } " > < a 1 6 : c r e a t i o n I d   x m l n s : a 1 6 = " h t t p : / / s c h e m a s . m i c r o s o f t . c o m / o f f i c e / d r a w i n g / 2 0 1 0 / m a i n "   i d = " { 9 C 2 E 2 5 C 5 - 7 A F D - 4 4 1 3 - 9 1 C B - B E 6 3 8 4 4 7 7 B C 1 } " / > < / a : e x t > < / a : e x t L s t > < / p : c N v P r > < p : c N v S p P r > < a : s p L o c k s   n o G r p = " t r u e " / > < / p : c N v S p P r > < p : n v P r > < p : p h   i d x = " 6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0 "   n a m e = " F o o t e r   P l a c e h o l d e r   4 " > < a : e x t L s t > < a : e x t   u r i = " { 6 5 4 0 F 2 1 7 - A C A 5 - 4 E D 5 - 9 4 9 E - 1 3 6 8 4 4 6 B A C A F } " > < a 1 6 : c r e a t i o n I d   x m l n s : a 1 6 = " h t t p : / / s c h e m a s . m i c r o s o f t . c o m / o f f i c e / d r a w i n g / 2 0 1 0 / m a i n "   i d = " { 7 1 8 5 5 F E D - 4 6 7 A - 4 3 1 C - A A D 0 - 1 5 6 3 6 5 D 2 A F 4 2 } " / > < / a : e x t > < / a : e x t L s t > < / p : c N v P r > < p : c N v S p P r > < a : s p L o c k s   n o G r p = " t r u e " / > < / p : c N v S p P r > < p : n v P r > < p : p h   i d x = " 7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/ p : s p T r e e > < p : e x t L s t > < p : e x t   u r i = " { 8 0 9 5 0 1 3 6 - F 5 7 2 - 4 C 1 B - 9 9 C B - A C 9 8 9 8 2 D F 9 B C } " > < p 1 4 : c r e a t i o n I d   x m l n s : p 1 4 = " h t t p : / / s c h e m a s . m i c r o s o f t . c o m / o f f i c e / p o w e r p o i n t / 2 0 1 0 / m a i n "   v a l = " 1 6 2 8 5 0 8 2 2 3 1 9 4 " / > < / p : e x t > < / p : e x t L s t > < / p : c S l d > < p : c l r M a p O v r > < a : m a s t e r C l r M a p p i n g / > < / p : c l r M a p O v r > < / p : s l d L a y o u t >
</file>

<file path=ppt/slideLayouts/slideLayout1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m e l i n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c x n S p > < p : n v C x n S p P r > < p : c N v P r   i d = " 2 "   n a m e = " S t r a i g h t   C o n n e c t o r   3 " > < a : e x t L s t > < a : e x t   u r i = " { 5 D 7 1 1 1 3 C - 9 0 8 9 - 4 B 0 4 - 8 F B 1 - A B 4 8 4 2 4 3 4 0 2 2 } " > < a 1 6 : c r e a t i o n I d   x m l n s : a 1 6 = " h t t p : / / s c h e m a s . m i c r o s o f t . c o m / o f f i c e / d r a w i n g / 2 0 1 0 / m a i n "   i d = " { B E 6 F C 9 2 7 - 5 A 2 0 - 4 B B 0 - 9 B B 1 - 9 4 8 8 2 9 9 5 8 7 6 6 } " / > < / a : e x t > < / a : e x t L s t > < / p : c N v P r > < p : c N v C x n S p P r / > < p : n v P r / > < / p : n v C x n S p P r > < p : s p P r > < a : x f r m   r o t = " 0 " > < a : o f f   x = " 0 "   y = " 3 1 2 5 5 4 9 " / > < a : e x t   c x = " 9 1 4 4 0 0 0 "   c y = " 0 " / > < / a : x f r m > < a : p r s t G e o m   p r s t = " l i n e " > < a : a v L s t / > < / a : p r s t G e o m > < a : l n   w = " 5 7 1 5 0 " > < a : s o l i d F i l l > < a : s c h e m e C l r   v a l = " a c c e n t 3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3 "   n a m e = " T e x t   P l a c e h o l d e r   1 4 " > < a : e x t L s t > < a : e x t   u r i = " { 9 E 3 7 5 8 3 D - C D 6 9 - 4 3 2 3 - B 0 C 3 - 9 B 6 F C 6 0 1 E 1 4 E } " > < a 1 6 : c r e a t i o n I d   x m l n s : a 1 6 = " h t t p : / / s c h e m a s . m i c r o s o f t . c o m / o f f i c e / d r a w i n g / 2 0 1 0 / m a i n "   i d = " { C 6 D 7 9 B C 5 - E 7 E C - 4 1 7 F - 9 2 6 3 - 7 4 B 4 F 7 1 B 5 3 5 2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4 8 1 0 6 5 "   y = " 4 5 4 8 1 8 " / > < a : e x t   c x = " 1 2 9 7 1 5 8 "   c y = " 4 5 2 4 3 7 " / > < / a : x f r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1 0 0 0 0 0 " / > < / a : l n S p c > < a : b u N o n e / > < a : d e f R P r   b = " 1 "   d i r t y = " 0 "   l a n g = " e n - U S "   s z = " 3 2 0 0 " > < a : s o l i d F i l l > < a : s c h e m e C l r   v a l = " a c c e n t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 # N o . < / a : t > < / a : r > < a : e n d P a r a R P r   d i r t y = " 0 "   l a n g = " e n - U S " / > < / a : p > < / p : t x B o d y > < / p : s p > < p : s p > < p : n v S p P r > < p : c N v P r   i d = " 4 "   n a m e = " P i c t u r e   P l a c e h o l d e r   1 8 " > < a : e x t L s t > < a : e x t   u r i = " { 5 1 3 1 B 1 F 7 - 7 1 B 5 - 4 A 3 F - 8 5 A 6 - 1 A 9 C 9 A D C 5 5 C 8 } " > < a 1 6 : c r e a t i o n I d   x m l n s : a 1 6 = " h t t p : / / s c h e m a s . m i c r o s o f t . c o m / o f f i c e / d r a w i n g / 2 0 1 0 / m a i n "   i d = " { 4 3 F D A 7 8 9 - D 5 0 A - 4 F 4 C - 8 D 1 3 - A 7 8 0 4 E 3 D 5 0 1 D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/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5 "   n a m e = " T e x t   P l a c e h o l d e r   1 3 " > < a : e x t L s t > < a : e x t   u r i = " { F 5 3 4 8 8 D 5 - 8 E 5 3 - 4 C 6 E - 8 A 8 4 - 0 A 2 0 1 F 1 1 2 8 B E } " > < a 1 6 : c r e a t i o n I d   x m l n s : a 1 6 = " h t t p : / / s c h e m a s . m i c r o s o f t . c o m / o f f i c e / d r a w i n g / 2 0 1 0 / m a i n "   i d = " { 4 6 C 3 9 0 A 7 - 9 8 C 9 - 4 6 8 6 - B 1 4 4 - 7 6 5 1 A 0 A 3 1 A 0 A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3 6 5 7 5 4 "   y = " 3 8 0 2 4 3 4 " / > < a : e x t   c x = " 1 6 2 4 8 8 7 "   c y = " 2 6 3 8 1 3 " / > < / a : x f r m > < / p : s p P r > < p : t x B o d y > < a : b o d y P r   a n c h o r = " c t r "   b I n s = " 0 "   l I n s = " 0 "   r I n s = " 9 1 4 4 0 "   r t l C o l = " 0 "   t I n s = " 4 5 7 2 0 "   v e r t = " h o r z " > < a : n o A u t o f i t / > < / a : b o d y P r > < a : l s t S t y l e > < a : l v l 1 p P r   l v l = " 0 " > < a : l n S p c > < a : s p c P c t   v a l = " 1 0 0 0 0 0 " / > < / a : l n S p c > < a : d e f R P r   b = " 1 "   d i r t y = " 0 "   l a n g = " e n - U S "   s z = " 1 8 0 0 " > < a : s o l i d F i l l > < a : s r g b C l r   v a l = " 2 2 a f 9 f " / > < / a : s o l i d F i l l > < a : l a t i n   t y p e f a c e = " + m j - l t " / > < / a : d e f R P r > < / a : l v l 1 p P r > < / a : l s t S t y l e > < a : p > < a : p P r   a l g n = " c t r "   l v l = " 0 " > < a : s p c B e f > < a : s p c P t s   v a l = " 3 0 0 " / > < / a : s p c B e f > < a : s p c A f t > < a : s p c P t s   v a l = " 3 0 0 " / > < / a : s p c A f t > < / a : p P r > < a : r > < a : r P r   d i r t y = " 0 "   l a n g = " e n - U S " / > < a : t > A d d   y e a r < / a : t > < / a : r > < a : e n d P a r a R P r   d i r t y = " 0 "   l a n g = " e n - U S " / > < / a : p > < / p : t x B o d y > < / p : s p > < p : s p > < p : n v S p P r > < p : c N v P r   i d = " 6 "   n a m e = " T e x t   P l a c e h o l d e r   2 " > < a : e x t L s t > < a : e x t   u r i = " { 2 B 8 0 E 1 3 3 - 8 C 5 D - 4 1 B A - A 2 6 E - 6 9 F 1 7 E 1 E F 2 1 3 } " > < a 1 6 : c r e a t i o n I d   x m l n s : a 1 6 = " h t t p : / / s c h e m a s . m i c r o s o f t . c o m / o f f i c e / d r a w i n g / 2 0 1 0 / m a i n "   i d = " { 4 E C E C A 9 4 - 5 7 1 1 - 4 8 A 2 - 9 A 8 6 - 0 B C 8 5 9 7 C A B 9 6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6 8 7 6 9 5 "   y = " 2 6 1 7 1 9 3 " / > < a : e x t   c x = " 1 0 0 3 4 8 9 "   c y = " 1 0 0 3 4 8 9 " / > < / a : x f r m > < a : p r s t G e o m   p r s t = " e l l i p s e " > < a : a v L s t / > < / a : p r s t G e o m > < a : s o l i d F i l l > < a : s c h e m e C l r   v a l = " b g 2 " / > < / a : s o l i d F i l l > < / p : s p P r > < p : t x B o d y > < a : b o d y P r   a n c h o r = " c t r "   l I n s = " 0 "   r I n s = " 0 "   r t l C o l = " 0 "   v e r t = " h o r z " > < a : n o A u t o f i t / > < / a : b o d y P r > < a : l s t S t y l e > < a : l v l 1 p P r   a l g n = " c t r "   i n d e n t = " 0 "   l v l = " 0 "   m a r L = " 0 "   r t l = " f a l s e " > < a : l n S p c > < a : s p c P c t   v a l = " 1 0 0 0 0 0 " / > < / a : l n S p c > < a : b u N o n e / > < a : d e f R P r   b = " 1 "   d i r t y = " 0 "   l a n g = " e n - U S "   s z = " 2 4 0 0 " > < a : s o l i d F i l l > < a : s c h e m e C l r   v a l = " b g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 0 1 . < / a : t > < / a : r > < a : e n d P a r a R P r   d i r t y = " 0 "   l a n g = " e n - U S " / > < / a : p > < / p : t x B o d y > < / p : s p > < p : s p > < p : n v S p P r > < p : c N v P r   i d = " 7 "   n a m e = " T e x t   P l a c e h o l d e r   2 " > < a : e x t L s t > < a : e x t   u r i = " { 0 4 F 1 1 1 D D - C 8 D 1 - 4 4 0 6 - 8 A C 1 - A B 5 3 E 2 C 7 0 6 8 2 } " > < a 1 6 : c r e a t i o n I d   x m l n s : a 1 6 = " h t t p : / / s c h e m a s . m i c r o s o f t . c o m / o f f i c e / d r a w i n g / 2 0 1 0 / m a i n "   i d = " { 9 1 F 9 7 C 5 1 - D 4 F 8 - 4 4 5 B - A 6 C 7 - 2 7 E C 7 8 1 B 6 1 D E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2 3 7 9 9 4 5 "   y = " 2 6 1 7 1 9 3 " / > < a : e x t   c x = " 1 0 0 3 4 8 9 "   c y = " 1 0 0 3 4 8 9 " / > < / a : x f r m > < a : p r s t G e o m   p r s t = " e l l i p s e " > < a : a v L s t / > < / a : p r s t G e o m > < a : s o l i d F i l l > < a : s c h e m e C l r   v a l = " b g 2 " / > < / a : s o l i d F i l l > < / p : s p P r > < p : t x B o d y > < a : b o d y P r   a n c h o r = " c t r "   b I n s = " 4 5 7 2 0 "   l I n s = " 0 "   r I n s = " 0 "   r t l C o l = " 0 "   t I n s = " 4 5 7 2 0 "   v e r t = " h o r z " > < a : n o A u t o f i t / > < / a : b o d y P r > < a : l s t S t y l e > < a : l v l 1 p P r   a l g n = " c t r "   l v l = " 0 " > < a : l n S p c > < a : s p c P c t   v a l = " 1 0 0 0 0 0 " / > < / a : l n S p c > < a : d e f R P r   b = " 1 "   d i r t y = " 0 "   l a n g = " e n - U S "   s z = " 2 4 0 0 " > < a : s o l i d F i l l > < a : s c h e m e C l r   v a l = " b g 1 " / > < / a : s o l i d F i l l > < a : l a t i n   t y p e f a c e = " + m j - l t " / > < / a : d e f R P r > < / a : l v l 1 p P r > < / a : l s t S t y l e > < a : p > < a : p P r   a l g n = " c t r "   i n d e n t = " 0 "   l v l = " 0 " > < a : b u N o n e / > < / a : p P r > < a : r > < a : r P r   d i r t y = " 0 "   l a n g = " e n - U S " / > < a : t > 0 2 . < / a : t > < / a : r > < a : e n d P a r a R P r   d i r t y = " 0 "   l a n g = " e n - U S " / > < / a : p > < / p : t x B o d y > < / p : s p > < p : s p > < p : n v S p P r > < p : c N v P r   i d = " 8 "   n a m e = " T e x t   P l a c e h o l d e r   1 3 " > < a : e x t L s t > < a : e x t   u r i = " { 6 F A 7 A E 7 F - B 3 3 B - 4 4 0 2 - B 8 6 C - E 1 2 2 7 F 9 C 4 A F 7 } " > < a 1 6 : c r e a t i o n I d   x m l n s : a 1 6 = " h t t p : / / s c h e m a s . m i c r o s o f t . c o m / o f f i c e / d r a w i n g / 2 0 1 0 / m a i n "   i d = " { F 0 A 7 A C 5 7 - E 7 4 7 - 4 4 1 1 - B 6 0 0 - 9 A 1 9 E 6 4 3 F D 9 5 } " / > < / a : e x t > < / a : e x t L s t > < / p : c N v P r > < p : c N v S p P r > < a : s p L o c k s   n o G r p = " t r u e " / > < / p : c N v S p P r > < p : n v P r > < p : p h   i d x = " 5 "   t y p e = " b o d y " / > < / p : n v P r > < / p : n v S p P r > < p : s p P r > < a : x f r m   r o t = " 0 " > < a : o f f   x = " 3 7 5 0 2 4 7 "   y = " 3 8 0 2 4 3 4 " / > < a : e x t   c x = " 1 6 2 4 8 8 7 "   c y = " 2 6 3 8 1 3 " / > < / a : x f r m > < / p : s p P r > < p : t x B o d y > < a : b o d y P r   a n c h o r = " c t r "   b I n s = " 0 "   l I n s = " 0 "   r I n s = " 9 1 4 4 0 "   r t l C o l = " 0 "   t I n s = " 4 5 7 2 0 "   v e r t = " h o r z " > < a : n o A u t o f i t / > < / a : b o d y P r > < a : l s t S t y l e > < a : l v l 1 p P r   l v l = " 0 " > < a : l n S p c > < a : s p c P c t   v a l = " 1 0 0 0 0 0 " / > < / a : l n S p c > < a : d e f R P r   b = " 1 "   d i r t y = " 0 "   l a n g = " e n - U S "   s z = " 1 8 0 0 " > < a : s o l i d F i l l > < a : s r g b C l r   v a l = " 2 2 a f 9 f " / > < / a : s o l i d F i l l > < a : l a t i n   t y p e f a c e = " + m j - l t " / > < / a : d e f R P r > < / a : l v l 1 p P r > < / a : l s t S t y l e > < a : p > < a : p P r   a l g n = " c t r "   l v l = " 0 " > < a : s p c B e f > < a : s p c P t s   v a l = " 3 0 0 " / > < / a : s p c B e f > < a : s p c A f t > < a : s p c P t s   v a l = " 3 0 0 " / > < / a : s p c A f t > < / a : p P r > < a : r > < a : r P r   d i r t y = " 0 "   l a n g = " e n - U S " / > < a : t > A d d   y e a r < / a : t > < / a : r > < a : e n d P a r a R P r   d i r t y = " 0 "   l a n g = " e n - U S " / > < / a : p > < / p : t x B o d y > < / p : s p > < p : s p > < p : n v S p P r > < p : c N v P r   i d = " 9 "   n a m e = " T e x t   P l a c e h o l d e r   2 " > < a : e x t L s t > < a : e x t   u r i = " { 9 D F 1 F 0 7 5 - D A 1 1 - 4 5 2 8 - A 7 0 1 - 1 3 6 3 7 1 2 C C 2 1 7 } " > < a 1 6 : c r e a t i o n I d   x m l n s : a 1 6 = " h t t p : / / s c h e m a s . m i c r o s o f t . c o m / o f f i c e / d r a w i n g / 2 0 1 0 / m a i n "   i d = " { 3 6 6 2 F 3 F 2 - 0 E 8 6 - 4 1 A 4 - A 7 8 8 - 9 E A D C 2 A 8 E 9 3 7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4 0 7 2 1 9 4 "   y = " 2 6 1 7 1 9 3 " / > < a : e x t   c x = " 1 0 0 3 4 8 9 "   c y = " 1 0 0 3 4 8 9 " / > < / a : x f r m > < a : p r s t G e o m   p r s t = " e l l i p s e " > < a : a v L s t / > < / a : p r s t G e o m > < a : s o l i d F i l l > < a : s c h e m e C l r   v a l = " b g 2 " / > < / a : s o l i d F i l l > < / p : s p P r > < p : t x B o d y > < a : b o d y P r   a n c h o r = " c t r "   b I n s = " 4 5 7 2 0 "   l I n s = " 0 "   r I n s = " 0 "   r t l C o l = " 0 "   t I n s = " 4 5 7 2 0 "   v e r t = " h o r z " > < a : n o A u t o f i t / > < / a : b o d y P r > < a : l s t S t y l e > < a : l v l 1 p P r   a l g n = " c t r "   l v l = " 0 " > < a : l n S p c > < a : s p c P c t   v a l = " 1 0 0 0 0 0 " / > < / a : l n S p c > < a : d e f R P r   b = " 1 "   d i r t y = " 0 "   l a n g = " e n - U S "   s z = " 2 4 0 0 " > < a : s o l i d F i l l > < a : s c h e m e C l r   v a l = " b g 1 " / > < / a : s o l i d F i l l > < a : l a t i n   t y p e f a c e = " + m j - l t " / > < / a : d e f R P r > < / a : l v l 1 p P r > < / a : l s t S t y l e > < a : p > < a : p P r   a l g n = " c t r "   i n d e n t = " 0 "   l v l = " 0 " > < a : b u N o n e / > < / a : p P r > < a : r > < a : r P r   d i r t y = " 0 "   l a n g = " e n - U S " / > < a : t > 0 3 . < / a : t > < / a : r > < a : e n d P a r a R P r   d i r t y = " 0 "   l a n g = " e n - U S " / > < / a : p > < / p : t x B o d y > < / p : s p > < p : s p > < p : n v S p P r > < p : c N v P r   i d = " 1 0 "   n a m e = " T e x t   P l a c e h o l d e r   2 " > < a : e x t L s t > < a : e x t   u r i = " { 8 9 F 4 A 4 F C - 1 5 B 3 - 4 1 2 8 - 8 8 7 2 - 3 3 8 8 6 0 4 A 6 0 C 0 } " > < a 1 6 : c r e a t i o n I d   x m l n s : a 1 6 = " h t t p : / / s c h e m a s . m i c r o s o f t . c o m / o f f i c e / d r a w i n g / 2 0 1 0 / m a i n "   i d = " { E E C 7 0 2 1 4 - 7 5 6 1 - 4 E 2 F - 8 1 5 0 - 2 4 9 6 0 4 3 7 9 4 8 7 } " / > < / a : e x t > < / a : e x t L s t > < / p : c N v P r > < p : c N v S p P r > < a : s p L o c k s   n o G r p = " t r u e " / > < / p : c N v S p P r > < p : n v P r > < p : p h   i d x = " 7 "   t y p e = " b o d y " / > < / p : n v P r > < / p : n v S p P r > < p : s p P r > < a : x f r m   r o t = " 0 " > < a : o f f   x = " 5 7 6 4 4 4 4 "   y = " 2 6 1 7 1 9 3 " / > < a : e x t   c x = " 1 0 0 3 4 8 9 "   c y = " 1 0 0 3 4 8 9 " / > < / a : x f r m > < a : p r s t G e o m   p r s t = " e l l i p s e " > < a : a v L s t / > < / a : p r s t G e o m > < a : s o l i d F i l l > < a : s c h e m e C l r   v a l = " b g 2 " / > < / a : s o l i d F i l l > < / p : s p P r > < p : t x B o d y > < a : b o d y P r   a n c h o r = " c t r "   b I n s = " 4 5 7 2 0 "   l I n s = " 0 "   r I n s = " 0 "   r t l C o l = " 0 "   t I n s = " 4 5 7 2 0 "   v e r t = " h o r z " > < a : n o A u t o f i t / > < / a : b o d y P r > < a : l s t S t y l e > < a : l v l 1 p P r   a l g n = " c t r "   l v l = " 0 " > < a : l n S p c > < a : s p c P c t   v a l = " 1 0 0 0 0 0 " / > < / a : l n S p c > < a : d e f R P r   b = " 1 "   d i r t y = " 0 "   l a n g = " e n - U S "   s z = " 2 4 0 0 " > < a : s o l i d F i l l > < a : s c h e m e C l r   v a l = " b g 1 " / > < / a : s o l i d F i l l > < a : l a t i n   t y p e f a c e = " + m j - l t " / > < / a : d e f R P r > < / a : l v l 1 p P r > < / a : l s t S t y l e > < a : p > < a : p P r   a l g n = " c t r "   i n d e n t = " 0 "   l v l = " 0 " > < a : b u N o n e / > < / a : p P r > < a : r > < a : r P r   d i r t y = " 0 "   l a n g = " e n - U S " / > < a : t > 0 4 . < / a : t > < / a : r > < a : e n d P a r a R P r   d i r t y = " 0 "   l a n g = " e n - U S " / > < / a : p > < / p : t x B o d y > < / p : s p > < p : s p > < p : n v S p P r > < p : c N v P r   i d = " 1 1 "   n a m e = " T e x t   P l a c e h o l d e r   1 3 " > < a : e x t L s t > < a : e x t   u r i = " { 1 2 1 D 5 8 6 D - D 3 1 3 - 4 9 4 8 - A F 0 5 - 2 4 0 9 A 1 3 0 3 0 5 D } " > < a 1 6 : c r e a t i o n I d   x m l n s : a 1 6 = " h t t p : / / s c h e m a s . m i c r o s o f t . c o m / o f f i c e / d r a w i n g / 2 0 1 0 / m a i n "   i d = " { E 9 7 5 4 7 E 5 - 9 4 E 6 - 4 A 5 6 - 9 5 9 E - A 1 1 4 4 1 A D 2 0 9 E } " / > < / a : e x t > < / a : e x t L s t > < / p : c N v P r > < p : c N v S p P r > < a : s p L o c k s   n o G r p = " t r u e " / > < / p : c N v S p P r > < p : n v P r > < p : p h   i d x = " 8 "   t y p e = " b o d y " / > < / p : n v P r > < / p : n v S p P r > < p : s p P r > < a : x f r m   r o t = " 0 " > < a : o f f   x = " 7 1 3 4 7 4 0 "   y = " 3 8 0 2 4 3 4 " / > < a : e x t   c x = " 1 6 2 4 8 8 7 "   c y = " 2 6 3 8 1 3 " / > < / a : x f r m > < / p : s p P r > < p : t x B o d y > < a : b o d y P r   a n c h o r = " c t r "   b I n s = " 0 "   l I n s = " 0 "   r I n s = " 9 1 4 4 0 "   r t l C o l = " 0 "   t I n s = " 4 5 7 2 0 "   v e r t = " h o r z " > < a : n o A u t o f i t / > < / a : b o d y P r > < a : l s t S t y l e > < a : l v l 1 p P r   l v l = " 0 " > < a : l n S p c > < a : s p c P c t   v a l = " 1 0 0 0 0 0 " / > < / a : l n S p c > < a : d e f R P r   b = " 1 "   d i r t y = " 0 "   l a n g = " e n - U S "   s z = " 1 8 0 0 " > < a : s o l i d F i l l > < a : s r g b C l r   v a l = " 2 2 a f 9 f " / > < / a : s o l i d F i l l > < a : l a t i n   t y p e f a c e = " + m j - l t " / > < / a : d e f R P r > < / a : l v l 1 p P r > < / a : l s t S t y l e > < a : p > < a : p P r   a l g n = " c t r "   l v l = " 0 " > < a : s p c B e f > < a : s p c P t s   v a l = " 3 0 0 " / > < / a : s p c B e f > < a : s p c A f t > < a : s p c P t s   v a l = " 3 0 0 " / > < / a : s p c A f t > < / a : p P r > < a : r > < a : r P r   d i r t y = " 0 "   l a n g = " e n - U S " / > < a : t > A d d   y e a r < / a : t > < / a : r > < a : e n d P a r a R P r   d i r t y = " 0 "   l a n g = " e n - U S " / > < / a : p > < / p : t x B o d y > < / p : s p > < p : s p > < p : n v S p P r > < p : c N v P r   i d = " 1 2 "   n a m e = " T e x t   P l a c e h o l d e r   2 " > < a : e x t L s t > < a : e x t   u r i = " { 8 F 3 6 9 D 2 F - 9 C B 4 - 4 4 1 6 - 9 A B 6 - 1 C 6 1 B 4 E E 8 4 B F } " > < a 1 6 : c r e a t i o n I d   x m l n s : a 1 6 = " h t t p : / / s c h e m a s . m i c r o s o f t . c o m / o f f i c e / d r a w i n g / 2 0 1 0 / m a i n "   i d = " { 6 F 9 B 3 9 F 0 - D 2 9 2 - 4 7 9 3 - A 8 8 2 - B A 7 B 2 5 C 5 8 5 C F } " / > < / a : e x t > < / a : e x t L s t > < / p : c N v P r > < p : c N v S p P r > < a : s p L o c k s   n o G r p = " t r u e " / > < / p : c N v S p P r > < p : n v P r > < p : p h   i d x = " 9 "   t y p e = " b o d y " / > < / p : n v P r > < / p : n v S p P r > < p : s p P r > < a : x f r m   r o t = " 0 " > < a : o f f   x = " 7 4 5 6 6 8 4 "   y = " 2 6 1 7 1 9 3 " / > < a : e x t   c x = " 1 0 0 3 4 8 9 "   c y = " 1 0 0 3 4 8 9 " / > < / a : x f r m > < a : p r s t G e o m   p r s t = " e l l i p s e " > < a : a v L s t / > < / a : p r s t G e o m > < a : s o l i d F i l l > < a : s c h e m e C l r   v a l = " b g 2 " / > < / a : s o l i d F i l l > < / p : s p P r > < p : t x B o d y > < a : b o d y P r   a n c h o r = " c t r "   b I n s = " 4 5 7 2 0 "   l I n s = " 0 "   r I n s = " 0 "   r t l C o l = " 0 "   t I n s = " 4 5 7 2 0 "   v e r t = " h o r z " > < a : n o A u t o f i t / > < / a : b o d y P r > < a : l s t S t y l e > < a : l v l 1 p P r   a l g n = " c t r "   l v l = " 0 " > < a : l n S p c > < a : s p c P c t   v a l = " 1 0 0 0 0 0 " / > < / a : l n S p c > < a : d e f R P r   b = " 1 "   d i r t y = " 0 "   l a n g = " e n - U S "   s z = " 2 4 0 0 " > < a : s o l i d F i l l > < a : s c h e m e C l r   v a l = " b g 1 " / > < / a : s o l i d F i l l > < a : l a t i n   t y p e f a c e = " + m j - l t " / > < / a : d e f R P r > < / a : l v l 1 p P r > < / a : l s t S t y l e > < a : p > < a : p P r   a l g n = " c t r "   i n d e n t = " 0 "   l v l = " 0 " > < a : b u N o n e / > < / a : p P r > < a : r > < a : r P r   d i r t y = " 0 "   l a n g = " e n - U S " / > < a : t > 0 5 . < / a : t > < / a : r > < a : e n d P a r a R P r   d i r t y = " 0 "   l a n g = " e n - U S " / > < / a : p > < / p : t x B o d y > < / p : s p > < p : s p > < p : n v S p P r > < p : c N v P r   i d = " 1 3 "   n a m e = " T e x t   P l a c e h o l d e r   1 3 " > < a : e x t L s t > < a : e x t   u r i = " { B 2 A 7 D 6 5 3 - 4 D 8 C - 4 0 6 0 - B F 3 A - C 4 5 7 F 7 2 0 5 4 5 2 } " > < a 1 6 : c r e a t i o n I d   x m l n s : a 1 6 = " h t t p : / / s c h e m a s . m i c r o s o f t . c o m / o f f i c e / d r a w i n g / 2 0 1 0 / m a i n "   i d = " { B B C 8 D 0 5 F - 4 A 6 7 - 4 0 3 A - 9 5 B 1 - B 0 C D F 3 5 5 A 8 F F } " / > < / a : e x t > < / a : e x t L s t > < / p : c N v P r > < p : c N v S p P r > < a : s p L o c k s   n o G r p = " t r u e " / > < / p : c N v S p P r > < p : n v P r > < p : p h   i d x = " 1 0 "   t y p e = " b o d y " / > < / p : n v P r > < / p : n v S p P r > < p : s p P r > < a : x f r m   r o t = " 0 " > < a : o f f   x = " 3 6 5 7 5 4 "   y = " 4 0 9 0 5 2 4 " / > < a : e x t   c x = " 1 6 2 4 8 8 7 "   c y = " 4 5 6 6 2 4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1 4 "   n a m e = " T e x t   P l a c e h o l d e r   1 3 " > < a : e x t L s t > < a : e x t   u r i = " { C 1 1 B 7 2 D 0 - A 3 6 A - 4 9 D 4 - A 2 6 9 - 9 E 3 5 0 5 8 1 B D F 2 } " > < a 1 6 : c r e a t i o n I d   x m l n s : a 1 6 = " h t t p : / / s c h e m a s . m i c r o s o f t . c o m / o f f i c e / d r a w i n g / 2 0 1 0 / m a i n "   i d = " { 4 2 F F 0 5 5 7 - C 9 5 2 - 4 A 8 6 - A E B 2 - 4 C B D F E E A 3 4 D 3 } " / > < / a : e x t > < / a : e x t L s t > < / p : c N v P r > < p : c N v S p P r > < a : s p L o c k s   n o G r p = " t r u e " / > < / p : c N v S p P r > < p : n v P r > < p : p h   i d x = " 1 1 "   t y p e = " b o d y " / > < / p : n v P r > < / p : n v S p P r > < p : s p P r > < a : x f r m   r o t = " 0 " > < a : o f f   x = " 3 7 5 0 2 4 7 "   y = " 4 0 9 0 5 2 4 " / > < a : e x t   c x = " 1 6 2 4 8 8 7 "   c y = " 4 5 6 6 2 4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1 5 "   n a m e = " T e x t   P l a c e h o l d e r   1 3 " > < a : e x t L s t > < a : e x t   u r i = " { 6 A F 4 3 6 6 C - C A 6 5 - 4 6 B B - 8 F 9 A - E 6 6 2 0 C 8 E C 2 2 5 } " > < a 1 6 : c r e a t i o n I d   x m l n s : a 1 6 = " h t t p : / / s c h e m a s . m i c r o s o f t . c o m / o f f i c e / d r a w i n g / 2 0 1 0 / m a i n "   i d = " { 5 9 F 9 2 F E 4 - 2 0 9 C - 4 4 2 F - B E C 8 - 9 9 3 7 B A 3 9 4 A 3 6 } " / > < / a : e x t > < / a : e x t L s t > < / p : c N v P r > < p : c N v S p P r > < a : s p L o c k s   n o G r p = " t r u e " / > < / p : c N v S p P r > < p : n v P r > < p : p h   i d x = " 1 2 "   t y p e = " b o d y " / > < / p : n v P r > < / p : n v S p P r > < p : s p P r > < a : x f r m   r o t = " 0 " > < a : o f f   x = " 7 1 3 4 7 4 0 "   y = " 4 0 9 0 5 2 4 " / > < a : e x t   c x = " 1 6 2 4 8 8 7 "   c y = " 4 5 6 6 2 4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1 6 "   n a m e = " T e x t   P l a c e h o l d e r   1 3 " > < a : e x t L s t > < a : e x t   u r i = " { C D C A D E D E - C 3 7 2 - 4 C 7 F - A 9 8 9 - 2 6 B E E 8 5 4 B 1 E 7 } " > < a 1 6 : c r e a t i o n I d   x m l n s : a 1 6 = " h t t p : / / s c h e m a s . m i c r o s o f t . c o m / o f f i c e / d r a w i n g / 2 0 1 0 / m a i n "   i d = " { B 4 C C 3 D 0 C - 1 E 9 3 - 4 C 3 C - 8 5 3 7 - 9 8 7 2 B 5 B 7 0 C B 7 } " / > < / a : e x t > < / a : e x t L s t > < / p : c N v P r > < p : c N v S p P r > < a : s p L o c k s   n o G r p = " t r u e " / > < / p : c N v S p P r > < p : n v P r > < p : p h   i d x = " 1 3 "   t y p e = " b o d y " / > < / p : n v P r > < / p : n v S p P r > < p : s p P r > < a : x f r m   r o t = " 0 " > < a : o f f   x = " 2 0 6 4 0 7 0 "   y = " 1 6 7 1 6 7 9 " / > < a : e x t   c x = " 1 6 2 4 8 8 7 "   c y = " 2 6 3 8 1 3 " / > < / a : x f r m > < / p : s p P r > < p : t x B o d y > < a : b o d y P r   a n c h o r = " c t r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3 0 0 " / > < / a : s p c B e f > < a : s p c A f t > < a : s p c P t s   v a l = " 3 0 0 " / > < / a : s p c A f t > < a : b u N o n e / > < a : d e f R P r   b = " 1 "   d i r t y = " 0 "   l a n g = " e n - U S "   s z = " 1 8 0 0 " > < a : s o l i d F i l l > < a : s r g b C l r   v a l = " 2 2 a f 9 f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 A d d   y e a r < / a : t > < / a : r > < a : e n d P a r a R P r   d i r t y = " 0 "   l a n g = " e n - U S " / > < / a : p > < / p : t x B o d y > < / p : s p > < p : s p > < p : n v S p P r > < p : c N v P r   i d = " 1 7 "   n a m e = " T e x t   P l a c e h o l d e r   1 3 " > < a : e x t L s t > < a : e x t   u r i = " { E C 0 D 2 6 5 9 - D C 6 E - 4 1 9 5 - A D 5 5 - E F C D B 3 4 4 8 2 B 9 } " > < a 1 6 : c r e a t i o n I d   x m l n s : a 1 6 = " h t t p : / / s c h e m a s . m i c r o s o f t . c o m / o f f i c e / d r a w i n g / 2 0 1 0 / m a i n "   i d = " { 1 D 2 A 0 9 E 9 - 7 D B 3 - 4 D 3 9 - A F F 7 - 9 B 6 E E E D A 5 1 5 5 } " / > < / a : e x t > < / a : e x t L s t > < / p : c N v P r > < p : c N v S p P r > < a : s p L o c k s   n o G r p = " t r u e " / > < / p : c N v S p P r > < p : n v P r > < p : p h   i d x = " 1 4 "   t y p e = " b o d y " / > < / p : n v P r > < / p : n v S p P r > < p : s p P r > < a : x f r m   r o t = " 0 " > < a : o f f   x = " 2 0 6 4 0 7 0 "   y = " 1 9 5 9 7 6 8 " / > < a : e x t   c x = " 1 6 2 4 8 8 7 "   c y = " 4 5 6 1 8 8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1 8 "   n a m e = " T e x t   P l a c e h o l d e r   1 3 " > < a : e x t L s t > < a : e x t   u r i = " { A 8 6 7 0 C 3 9 - 5 1 B 2 - 4 6 5 F - 8 9 4 7 - 0 8 D 4 1 4 C B D 7 F 1 } " > < a 1 6 : c r e a t i o n I d   x m l n s : a 1 6 = " h t t p : / / s c h e m a s . m i c r o s o f t . c o m / o f f i c e / d r a w i n g / 2 0 1 0 / m a i n "   i d = " { 0 1 E 1 2 3 5 5 - 7 7 F E - 4 B E 0 - B A C 5 - B C B 0 E D 9 D 9 E F 3 } " / > < / a : e x t > < / a : e x t L s t > < / p : c N v P r > < p : c N v S p P r > < a : s p L o c k s   n o G r p = " t r u e " / > < / p : c N v S p P r > < p : n v P r > < p : p h   i d x = " 1 5 "   t y p e = " b o d y " / > < / p : n v P r > < / p : n v S p P r > < p : s p P r > < a : x f r m   r o t = " 0 " > < a : o f f   x = " 5 4 4 3 5 0 6 "   y = " 1 6 7 1 6 7 9 " / > < a : e x t   c x = " 1 6 2 4 8 8 7 "   c y = " 2 6 3 8 1 3 " / > < / a : x f r m > < / p : s p P r > < p : t x B o d y > < a : b o d y P r   a n c h o r = " c t r "   b I n s = " 0 "   l I n s = " 0 "   r I n s = " 9 1 4 4 0 "   r t l C o l = " 0 "   t I n s = " 4 5 7 2 0 "   v e r t = " h o r z " > < a : n o A u t o f i t / > < / a : b o d y P r > < a : l s t S t y l e > < a : l v l 1 p P r   l v l = " 0 " > < a : l n S p c > < a : s p c P c t   v a l = " 1 0 0 0 0 0 " / > < / a : l n S p c > < a : d e f R P r   b = " 1 "   d i r t y = " 0 "   l a n g = " e n - U S "   s z = " 1 8 0 0 " > < a : s o l i d F i l l > < a : s r g b C l r   v a l = " 2 2 a f 9 f " / > < / a : s o l i d F i l l > < a : l a t i n   t y p e f a c e = " + m j - l t " / > < / a : d e f R P r > < / a : l v l 1 p P r > < / a : l s t S t y l e > < a : p > < a : p P r   a l g n = " c t r "   l v l = " 0 " > < a : s p c B e f > < a : s p c P t s   v a l = " 3 0 0 " / > < / a : s p c B e f > < a : s p c A f t > < a : s p c P t s   v a l = " 3 0 0 " / > < / a : s p c A f t > < / a : p P r > < a : r > < a : r P r   d i r t y = " 0 "   l a n g = " e n - U S " / > < a : t > A d d   y e a r < / a : t > < / a : r > < a : e n d P a r a R P r   d i r t y = " 0 "   l a n g = " e n - U S " / > < / a : p > < / p : t x B o d y > < / p : s p > < p : s p > < p : n v S p P r > < p : c N v P r   i d = " 1 9 "   n a m e = " T e x t   P l a c e h o l d e r   1 3 " > < a : e x t L s t > < a : e x t   u r i = " { 3 3 B 0 8 F 1 E - B 7 7 5 - 4 1 B 7 - 8 8 F 6 - B 8 5 5 9 8 6 A C 5 3 E } " > < a 1 6 : c r e a t i o n I d   x m l n s : a 1 6 = " h t t p : / / s c h e m a s . m i c r o s o f t . c o m / o f f i c e / d r a w i n g / 2 0 1 0 / m a i n "   i d = " { F A E 7 7 8 A 5 - C 2 4 5 - 4 F 4 2 - A 0 6 0 - 3 0 E 4 B 2 5 8 B A F A } " / > < / a : e x t > < / a : e x t L s t > < / p : c N v P r > < p : c N v S p P r > < a : s p L o c k s   n o G r p = " t r u e " / > < / p : c N v S p P r > < p : n v P r > < p : p h   i d x = " 1 6 "   t y p e = " b o d y " / > < / p : n v P r > < / p : n v S p P r > < p : s p P r > < a : x f r m   r o t = " 0 " > < a : o f f   x = " 5 4 4 3 5 0 6 "   y = " 1 9 5 9 7 6 8 " / > < a : e x t   c x = " 1 6 2 4 8 8 7 "   c y = " 4 5 6 1 8 8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2 0 "   n a m e = " S l i d e   N u m b e r   P l a c e h o l d e r   5 " > < a : e x t L s t > < a : e x t   u r i = " { 3 5 C 5 F 1 F 2 - 5 5 6 4 - 4 E D E - 8 3 4 A - 6 0 6 1 9 8 5 D F D C E } " > < a 1 6 : c r e a t i o n I d   x m l n s : a 1 6 = " h t t p : / / s c h e m a s . m i c r o s o f t . c o m / o f f i c e / d r a w i n g / 2 0 1 0 / m a i n "   i d = " { 5 5 1 B D A 6 F - A 0 0 D - 4 6 2 A - B 4 2 F - 2 F 8 B 4 8 9 E 9 8 E 6 } " / > < / a : e x t > < / a : e x t L s t > < / p : c N v P r > < p : c N v S p P r > < a : s p L o c k s   n o G r p = " t r u e " / > < / p : c N v S p P r > < p : n v P r > < p : p h   i d x = " 1 7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5 7 8 5 B 0 A E - A 7 8 A - 4 9 2 8 - 9 3 9 8 - 9 2 E 4 9 B 4 5 1 B 1 5 } "   t y p e = " s l i d e n u m " / > < a : e n d P a r a R P r   d i r t y = " 0 "   l a n g = " e n - U S " / > < / a : p > < / p : t x B o d y > < / p : s p > < p : s p > < p : n v S p P r > < p : c N v P r   h i d d e n = " f a l s e "   i d = " 2 1 "   n a m e = " " > < a : e x t L s t > < a : e x t   u r i = " { 2 9 A 6 9 5 3 6 - 8 C B 6 - 4 3 A 1 - A B D A - 0 8 E 7 1 7 0 0 A 8 F 1 } " > < a 1 6 : c r e a t i o n I d   x m l n s : a 1 6 = " h t t p : / / s c h e m a s . m i c r o s o f t . c o m / o f f i c e / d r a w i n g / 2 0 1 0 / m a i n "   i d = " { 0 E F 9 7 7 5 0 - A 8 B C - 4 B E 4 - B 7 4 2 - 5 3 E 5 2 F 1 4 D A 8 6 } " / > < / a : e x t > < / a : e x t L s t > < / p : c N v P r > < p : c N v S p P r / > < p : n v P r > < p : p h   i d x = " 1 8 "   t y p e = " t i t l e " / > < / p : n v P r > < / p : n v S p P r > < p : s p P r > < a : x f r m   f l i p H = " f a l s e "   f l i p V = " f a l s e "   r o t = " 0 " > < a : o f f   x = " 4 7 6 2 5 0 "   y = " 9 0 4 8 7 5 " / > < a : e x t   c x = " 6 6 6 7 5 0 0 "   c y = " 5 3 3 4 0 0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A u t o f i t / > < / a : b o d y P r > < a : l s t S t y l e > < a : l v l 1 p P r   l v l = " 0 " > < a : l n S p c > < a : s p c P c t   v a l = " 1 0 0 0 0 0 " / > < / a : l n S p c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2 2 "   n a m e = " D a t e   P l a c e h o l d e r   3 " > < a : e x t L s t > < a : e x t   u r i = " { 0 1 F B F F A 1 - 9 A 0 E - 4 6 6 8 - A 0 6 B - 4 1 F D A 1 7 C 6 5 D C } " > < a 1 6 : c r e a t i o n I d   x m l n s : a 1 6 = " h t t p : / / s c h e m a s . m i c r o s o f t . c o m / o f f i c e / d r a w i n g / 2 0 1 0 / m a i n "   i d = " { A 1 E 2 7 C E 5 - 2 8 1 1 - 4 7 F 6 - A D 9 A - 7 D 4 E 7 8 9 6 4 0 3 6 } " / > < / a : e x t > < / a : e x t L s t > < / p : c N v P r > < p : c N v S p P r > < a : s p L o c k s   n o G r p = " t r u e " / > < / p : c N v S p P r > < p : n v P r > < p : p h   i d x = " 1 9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2 3 "   n a m e = " F o o t e r   P l a c e h o l d e r   4 " > < a : e x t L s t > < a : e x t   u r i = " { 3 6 2 7 B 4 E F - 3 C E 5 - 4 F 7 E - 8 6 C D - A E A 6 F 6 F 5 A 5 B 1 } " > < a 1 6 : c r e a t i o n I d   x m l n s : a 1 6 = " h t t p : / / s c h e m a s . m i c r o s o f t . c o m / o f f i c e / d r a w i n g / 2 0 1 0 / m a i n "   i d = " { 3 0 7 2 2 F 0 4 - 3 7 D C - 4 2 6 3 - 8 5 9 A - 4 1 1 6 3 E 9 D 8 C A F } " / > < / a : e x t > < / a : e x t L s t > < / p : c N v P r > < p : c N v S p P r > < a : s p L o c k s   n o G r p = " t r u e " / > < / p : c N v S p P r > < p : n v P r > < p : p h   i d x = " 2 0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/ p : s p T r e e > < p : e x t L s t > < p : e x t   u r i = " { 5 5 2 6 3 3 9 8 - 6 4 7 F - 4 0 A B - 9 5 5 4 - 4 0 3 6 B B 6 1 B 0 4 B } " > < p 1 4 : c r e a t i o n I d   x m l n s : p 1 4 = " h t t p : / / s c h e m a s . m i c r o s o f t . c o m / o f f i c e / p o w e r p o i n t / 2 0 1 0 / m a i n "   v a l = " 1 6 2 8 5 0 8 2 2 3 1 9 8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o n t e n t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1 " > < a : e x t L s t > < a : e x t   u r i = " { 3 4 8 C 3 C 5 7 - 0 F A 4 - 4 D 3 0 - 8 4 2 7 - 8 8 1 F 2 9 F 6 9 5 1 3 } " > < a 1 6 : c r e a t i o n I d   x m l n s : a 1 6 = " h t t p : / / s c h e m a s . m i c r o s o f t . c o m / o f f i c e / d r a w i n g / 2 0 1 0 / m a i n "   i d = " { 0 8 6 0 7 E D B - 3 1 9 5 - 4 D 5 D - 9 2 D 3 - E 8 F 3 C C 0 B C 2 2 7 } " / > < / a : e x t > < / a : e x t L s t > < / p : c N v P r > < p : c N v S p P r / > < p : n v P r   u s e r D r a w n = " 1 " / > < / p : n v S p P r > < p : s p P r > < a : x f r m   r o t = " 0 " > < a : o f f   x = " 4 8 1 3 9 1 "   y = " 1 6 7 1 6 3 7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1 2 0 0 " / > < a : t / > < / a : r > < a : e n d P a r a R P r   d i r t y = " 0 "   l a n g = " e n - U S "   s z = " 1 2 0 0 " / > < / a : p > < / p : t x B o d y > < / p : s p > < p : s p > < p : n v S p P r > < p : c N v P r   i d = " 3 "   n a m e = " R e c t a n g l e   1 8 " > < a : e x t L s t > < a : e x t   u r i = " { 0 E F D F A B B - 2 A 3 D - 4 5 C 7 - A F E 6 - B 9 3 B 8 6 0 D E 7 F A } " > < a 1 6 : c r e a t i o n I d   x m l n s : a 1 6 = " h t t p : / / s c h e m a s . m i c r o s o f t . c o m / o f f i c e / d r a w i n g / 2 0 1 0 / m a i n "   i d = " { 1 3 C 2 D 2 7 7 - 0 D 7 F - 4 B D 3 - 9 F 1 4 - 6 1 7 8 E 5 D 6 F 7 5 C } " / > < / a : e x t > < / a : e x t L s t > < / p : c N v P r > < p : c N v S p P r / > < p : n v P r   u s e r D r a w n = " 1 " / > < / p : n v S p P r > < p : s p P r > < a : x f r m   r o t = " 0 " > < a : o f f   x = " 4 8 1 1 1 6 "   y = " 2 7 4 2 8 4 1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1 2 0 0 " / > < a : t / > < / a : r > < a : e n d P a r a R P r   d i r t y = " 0 "   l a n g = " e n - U S "   s z = " 1 2 0 0 " / > < / a : p > < / p : t x B o d y > < / p : s p > < p : s p > < p : n v S p P r > < p : c N v P r   i d = " 4 "   n a m e = " R e c t a n g l e   2 0 " > < a : e x t L s t > < a : e x t   u r i = " { 1 1 B C A E 0 A - 6 1 4 B - 4 C E 9 - A 5 6 4 - D 2 9 D 0 8 0 A 7 7 A F } " > < a 1 6 : c r e a t i o n I d   x m l n s : a 1 6 = " h t t p : / / s c h e m a s . m i c r o s o f t . c o m / o f f i c e / d r a w i n g / 2 0 1 0 / m a i n "   i d = " { 7 C 2 5 2 4 A 9 - A 8 A E - 4 C B E - 9 0 D C - B A F 3 4 B D E 6 F 4 2 } " / > < / a : e x t > < / a : e x t L s t > < / p : c N v P r > < p : c N v S p P r / > < p : n v P r   u s e r D r a w n = " 1 " / > < / p : n v S p P r > < p : s p P r > < a : x f r m   r o t = " 0 " > < a : o f f   x = " 4 8 1 1 1 6 "   y = " 3 8 1 4 0 4 5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1 2 0 0 " / > < a : t / > < / a : r > < a : e n d P a r a R P r   d i r t y = " 0 "   l a n g = " e n - U S "   s z = " 1 2 0 0 " / > < / a : p > < / p : t x B o d y > < / p : s p > < p : s p > < p : n v S p P r > < p : c N v P r   i d = " 5 "   n a m e = " R e c t a n g l e   2 2 " > < a : e x t L s t > < a : e x t   u r i = " { 3 F 7 4 0 5 9 8 - 3 A 2 B - 4 4 A 2 - 8 8 B A - E B C 7 9 2 2 3 1 1 C 1 } " > < a 1 6 : c r e a t i o n I d   x m l n s : a 1 6 = " h t t p : / / s c h e m a s . m i c r o s o f t . c o m / o f f i c e / d r a w i n g / 2 0 1 0 / m a i n "   i d = " { 6 5 4 4 2 A E D - E 6 9 B - 4 1 3 5 - 8 6 E 7 - C A 7 C F 7 5 3 F 9 4 2 } " / > < / a : e x t > < / a : e x t L s t > < / p : c N v P r > < p : c N v S p P r / > < p : n v P r   u s e r D r a w n = " 1 " / > < / p : n v S p P r > < p : s p P r > < a : x f r m   r o t = " 0 " > < a : o f f   x = " 4 3 1 5 0 7 7 "   y = " 1 5 9 7 1 7 3 " / > < a : e x t   c x = " 4 2 8 5 2 1 "   c y = " 4 2 5 0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1 2 0 0 " > < a : l a t i n   t y p e f a c e = " + m n - l t " / > < / a : r P r > < a : t / > < / a : r > < a : e n d P a r a R P r   d i r t y = " 0 "   l a n g = " e n - U S "   s z = " 1 2 0 0 " > < a : l a t i n   t y p e f a c e = " + m n - l t " / > < / a : e n d P a r a R P r > < / a : p > < / p : t x B o d y > < / p : s p > < p : s p > < p : n v S p P r > < p : c N v P r   i d = " 6 "   n a m e = " R e c t a n g l e   2 4 " > < a : e x t L s t > < a : e x t   u r i = " { D 1 8 F 1 3 2 5 - 2 3 1 7 - 4 1 F 1 - 8 A 9 7 - D 2 B D 7 A 0 B B 2 C 0 } " > < a 1 6 : c r e a t i o n I d   x m l n s : a 1 6 = " h t t p : / / s c h e m a s . m i c r o s o f t . c o m / o f f i c e / d r a w i n g / 2 0 1 0 / m a i n "   i d = " { 6 D 8 9 4 2 5 A - 8 6 9 F - 4 7 1 5 - A 0 0 D - E 9 9 E 3 3 5 5 2 D 8 F } " / > < / a : e x t > < / a : e x t L s t > < / p : c N v P r > < p : c N v S p P r / > < p : n v P r   u s e r D r a w n = " 1 " / > < / p : n v S p P r > < p : s p P r > < a : x f r m   r o t = " 0 " > < a : o f f   x = " 4 3 1 4 8 0 1 "   y = " 2 6 6 6 6 4 1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1 2 0 0 " > < a : l a t i n   t y p e f a c e = " + m n - l t " / > < / a : r P r > < a : t / > < / a : r > < a : e n d P a r a R P r   d i r t y = " 0 "   l a n g = " e n - U S "   s z = " 1 2 0 0 " > < a : l a t i n   t y p e f a c e = " + m n - l t " / > < / a : e n d P a r a R P r > < / a : p > < / p : t x B o d y > < / p : s p > < p : s p > < p : n v S p P r > < p : c N v P r   i d = " 7 "   n a m e = " R e c t a n g l e   2 6 " > < a : e x t L s t > < a : e x t   u r i = " { 1 C 1 7 7 4 C 2 - 8 4 C C - 4 A 5 1 - A E C 9 - F 0 5 1 B 8 A 4 0 D A 0 } " > < a 1 6 : c r e a t i o n I d   x m l n s : a 1 6 = " h t t p : / / s c h e m a s . m i c r o s o f t . c o m / o f f i c e / d r a w i n g / 2 0 1 0 / m a i n "   i d = " { 4 9 D 3 4 A F C - E C F 9 - 4 E 1 5 - A 0 8 3 - A 0 7 4 2 B 7 1 9 F 7 1 } " / > < / a : e x t > < / a : e x t L s t > < / p : c N v P r > < p : c N v S p P r / > < p : n v P r   u s e r D r a w n = " 1 " / > < / p : n v S p P r > < p : s p P r > < a : x f r m   r o t = " 0 " > < a : o f f   x = " 4 3 1 4 8 0 1 "   y = " 3 8 1 4 0 4 5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1 2 0 0 " > < a : l a t i n   t y p e f a c e = " + m n - l t " / > < / a : r P r > < a : t / > < / a : r > < a : e n d P a r a R P r   d i r t y = " 0 "   l a n g = " e n - U S "   s z = " 1 2 0 0 " > < a : l a t i n   t y p e f a c e = " + m n - l t " / > < / a : e n d P a r a R P r > < / a : p > < / p : t x B o d y > < / p : s p > < p : s p > < p : n v S p P r > < p : c N v P r   i d = " 8 "   n a m e = " P i c t u r e   P l a c e h o l d e r   1 8 " > < a : e x t L s t > < a : e x t   u r i = " { 1 0 6 D 7 4 4 F - 0 7 8 6 - 4 F 9 9 - 8 D C D - F 3 9 2 8 0 4 3 6 7 C C } " > < a 1 6 : c r e a t i o n I d   x m l n s : a 1 6 = " h t t p : / / s c h e m a s . m i c r o s o f t . c o m / o f f i c e / d r a w i n g / 2 0 1 0 / m a i n "   i d = " { A 3 B D 6 2 6 C - 0 8 3 E - 4 1 9 3 - A C 3 A - 2 A D 2 C 0 F E 0 5 5 4 } " / > < / a : e x t > < / a : e x t L s t > < / p : c N v P r > < p : c N v S p P r > < a : s p L o c k s   n o G r p = " t r u e " / > < / p : c N v S p P r > < p : n v P r > < p : p h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9 "   n a m e = " S l i d e   N u m b e r   P l a c e h o l d e r   5 " > < a : e x t L s t > < a : e x t   u r i = " { 0 B B C 7 0 0 4 - 1 D 1 6 - 4 1 9 1 - 8 D 6 C - C B 6 7 2 7 8 0 5 8 F B } " > < a 1 6 : c r e a t i o n I d   x m l n s : a 1 6 = " h t t p : / / s c h e m a s . m i c r o s o f t . c o m / o f f i c e / d r a w i n g / 2 0 1 0 / m a i n "   i d = " { B 3 0 3 B F 0 3 - B 0 B 0 - 4 D 3 D - 9 F 0 5 - E 6 9 C F A E C 9 A A 7 } " / > < / a : e x t > < / a : e x t L s t > < / p : c N v P r > < p : c N v S p P r > < a : s p L o c k s   n o G r p = " t r u e " / > < / p : c N v S p P r > < p : n v P r > < p : p h   i d x = " 1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4 3 1 B A 9 6 F - 6 A 6 A - 4 1 4 9 - A D 7 6 - 6 A 6 F 8 D 4 1 4 9 5 F } "   t y p e = " s l i d e n u m " / > < a : e n d P a r a R P r   d i r t y = " 0 "   l a n g = " e n - U S " / > < / a : p > < / p : t x B o d y > < / p : s p > < p : s p > < p : n v S p P r > < p : c N v P r   h i d d e n = " f a l s e "   i d = " 1 0 "   n a m e = " " > < a : e x t L s t > < a : e x t   u r i = " { 1 5 F 5 9 6 A 1 - B E 5 2 - 4 0 0 2 - A 6 3 8 - 5 A 8 3 9 1 E 8 E 1 9 B } " > < a 1 6 : c r e a t i o n I d   x m l n s : a 1 6 = " h t t p : / / s c h e m a s . m i c r o s o f t . c o m / o f f i c e / d r a w i n g / 2 0 1 0 / m a i n "   i d = " { C 6 A 3 2 6 5 A - 3 A A 6 - 4 0 0 F - A A E E - B 1 0 B F 1 3 4 3 5 0 6 } " / > < / a : e x t > < / a : e x t L s t > < / p : c N v P r > < p : c N v S p P r / > < p : n v P r > < p : p h   i d x = " 2 "   t y p e = " t i t l e " / > < / p : n v P r > < / p : n v S p P r > < p : s p P r > < a : x f r m   f l i p H = " f a l s e "   f l i p V = " f a l s e "   r o t = " 0 " > < a : o f f   x = " 4 7 6 2 5 0 "   y = " 7 1 4 3 7 5 " / > < a : e x t   c x = " 3 8 2 9 0 5 0 "   c y = " 7 6 2 0 0 0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r m A u t o f i t   f o n t S c a l e = " 1 0 0 0 0 0 "   l n S p c R e d u c t i o n = " 0 " / > < / a : b o d y P r > < a : l s t S t y l e > < a : l v l 1 p P r   l v l = " 0 " > < a : l n S p c > < a : s p c P c t   v a l = " 1 0 0 0 0 0 " / > < / a : l n S p c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1 1 "   n a m e = " " > < a : e x t L s t > < a : e x t   u r i = " { 7 9 B 1 1 1 3 1 - 0 0 A 3 - 4 6 F D - 9 0 C 0 - B E C 2 A 6 6 A 7 D 2 E } " > < a 1 6 : c r e a t i o n I d   x m l n s : a 1 6 = " h t t p : / / s c h e m a s . m i c r o s o f t . c o m / o f f i c e / d r a w i n g / 2 0 1 0 / m a i n "   i d = " { 0 4 4 9 6 1 1 0 - D 5 F E - 4 B D C - A 7 1 A - 4 1 C 1 E D 1 D B E 7 9 } " / > < / a : e x t > < / a : e x t L s t > < / p : c N v P r > < p : c N v S p P r / > < p : n v P r > < p : p h   i d x = " 3 " / > < / p : n v P r > < / p : n v S p P r > < p : s p P r > < a : x f r m   f l i p H = " f a l s e "   f l i p V = " f a l s e "   r o t = " 0 " > < a : o f f   x = " 9 0 4 8 7 5 "   y = " 1 6 1 9 2 5 0 " / > < a : e x t   c x = " 3 4 0 9 9 5 0 "   c y = " 8 7 6 3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A u t o f i t / > < / a : b o d y P r > < a : l s t S t y l e > < a : l v l 1 p P r   l v l = " 0 " > < a : l n S p c > < a : s p c P c t   v a l = " 1 0 0 0 0 0 " / > < / a : l n S p c > < a : d e f R P r   b = " 1 "   d i r t y = " 0 "   l a n g = " e n - U S "   s z = " 1 4 0 0 " > < a : l a t i n   t y p e f a c e = " + m n - l t " / > < / a : d e f R P r > < / a : l v l 1 p P r > < a : l v l 2 p P r   i n d e n t = " 2 8 5 7 5 0 "   l v l = " 1 " > < a : l n S p c > < a : s p c P c t   v a l = " 1 0 0 0 0 0 " / > < / a : l n S p c > < a : d e f R P r   d i r t y = " 0 "   l a n g = " e n - U S "   s z = " 1 2 0 0 " / > < / a : l v l 2 p P r > < a : l v l 3 p P r   i n d e n t = " 2 8 5 7 5 0 "   l v l = " 2 "   m a r L = " 5 7 1 5 0 0 " > < a : l n S p c > < a : s p c P c t   v a l = " 1 0 0 0 0 0 " / > < / a : l n S p c > < a : d e f R P r   d i r t y = " 0 "   l a n g = " e n - U S "   s z = " 1 2 0 0 " / > < / a : l v l 3 p P r > < a : l v l 4 p P r   i n d e n t = " 2 8 5 7 5 0 "   l v l = " 3 "   m a r L = " 8 5 7 2 5 0 " > < a : l n S p c > < a : s p c P c t   v a l = " 1 0 0 0 0 0 " / > < / a : l n S p c > < a : d e f R P r   d i r t y = " 0 "   l a n g = " e n - U S "   s z = " 1 2 0 0 " / > < / a : l v l 4 p P r > < a : l v l 5 p P r   i n d e n t = " 2 8 5 7 5 0 "   l v l = " 4 "   m a r L = " 1 1 4 3 0 0 0 " > < a : l n S p c > < a : s p c P c t   v a l = " 1 0 0 0 0 0 " / > < / a : l n S p c > < a : d e f R P r   d i r t y = " 0 "   l a n g = " e n - U S "   s z = " 1 2 0 0 " / > < / a : l v l 5 p P r > < / a : l s t S t y l e > < a : p > < a : p P r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2 "   n a m e = " " > < a : e x t L s t > < a : e x t   u r i = " { 4 8 4 4 8 4 8 1 - 6 C E 5 - 4 3 A 1 - 8 9 1 E - 4 8 5 2 1 4 8 C 9 F C F } " > < a 1 6 : c r e a t i o n I d   x m l n s : a 1 6 = " h t t p : / / s c h e m a s . m i c r o s o f t . c o m / o f f i c e / d r a w i n g / 2 0 1 0 / m a i n "   i d = " { A 4 B 5 3 9 0 7 - F 7 3 8 - 4 6 F D - 9 E 8 7 - C D 6 C E 0 A D D 5 1 E } " / > < / a : e x t > < / a : e x t L s t > < / p : c N v P r > < p : c N v S p P r / > < p : n v P r > < p : p h   i d x = " 4 " / > < / p : n v P r > < / p : n v S p P r > < p : s p P r > < a : x f r m   f l i p H = " f a l s e "   f l i p V = " f a l s e "   r o t = " 0 " > < a : o f f   x = " 9 0 4 8 7 5 "   y = " 2 7 2 4 1 5 0 " / > < a : e x t   c x = " 3 4 0 9 9 5 0 "   c y = " 8 7 6 3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A u t o f i t / > < / a : b o d y P r > < a : l s t S t y l e > < a : l v l 1 p P r   l v l = " 0 " > < a : l n S p c > < a : s p c P c t   v a l = " 1 0 0 0 0 0 " / > < / a : l n S p c > < a : d e f R P r   b = " 1 "   d i r t y = " 0 "   l a n g = " e n - U S "   s z = " 1 4 0 0 " > < a : l a t i n   t y p e f a c e = " + m n - l t " / > < / a : d e f R P r > < / a : l v l 1 p P r > < a : l v l 2 p P r   i n d e n t = " 2 8 5 7 5 0 "   l v l = " 1 " > < a : l n S p c > < a : s p c P c t   v a l = " 1 0 0 0 0 0 " / > < / a : l n S p c > < a : d e f R P r   d i r t y = " 0 "   l a n g = " e n - U S "   s z = " 1 2 0 0 " / > < / a : l v l 2 p P r > < a : l v l 3 p P r   i n d e n t = " 2 8 5 7 5 0 "   l v l = " 2 "   m a r L = " 5 7 1 5 0 0 " > < a : l n S p c > < a : s p c P c t   v a l = " 1 0 0 0 0 0 " / > < / a : l n S p c > < a : d e f R P r   d i r t y = " 0 "   l a n g = " e n - U S "   s z = " 1 2 0 0 " / > < / a : l v l 3 p P r > < a : l v l 4 p P r   i n d e n t = " 2 8 5 7 5 0 "   l v l = " 3 "   m a r L = " 8 5 7 2 5 0 " > < a : l n S p c > < a : s p c P c t   v a l = " 1 0 0 0 0 0 " / > < / a : l n S p c > < a : d e f R P r   d i r t y = " 0 "   l a n g = " e n - U S "   s z = " 1 2 0 0 " / > < / a : l v l 4 p P r > < a : l v l 5 p P r   i n d e n t = " 2 8 5 7 5 0 "   l v l = " 4 "   m a r L = " 1 1 4 3 0 0 0 " > < a : l n S p c > < a : s p c P c t   v a l = " 1 0 0 0 0 0 " / > < / a : l n S p c > < a : d e f R P r   d i r t y = " 0 "   l a n g = " e n - U S "   s z = " 1 2 0 0 " / > < / a : l v l 5 p P r > < / a : l s t S t y l e > < a : p > < a : p P r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3 "   n a m e = " " > < a : e x t L s t > < a : e x t   u r i = " { 3 1 5 A 7 F 4 9 - 1 B 2 1 - 4 7 4 9 - A 6 9 6 - 5 4 A 4 3 1 8 A 3 5 0 0 } " > < a 1 6 : c r e a t i o n I d   x m l n s : a 1 6 = " h t t p : / / s c h e m a s . m i c r o s o f t . c o m / o f f i c e / d r a w i n g / 2 0 1 0 / m a i n "   i d = " { A 4 2 E B 5 F 3 - 6 6 1 F - 4 2 5 8 - 9 2 5 A - 3 F 9 4 E 9 6 7 7 C 5 D } " / > < / a : e x t > < / a : e x t L s t > < / p : c N v P r > < p : c N v S p P r / > < p : n v P r > < p : p h   i d x = " 5 " / > < / p : n v P r > < / p : n v S p P r > < p : s p P r > < a : x f r m   f l i p H = " f a l s e "   f l i p V = " f a l s e "   r o t = " 0 " > < a : o f f   x = " 9 0 4 8 7 5 "   y = " 3 8 6 7 1 5 0 " / > < a : e x t   c x = " 3 4 0 9 9 5 0 "   c y = " 8 7 6 3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A u t o f i t / > < / a : b o d y P r > < a : l s t S t y l e > < a : l v l 1 p P r   l v l = " 0 " > < a : l n S p c > < a : s p c P c t   v a l = " 1 0 0 0 0 0 " / > < / a : l n S p c > < a : d e f R P r   b = " 1 "   d i r t y = " 0 "   l a n g = " e n - U S "   s z = " 1 4 0 0 " > < a : l a t i n   t y p e f a c e = " + m n - l t " / > < / a : d e f R P r > < / a : l v l 1 p P r > < a : l v l 2 p P r   i n d e n t = " 2 8 5 7 5 0 "   l v l = " 1 " > < a : l n S p c > < a : s p c P c t   v a l = " 1 0 0 0 0 0 " / > < / a : l n S p c > < a : d e f R P r   d i r t y = " 0 "   l a n g = " e n - U S "   s z = " 1 2 0 0 " / > < / a : l v l 2 p P r > < a : l v l 3 p P r   i n d e n t = " 2 8 5 7 5 0 "   l v l = " 2 "   m a r L = " 5 7 1 5 0 0 " > < a : l n S p c > < a : s p c P c t   v a l = " 1 0 0 0 0 0 " / > < / a : l n S p c > < a : d e f R P r   d i r t y = " 0 "   l a n g = " e n - U S "   s z = " 1 2 0 0 " / > < / a : l v l 3 p P r > < a : l v l 4 p P r   i n d e n t = " 2 8 5 7 5 0 "   l v l = " 3 "   m a r L = " 8 5 7 2 5 0 " > < a : l n S p c > < a : s p c P c t   v a l = " 1 0 0 0 0 0 " / > < / a : l n S p c > < a : d e f R P r   d i r t y = " 0 "   l a n g = " e n - U S "   s z = " 1 2 0 0 " / > < / a : l v l 4 p P r > < a : l v l 5 p P r   i n d e n t = " 2 8 5 7 5 0 "   l v l = " 4 "   m a r L = " 1 1 4 3 0 0 0 " > < a : l n S p c > < a : s p c P c t   v a l = " 1 0 0 0 0 0 " / > < / a : l n S p c > < a : d e f R P r   d i r t y = " 0 "   l a n g = " e n - U S "   s z = " 1 2 0 0 " / > < / a : l v l 5 p P r > < / a : l s t S t y l e > < a : p > < a : p P r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h i d d e n = " f a l s e "   i d = " 1 4 "   n a m e = " " > < a : e x t L s t > < a : e x t   u r i = " { 5 9 8 0 6 9 8 6 - D 4 1 5 - 4 1 8 A - 8 3 A E - F C A 6 E 4 6 A F D 9 4 } " > < a 1 6 : c r e a t i o n I d   x m l n s : a 1 6 = " h t t p : / / s c h e m a s . m i c r o s o f t . c o m / o f f i c e / d r a w i n g / 2 0 1 0 / m a i n "   i d = " { 0 2 0 3 7 4 3 2 - E F D 0 - 4 A 7 1 - 9 4 4 D - C 9 E 3 3 6 4 5 1 F 0 8 } " / > < / a : e x t > < / a : e x t L s t > < / p : c N v P r > < p : c N v S p P r / > < p : n v P r > < p : p h   i d x = " 6 " / > < / p : n v P r > < / p : n v S p P r > < p : s p P r > < a : x f r m   f l i p H = " f a l s e "   f l i p V = " f a l s e "   r o t = " 0 " > < a : o f f   x = " 4 7 3 3 9 2 5 "   y = " 1 6 1 9 2 5 0 " / > < a : e x t   c x = " 3 4 0 9 9 5 0 "   c y = " 8 7 6 3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5 2 5 0 "   v e r t = " h o r z " > < a : n o A u t o f i t / > < / a : b o d y P r > < a : l s t S t y l e > < a : l v l 1 p P r   l v l = " 0 " > < a : l n S p c > < a : s p c P c t   v a l = " 1 0 0 0 0 0 " / > < / a : l n S p c > < a : d e f R P r   b = " 1 "   d i r t y = " 0 "   l a n g = " e n - U S "   s z = " 1 4 0 0 " > < a : l a t i n   t y p e f a c e = " + m n - l t " / > < / a : d e f R P r > < / a : l v l 1 p P r > < a : l v l 2 p P r   i n d e n t = " 2 8 5 7 5 0 "   l v l = " 1 " > < a : l n S p c > < a : s p c P c t   v a l = " 1 0 0 0 0 0 " / > < / a : l n S p c > < a : d e f R P r   d i r t y = " 0 "   l a n g = " e n - U S "   s z = " 1 2 0 0 " / > < / a : l v l 2 p P r > < a : l v l 3 p P r   i n d e n t = " 2 8 5 7 5 0 "   l v l = " 2 "   m a r L = " 5 7 1 5 0 0 " > < a : l n S p c > < a : s p c P c t   v a l = " 1 0 0 0 0 0 " / > < / a : l n S p c > < a : d e f R P r   d i r t y = " 0 "   l a n g = " e n - U S "   s z = " 1 2 0 0 " / > < / a : l v l 3 p P r > < a : l v l 4 p P r   i n d e n t = " 2 8 5 7 5 0 "   l v l = " 3 "   m a r L = " 8 5 7 2 5 0 " > < a : l n S p c > < a : s p c P c t   v a l = " 1 0 0 0 0 0 " / > < / a : l n S p c > < a : d e f R P r   d i r t y = " 0 "   l a n g = " e n - U S "   s z = " 1 2 0 0 " / > < / a : l v l 4 p P r > < a : l v l 5 p P r   i n d e n t = " 2 8 5 7 5 0 "   l v l = " 4 "   m a r L = " 1 1 4 3 0 0 0 " > < a : l n S p c > < a : s p c P c t   v a l = " 1 0 0 0 0 0 " / > < / a : l n S p c > < a : d e f R P r   d i r t y = " 0 "   l a n g = " e n - U S "   s z = " 1 2 0 0 " / > < / a : l v l 5 p P r > < / a : l s t S t y l e > < a : p > < a : p P r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5 "   n a m e = " " > < a : e x t L s t > < a : e x t   u r i = " { 5 5 8 6 2 1 D B - E 7 2 9 - 4 D A F - A 3 0 A - C 0 C 9 0 B C 7 C B 2 A } " > < a 1 6 : c r e a t i o n I d   x m l n s : a 1 6 = " h t t p : / / s c h e m a s . m i c r o s o f t . c o m / o f f i c e / d r a w i n g / 2 0 1 0 / m a i n "   i d = " { 5 E E B F A 7 3 - A D 1 6 - 4 9 C B - 8 9 A 4 - 2 5 8 E C 9 1 D 3 A 4 B } " / > < / a : e x t > < / a : e x t L s t > < / p : c N v P r > < p : c N v S p P r / > < p : n v P r > < p : p h   i d x = " 7 " / > < / p : n v P r > < / p : n v S p P r > < p : s p P r > < a : x f r m   f l i p H = " f a l s e "   f l i p V = " f a l s e "   r o t = " 0 " > < a : o f f   x = " 4 7 3 3 9 2 5 "   y = " 2 7 2 4 1 5 0 " / > < a : e x t   c x = " 3 4 0 9 9 5 0 "   c y = " 8 7 6 3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A u t o f i t / > < / a : b o d y P r > < a : l s t S t y l e > < a : l v l 1 p P r   l v l = " 0 " > < a : l n S p c > < a : s p c P c t   v a l = " 1 0 0 0 0 0 " / > < / a : l n S p c > < a : d e f R P r   b = " 1 "   d i r t y = " 0 "   l a n g = " e n - U S "   s z = " 1 4 0 0 " > < a : l a t i n   t y p e f a c e = " + m n - l t " / > < / a : d e f R P r > < / a : l v l 1 p P r > < a : l v l 2 p P r   i n d e n t = " 2 8 5 7 5 0 "   l v l = " 1 " > < a : l n S p c > < a : s p c P c t   v a l = " 1 0 0 0 0 0 " / > < / a : l n S p c > < a : d e f R P r   d i r t y = " 0 "   l a n g = " e n - U S "   s z = " 1 2 0 0 " / > < / a : l v l 2 p P r > < a : l v l 3 p P r   i n d e n t = " 2 8 5 7 5 0 "   l v l = " 2 "   m a r L = " 5 7 1 5 0 0 " > < a : l n S p c > < a : s p c P c t   v a l = " 1 0 0 0 0 0 " / > < / a : l n S p c > < a : d e f R P r   d i r t y = " 0 "   l a n g = " e n - U S "   s z = " 1 2 0 0 " / > < / a : l v l 3 p P r > < a : l v l 4 p P r   i n d e n t = " 2 8 5 7 5 0 "   l v l = " 3 "   m a r L = " 8 5 7 2 5 0 " > < a : l n S p c > < a : s p c P c t   v a l = " 1 0 0 0 0 0 " / > < / a : l n S p c > < a : d e f R P r   d i r t y = " 0 "   l a n g = " e n - U S "   s z = " 1 2 0 0 " / > < / a : l v l 4 p P r > < a : l v l 5 p P r   i n d e n t = " 2 8 5 7 5 0 "   l v l = " 4 "   m a r L = " 1 1 4 3 0 0 0 " > < a : l n S p c > < a : s p c P c t   v a l = " 1 0 0 0 0 0 " / > < / a : l n S p c > < a : d e f R P r   d i r t y = " 0 "   l a n g = " e n - U S "   s z = " 1 2 0 0 " / > < / a : l v l 5 p P r > < / a : l s t S t y l e > < a : p > < a : p P r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6 "   n a m e = " " > < a : e x t L s t > < a : e x t   u r i = " { 2 A 1 4 B C 5 8 - A 2 6 9 - 4 2 F 6 - 9 2 5 1 - 3 A 2 6 0 C 3 5 8 A 5 F } " > < a 1 6 : c r e a t i o n I d   x m l n s : a 1 6 = " h t t p : / / s c h e m a s . m i c r o s o f t . c o m / o f f i c e / d r a w i n g / 2 0 1 0 / m a i n "   i d = " { 5 2 5 6 F 3 3 A - E 8 6 0 - 4 7 B C - 9 C C 8 - F 9 7 C D C 6 A 3 A B 0 } " / > < / a : e x t > < / a : e x t L s t > < / p : c N v P r > < p : c N v S p P r / > < p : n v P r > < p : p h   i d x = " 8 " / > < / p : n v P r > < / p : n v S p P r > < p : s p P r > < a : x f r m   f l i p H = " f a l s e "   f l i p V = " f a l s e "   r o t = " 0 " > < a : o f f   x = " 4 7 3 3 9 2 5 "   y = " 3 8 6 7 1 5 0 " / > < a : e x t   c x = " 3 4 0 9 9 5 0 "   c y = " 8 7 6 3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A u t o f i t / > < / a : b o d y P r > < a : l s t S t y l e > < a : l v l 1 p P r   l v l = " 0 " > < a : l n S p c > < a : s p c P c t   v a l = " 1 0 0 0 0 0 " / > < / a : l n S p c > < a : d e f R P r   b = " 1 "   d i r t y = " 0 "   l a n g = " e n - U S "   s z = " 1 4 0 0 " > < a : l a t i n   t y p e f a c e = " + m n - l t " / > < / a : d e f R P r > < / a : l v l 1 p P r > < a : l v l 2 p P r   i n d e n t = " 2 8 5 7 5 0 "   l v l = " 1 " > < a : l n S p c > < a : s p c P c t   v a l = " 1 0 0 0 0 0 " / > < / a : l n S p c > < a : d e f R P r   d i r t y = " 0 "   l a n g = " e n - U S "   s z = " 1 2 0 0 " / > < / a : l v l 2 p P r > < a : l v l 3 p P r   i n d e n t = " 2 8 5 7 5 0 "   l v l = " 2 "   m a r L = " 5 7 1 5 0 0 " > < a : l n S p c > < a : s p c P c t   v a l = " 1 0 0 0 0 0 " / > < / a : l n S p c > < a : d e f R P r   d i r t y = " 0 "   l a n g = " e n - U S "   s z = " 1 2 0 0 " / > < / a : l v l 3 p P r > < a : l v l 4 p P r   i n d e n t = " 2 8 5 7 5 0 "   l v l = " 3 "   m a r L = " 8 5 7 2 5 0 " > < a : l n S p c > < a : s p c P c t   v a l = " 1 0 0 0 0 0 " / > < / a : l n S p c > < a : d e f R P r   d i r t y = " 0 "   l a n g = " e n - U S "   s z = " 1 2 0 0 " / > < / a : l v l 4 p P r > < a : l v l 5 p P r   i n d e n t = " 2 8 5 7 5 0 "   l v l = " 4 "   m a r L = " 1 1 4 3 0 0 0 " > < a : l n S p c > < a : s p c P c t   v a l = " 1 0 0 0 0 0 " / > < / a : l n S p c > < a : d e f R P r   d i r t y = " 0 "   l a n g = " e n - U S "   s z = " 1 2 0 0 " / > < / a : l v l 5 p P r > < / a : l s t S t y l e > < a : p > < a : p P r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7 "   n a m e = " D a t e   P l a c e h o l d e r   3 " > < a : e x t L s t > < a : e x t   u r i = " { F 9 9 9 5 7 9 5 - 6 8 A 4 - 4 A 0 4 - 9 8 B C - 2 5 0 D 3 C 3 8 1 8 C 1 } " > < a 1 6 : c r e a t i o n I d   x m l n s : a 1 6 = " h t t p : / / s c h e m a s . m i c r o s o f t . c o m / o f f i c e / d r a w i n g / 2 0 1 0 / m a i n "   i d = " { 6 7 D D B 4 5 9 - A 5 0 9 - 4 E 4 E - 8 B 7 7 - C 6 E 6 0 D 8 B D F D 0 } " / > < / a : e x t > < / a : e x t L s t > < / p : c N v P r > < p : c N v S p P r > < a : s p L o c k s   n o G r p = " t r u e " / > < / p : c N v S p P r > < p : n v P r > < p : p h   i d x = " 9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8 "   n a m e = " F o o t e r   P l a c e h o l d e r   4 " > < a : e x t L s t > < a : e x t   u r i = " { B D D 6 E 3 2 3 - C A C B - 4 1 A F - B 6 7 7 - 6 4 3 0 3 6 F B 2 6 2 5 } " > < a 1 6 : c r e a t i o n I d   x m l n s : a 1 6 = " h t t p : / / s c h e m a s . m i c r o s o f t . c o m / o f f i c e / d r a w i n g / 2 0 1 0 / m a i n "   i d = " { 3 D 4 D A A A 3 - 6 4 E A - 4 E 2 F - 8 7 A F - B 9 B A 8 3 F 9 C A 6 A } " / > < / a : e x t > < / a : e x t L s t > < / p : c N v P r > < p : c N v S p P r > < a : s p L o c k s   n o G r p = " t r u e " / > < / p : c N v S p P r > < p : n v P r > < p : p h   i d x = " 1 0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/ p : s p T r e e > < p : e x t L s t > < p : e x t   u r i = " { 7 3 E 4 4 1 C 2 - 9 6 6 6 - 4 F 6 4 - B 1 9 1 - B C 9 5 3 3 F F F F 5 4 } " > < p 1 4 : c r e a t i o n I d   x m l n s : p 1 4 = " h t t p : / / s c h e m a s . m i c r o s o f t . c o m / o f f i c e / p o w e r p o i n t / 2 0 1 0 / m a i n "   v a l = " 1 6 2 8 5 0 8 2 2 3 1 3 8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W e l c o m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P i c t u r e   P l a c e h o l d e r   1 1 " > < a : e x t L s t > < a : e x t   u r i = " { F B 4 1 0 E 4 2 - 7 C 5 E - 4 E A 5 - B 4 9 E - D 1 7 9 4 A F B 3 F 8 B } " > < a 1 6 : c r e a t i o n I d   x m l n s : a 1 6 = " h t t p : / / s c h e m a s . m i c r o s o f t . c o m / o f f i c e / d r a w i n g / 2 0 1 0 / m a i n "   i d = " { 6 3 A E B 9 E 2 - F 0 1 0 - 4 8 2 2 - 9 2 9 D - 2 A D 6 1 4 F 6 3 4 3 6 } " / > < / a : e x t > < / a : e x t L s t > < / p : c N v P r > < p : c N v S p P r > < a : s p L o c k s   n o G r p = " t r u e " / > < / p : c N v S p P r > < p : n v P r > < p : p h   t y p e = " p i c " / > < / p : n v P r > < / p : n v S p P r > < p : s p P r > < a : x f r m   r o t = " 0 " > < a : o f f   x = " 4 7 8 8 6 9 3 "   y = " 0 " / > < a : e x t   c x = " 2 9 2 5 3 6 6 "   c y = " 5 1 4 3 5 0 0 " / > < / a : x f r m > < / p : s p P r > < p : t x B o d y > < a : b o d y P r   a n c h o r = " c t r "   r t l C o l = " 0 "   v e r t = " h o r z " > < a : n o A u t o f i t / > < / a : b o d y P r > < a : l s t S t y l e > < a : l v l 1 p P r   a l g n = " c t r "   i n d e n t = " 0 "   l v l = " 0 "   m a r L = " 0 " > < a : b u N o n e / > < a : d e f R P r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 A d d   p h o t o < / a : t > < / a : r > < a : e n d P a r a R P r   d i r t y = " 0 "   l a n g = " e n - U S " / > < / a : p > < / p : t x B o d y > < / p : s p > < p : s p > < p : n v S p P r > < p : c N v P r   i d = " 3 "   n a m e = " R e c t a n g l e   9 " > < a : e x t L s t > < a : e x t   u r i = " { 0 7 3 E 2 2 E 3 - 8 2 9 7 - 4 D 6 4 - B 1 5 D - 5 8 E C E F 2 4 1 E B 3 } " > < a 1 6 : c r e a t i o n I d   x m l n s : a 1 6 = " h t t p : / / s c h e m a s . m i c r o s o f t . c o m / o f f i c e / d r a w i n g / 2 0 1 0 / m a i n "   i d = " { 4 5 D 0 3 5 9 3 - 9 6 B 9 - 4 B 8 9 - B 0 2 E - 2 0 E E 0 A C A 9 E F D } " / > < / a : e x t > < / a : e x t L s t > < / p : c N v P r > < p : c N v S p P r / > < p : n v P r   u s e r D r a w n = " 1 " / > < / p : n v S p P r > < p : s p P r > < a : x f r m   r o t = " 0 " > < a : o f f   x = " 7 7 1 3 7 3 4 "   y = " 0 " / > < a : e x t   c x = " 4 2 8 5 2 1 "   c y = " 5 1 4 3 5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e x t   P l a c e h o l d e r   1 4 " > < a : e x t L s t > < a : e x t   u r i = " { 4 9 E 7 7 5 D 0 - 5 D E E - 4 4 5 F - 8 6 A E - 4 6 1 5 D 3 1 9 9 D D 8 } " > < a 1 6 : c r e a t i o n I d   x m l n s : a 1 6 = " h t t p : / / s c h e m a s . m i c r o s o f t . c o m / o f f i c e / d r a w i n g / 2 0 1 0 / m a i n "   i d = " { 7 7 9 0 7 C F 1 - F 2 B 4 - 4 E 0 7 - A D A 7 - E 8 6 6 C 6 4 0 5 F 4 2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8 1 0 6 5 "   y = " 4 5 4 8 1 8 " / > < a : e x t   c x = " 1 2 9 7 1 5 8 "   c y = " 4 5 2 4 3 7 " / > < / a : x f r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1 0 0 0 0 0 " / > < / a : l n S p c > < a : b u N o n e / > < a : d e f R P r   b = " 1 "   d i r t y = " 0 "   l a n g = " e n - U S "   s z = " 3 2 0 0 " > < a : s o l i d F i l l > < a : s c h e m e C l r   v a l = " a c c e n t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 # N o . < / a : t > < / a : r > < a : e n d P a r a R P r   d i r t y = " 0 "   l a n g = " e n - U S " / > < / a : p > < / p : t x B o d y > < / p : s p > < p : s p > < p : n v S p P r > < p : c N v P r   i d = " 5 "   n a m e = " T e x t   P l a c e h o l d e r   1 3 " > < a : e x t L s t > < a : e x t   u r i = " { 7 8 6 2 B D C 9 - 2 7 A 9 - 4 9 F 0 - A 6 E 5 - A 5 3 E C 5 C 2 A 2 4 B } " > < a 1 6 : c r e a t i o n I d   x m l n s : a 1 6 = " h t t p : / / s c h e m a s . m i c r o s o f t . c o m / o f f i c e / d r a w i n g / 2 0 1 0 / m a i n "   i d = " { E 4 3 6 F 3 6 E - 9 0 C F - 4 5 A 7 - 9 6 1 B - 6 5 B 0 7 4 B D 4 4 0 A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8 1 0 6 9 "   y = " 2 3 5 9 3 0 4 " / > < a : e x t   c x = " 4 0 5 7 4 3 0 "   c y = " 2 4 5 9 5 0 7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i n d e n t = " 0 "   l v l = " 0 "   m a r L = " 0 " > < a : l n S p c > < a : s p c P c t   v a l = " 1 0 0 0 0 0 " / > < / a : l n S p c > < a : s p c B e f > < a : s p c P t s   v a l = " 3 0 0 " / > < / a : s p c B e f > < a : s p c A f t > < a : s p c P t s   v a l = " 3 0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6 "   n a m e = " P i c t u r e   P l a c e h o l d e r   1 8 " > < a : e x t L s t > < a : e x t   u r i = " { 3 6 2 6 5 5 0 A - 6 B 9 1 - 4 1 D C - 9 E E C - 6 E 1 2 4 9 5 4 3 6 3 A } " > < a 1 6 : c r e a t i o n I d   x m l n s : a 1 6 = " h t t p : / / s c h e m a s . m i c r o s o f t . c o m / o f f i c e / d r a w i n g / 2 0 1 0 / m a i n "   i d = " { B D 7 B A 4 C 3 - 4 5 5 0 - 4 F 6 2 - 9 E 4 A - C A 4 D D 2 9 4 9 5 7 B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7 "   n a m e = " S l i d e   N u m b e r   P l a c e h o l d e r   5 " > < a : e x t L s t > < a : e x t   u r i = " { 6 D 8 4 6 7 8 7 - E 2 3 B - 4 E 8 F - A 1 0 1 - 5 4 E E D 0 9 5 B 0 E 8 } " > < a 1 6 : c r e a t i o n I d   x m l n s : a 1 6 = " h t t p : / / s c h e m a s . m i c r o s o f t . c o m / o f f i c e / d r a w i n g / 2 0 1 0 / m a i n "   i d = " { 6 E 5 E 7 A E A - 5 2 8 5 - 4 5 5 4 - 9 5 9 1 - 2 C C 4 6 A 0 8 7 6 3 5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C F 0 5 C F 9 0 - 7 E F 3 - 4 2 3 7 - 9 B 4 0 - 4 D C E 5 C 5 4 0 3 5 C } "   t y p e = " s l i d e n u m " / > < a : e n d P a r a R P r   d i r t y = " 0 "   l a n g = " e n - U S " / > < / a : p > < / p : t x B o d y > < / p : s p > < p : s p > < p : n v S p P r > < p : c N v P r   h i d d e n = " f a l s e "   i d = " 8 "   n a m e = " " > < a : e x t L s t > < a : e x t   u r i = " { 9 0 5 2 E 6 3 0 - E C 8 9 - 4 6 1 5 - 9 6 9 C - D D 6 8 3 3 D A 1 6 8 3 } " > < a 1 6 : c r e a t i o n I d   x m l n s : a 1 6 = " h t t p : / / s c h e m a s . m i c r o s o f t . c o m / o f f i c e / d r a w i n g / 2 0 1 0 / m a i n "   i d = " { 8 9 0 B 0 A 5 5 - 5 A E 7 - 4 1 5 4 - A 1 E 6 - 7 F 6 7 1 7 F A 8 B 8 6 } " / > < / a : e x t > < / a : e x t L s t > < / p : c N v P r > < p : c N v S p P r / > < p : n v P r > < p : p h   i d x = " 5 "   t y p e = " t i t l e " / > < / p : n v P r > < / p : n v S p P r > < p : s p P r > < a : x f r m   f l i p H = " f a l s e "   f l i p V = " f a l s e "   r o t = " 0 " > < a : o f f   x = " 4 7 6 2 5 0 "   y = " 9 0 4 8 7 5 " / > < a : e x t   c x = " 4 0 8 6 2 2 5 "   c y = " 1 3 4 3 0 2 5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A u t o f i t / > < / a : b o d y P r > < a : l s t S t y l e /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9 "   n a m e = " D a t e   P l a c e h o l d e r   3 " > < a : e x t L s t > < a : e x t   u r i = " { 9 9 3 C 1 0 9 8 - 0 7 2 5 - 4 D E E - 9 7 8 7 - 4 F 7 D F 0 C 9 6 A 5 A } " > < a 1 6 : c r e a t i o n I d   x m l n s : a 1 6 = " h t t p : / / s c h e m a s . m i c r o s o f t . c o m / o f f i c e / d r a w i n g / 2 0 1 0 / m a i n "   i d = " { 0 1 2 A 2 3 D 1 - B A 7 0 - 4 D C 0 - 9 C E 4 - E 9 E 5 9 9 9 4 0 8 7 9 } " / > < / a : e x t > < / a : e x t L s t > < / p : c N v P r > < p : c N v S p P r > < a : s p L o c k s   n o G r p = " t r u e " / > < / p : c N v S p P r > < p : n v P r > < p : p h   i d x = " 6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0 "   n a m e = " F o o t e r   P l a c e h o l d e r   4 " > < a : e x t L s t > < a : e x t   u r i = " { 3 2 0 2 D 0 B E - 5 F 3 F - 4 B B 1 - A B 1 6 - F 0 8 9 8 9 1 8 9 B B B } " > < a 1 6 : c r e a t i o n I d   x m l n s : a 1 6 = " h t t p : / / s c h e m a s . m i c r o s o f t . c o m / o f f i c e / d r a w i n g / 2 0 1 0 / m a i n "   i d = " { C 9 E A 4 1 2 3 - C 8 E 0 - 4 F A 6 - 9 1 3 9 - E 6 6 F E A 1 2 3 A 6 E } " / > < / a : e x t > < / a : e x t L s t > < / p : c N v P r > < p : c N v S p P r > < a : s p L o c k s   n o G r p = " t r u e " / > < / p : c N v S p P r > < p : n v P r > < p : p h   i d x = " 7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/ p : s p T r e e > < p : e x t L s t > < p : e x t   u r i = " { B 7 4 A 6 C C E - 1 4 E D - 4 2 6 5 - A 9 1 6 - 8 B 4 0 D 8 7 D 1 0 B C } " > < p 1 4 : c r e a t i o n I d   x m l n s : p 1 4 = " h t t p : / / s c h e m a s . m i c r o s o f t . c o m / o f f i c e / p o w e r p o i n t / 2 0 1 0 / m a i n "   v a l = " 1 6 2 8 5 0 8 2 2 3 1 4 3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G e n e r a l   P o l i c i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P i c t u r e   P l a c e h o l d e r   1 1 " > < a : e x t L s t > < a : e x t   u r i = " { 1 4 6 8 5 1 F 0 - D 3 8 9 - 4 E B 8 - 8 8 2 E - A 1 A 9 3 3 3 4 6 F 8 7 } " > < a 1 6 : c r e a t i o n I d   x m l n s : a 1 6 = " h t t p : / / s c h e m a s . m i c r o s o f t . c o m / o f f i c e / d r a w i n g / 2 0 1 0 / m a i n "   i d = " { C E 3 0 C A E 9 - D 9 0 B - 4 D A 2 - B D E A - D F D C 0 D 7 F 5 B 6 E } " / > < / a : e x t > < / a : e x t L s t > < / p : c N v P r > < p : c N v S p P r > < a : s p L o c k s   n o G r p = " t r u e " / > < / p : c N v S p P r > < p : n v P r > < p : p h   t y p e = " p i c " / > < / p : n v P r > < / p : n v S p P r > < p : s p P r > < a : x f r m   r o t = " 0 " > < a : o f f   x = " 9 0 9 5 8 6 "   y = " 3 9 3 8 2 1 1 " / > < a : e x t   c x = " 8 2 4 0 4 8 2 "   c y = " 8 2 9 0 5 0 " / > < / a : x f r m > < / p : s p P r > < p : t x B o d y > < a : b o d y P r   a n c h o r = " c t r "   r t l C o l = " 0 "   v e r t = " h o r z " > < a : n o A u t o f i t / > < / a : b o d y P r > < a : l s t S t y l e > < a : l v l 1 p P r   a l g n = " c t r "   i n d e n t = " 0 "   l v l = " 0 "   m a r L = " 0 " > < a : b u N o n e / > < a : d e f R P r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 A d d   p h o t o < / a : t > < / a : r > < a : e n d P a r a R P r   d i r t y = " 0 "   l a n g = " e n - U S " / > < / a : p > < / p : t x B o d y > < / p : s p > < p : s p > < p : n v S p P r > < p : c N v P r   h i d d e n = " f a l s e "   i d = " 3 "   n a m e = " T e x t   P l a c e h o l d e r   1 4 " > < a : e x t L s t > < a : e x t   u r i = " { 8 8 4 E 8 B 3 8 - 6 7 7 6 - 4 9 F 0 - B 8 B C - 7 E D B 7 E 9 5 9 1 B D } " > < a 1 6 : c r e a t i o n I d   x m l n s : a 1 6 = " h t t p : / / s c h e m a s . m i c r o s o f t . c o m / o f f i c e / d r a w i n g / 2 0 1 0 / m a i n "   i d = " { 4 4 6 3 3 5 C 6 - 8 9 1 C - 4 6 1 5 - B C 3 1 - 8 9 D D 4 7 9 9 7 8 A 5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8 1 0 6 5 "   y = " 4 5 4 8 1 8 " / > < a : e x t   c x = " 1 2 9 7 1 5 8 "   c y = " 4 5 2 4 3 7 " / > < / a : x f r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9 0 0 0 0 " / > < / a : l n S p c > < a : b u N o n e / > < a : d e f R P r   b = " 1 "   d i r t y = " 0 "   l a n g = " e n - U S "   s z = " 3 2 0 0 " > < a : s o l i d F i l l > < a : s c h e m e C l r   v a l = " a c c e n t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 # N o . < / a : t > < / a : r > < a : e n d P a r a R P r   d i r t y = " 0 "   l a n g = " e n - U S " / > < / a : p > < / p : t x B o d y > < / p : s p > < p : s p > < p : n v S p P r > < p : c N v P r   i d = " 4 "   n a m e = " P i c t u r e   P l a c e h o l d e r   1 8 " > < a : e x t L s t > < a : e x t   u r i = " { C B B B 5 A E A - 8 D 3 1 - 4 C 7 5 - 9 A 1 E - 3 F 6 2 E F 0 8 4 5 2 5 } " > < a 1 6 : c r e a t i o n I d   x m l n s : a 1 6 = " h t t p : / / s c h e m a s . m i c r o s o f t . c o m / o f f i c e / d r a w i n g / 2 0 1 0 / m a i n "   i d = " { F 3 C 3 5 F 7 E - 1 C A D - 4 1 A 1 - 9 4 0 3 - D 6 C F C 8 E 5 4 8 E 9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5 "   n a m e = " R e c t a n g l e   7 " > < a : e x t L s t > < a : e x t   u r i = " { C 4 F 0 C D 7 B - 1 F C 6 - 4 3 2 6 - 9 3 9 8 - D 9 A A 2 F E 3 3 4 C B } " > < a 1 6 : c r e a t i o n I d   x m l n s : a 1 6 = " h t t p : / / s c h e m a s . m i c r o s o f t . c o m / o f f i c e / d r a w i n g / 2 0 1 0 / m a i n "   i d = " { 5 A 2 4 6 2 6 3 - 3 E 2 C - 4 2 F 8 - 9 D 9 C - 1 A B 8 3 0 2 F 5 9 E F } " / > < / a : e x t > < / a : e x t L s t > < / p : c N v P r > < p : c N v S p P r / > < p : n v P r   u s e r D r a w n = " 1 " / > < / p : n v S p P r > < p : s p P r > < a : x f r m   r o t = " 0 " > < a : o f f   x = " 4 8 1 0 6 5 "   y = " 3 9 3 8 2 1 1 " / > < a : e x t   c x = " 4 2 8 5 2 1 "   c y = " 8 2 9 0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2 D D 8 0 6 9 7 - 0 2 7 2 - 4 F 3 E - 9 E 6 7 - 4 A 7 C 3 3 4 E 2 5 4 8 } " > < a 1 6 : c r e a t i o n I d   x m l n s : a 1 6 = " h t t p : / / s c h e m a s . m i c r o s o f t . c o m / o f f i c e / d r a w i n g / 2 0 1 0 / m a i n "   i d = " { E 8 8 9 5 A 2 9 - C D 0 6 - 4 C C 8 - 8 A B 7 - 1 7 B F B 9 F B 4 7 9 9 } " / > < / a : e x t > < / a : e x t L s t > < / p : c N v P r > < p : c N v S p P r > < a : s p L o c k s   n o G r p = " t r u e " / > < / p : c N v S p P r > < p : n v P r > < p : p h   i d x = " 3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4 A 7 7 2 C 0 1 - C 3 A F - 4 C 9 5 - 9 E 9 5 - F 8 A D C F 4 B C D 0 2 } "   t y p e = " s l i d e n u m " / > < a : e n d P a r a R P r   d i r t y = " 0 "   l a n g = " e n - U S " / > < / a : p > < / p : t x B o d y > < / p : s p > < p : s p > < p : n v S p P r > < p : c N v P r   h i d d e n = " f a l s e "   i d = " 7 "   n a m e = " " > < a : e x t L s t > < a : e x t   u r i = " { 4 C 4 A D A E 1 - D C F 2 - 4 0 8 2 - A A B 9 - 5 C 3 4 7 A 3 5 8 3 E 1 } " > < a 1 6 : c r e a t i o n I d   x m l n s : a 1 6 = " h t t p : / / s c h e m a s . m i c r o s o f t . c o m / o f f i c e / d r a w i n g / 2 0 1 0 / m a i n "   i d = " { 3 E F A 1 2 7 7 - E E B E - 4 6 4 B - A F E 8 - B E 4 9 5 A 6 4 6 9 6 C } " / > < / a : e x t > < / a : e x t L s t > < / p : c N v P r > < p : c N v S p P r / > < p : n v P r > < p : p h   i d x = " 4 "   t y p e = " t i t l e " / > < / p : n v P r > < / p : n v S p P r > < p : s p P r > < a : x f r m   f l i p H = " f a l s e "   f l i p V = " f a l s e "   r o t = " 0 " > < a : o f f   x = " 4 7 6 2 5 0 "   y = " 9 0 4 8 7 5 " / > < a : e x t   c x = " 7 8 2 9 5 5 0 "   c y = " 8 3 8 2 0 0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A u t o f i t / > < / a : b o d y P r > < a : l s t S t y l e > < a : l v l 1 p P r   l v l = " 0 " > < a : l n S p c > < a : s p c P c t   v a l = " 1 0 0 0 0 0 " / > < / a : l n S p c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8 "   n a m e = " " > < a : e x t L s t > < a : e x t   u r i = " { C B C F 4 3 F 0 - B 8 E C - 4 3 4 B - B 0 7 2 - E 0 7 5 D 5 2 E A 7 1 C } " > < a 1 6 : c r e a t i o n I d   x m l n s : a 1 6 = " h t t p : / / s c h e m a s . m i c r o s o f t . c o m / o f f i c e / d r a w i n g / 2 0 1 0 / m a i n "   i d = " { 3 C 4 1 9 B 0 3 - 4 0 D 2 - 4 B D 0 - A 5 F 8 - 1 4 4 D C 6 F 6 D A 1 D } " / > < / a : e x t > < / a : e x t L s t > < / p : c N v P r > < p : c N v S p P r / > < p : n v P r > < p : p h   i d x = " 5 " / > < / p : n v P r > < / p : n v S p P r > < p : s p P r > < a : x f r m   f l i p H = " f a l s e "   f l i p V = " f a l s e "   r o t = " 0 " > < a : o f f   x = " 4 7 6 2 5 0 "   y = " 2 1 6 2 1 7 5 " / > < a : e x t   c x = " 7 8 2 9 5 5 0 "   c y = " 1 7 4 3 0 7 5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r m A u t o f i t   f o n t S c a l e = " 1 0 0 0 0 0 "   l n S p c R e d u c t i o n = " 0 " / > < / a : b o d y P r > < a : l s t S t y l e > < a : l v l 1 p P r   l v l = " 0 " > < a : l n S p c > < a : s p c P c t   v a l = " 1 0 0 0 0 0 " / > < / a : l n S p c > < a : d e f R P r   b = " 1 "   d i r t y = " 0 "   l a n g = " e n - U S "   s z = " 1 2 0 0 " > < a : l a t i n   t y p e f a c e = " + m n - l t " / > < / a : d e f R P r > < / a : l v l 1 p P r > < a : l v l 2 p P r   l v l = " 1 " > < a : l n S p c > < a : s p c P c t   v a l = " 1 0 0 0 0 0 " / > < / a : l n S p c > < a : d e f R P r   d i r t y = " 0 "   l a n g = " e n - U S "   s z = " 1 2 0 0 " / > < / a : l v l 2 p P r > < a : l v l 3 p P r   l v l = " 2 " > < a : l n S p c > < a : s p c P c t   v a l = " 1 0 0 0 0 0 " / > < / a : l n S p c > < a : d e f R P r   d i r t y = " 0 "   l a n g = " e n - U S "   s z = " 1 2 0 0 " / > < / a : l v l 3 p P r > < a : l v l 4 p P r   l v l = " 3 " > < a : l n S p c > < a : s p c P c t   v a l = " 1 0 0 0 0 0 " / > < / a : l n S p c > < a : d e f R P r   d i r t y = " 0 "   l a n g = " e n - U S "   s z = " 1 2 0 0 " / > < / a : l v l 4 p P r > < a : l v l 5 p P r   l v l = " 4 " > < a : l n S p c > < a : s p c P c t   v a l = " 1 0 0 0 0 0 " / > < / a : l n S p c > < a : d e f R P r   d i r t y = " 0 "   l a n g = " e n - U S "   s z = " 1 2 0 0 " / > < / a : l v l 5 p P r > < / a : l s t S t y l e > < a : p > < a : p P r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9 "   n a m e = " D a t e   P l a c e h o l d e r   3 " > < a : e x t L s t > < a : e x t   u r i = " { 6 F A 9 C 2 C A - A 5 7 C - 4 4 6 4 - 8 C 1 D - E 3 0 5 6 C F 6 7 E 8 4 } " > < a 1 6 : c r e a t i o n I d   x m l n s : a 1 6 = " h t t p : / / s c h e m a s . m i c r o s o f t . c o m / o f f i c e / d r a w i n g / 2 0 1 0 / m a i n "   i d = " { F D 2 D 1 2 0 3 - 3 4 0 2 - 4 F 1 7 - 8 2 B 6 - 5 D 2 4 7 3 4 A C 1 C 4 } " / > < / a : e x t > < / a : e x t L s t > < / p : c N v P r > < p : c N v S p P r > < a : s p L o c k s   n o G r p = " t r u e " / > < / p : c N v S p P r > < p : n v P r > < p : p h   i d x = " 6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0 "   n a m e = " F o o t e r   P l a c e h o l d e r   4 " > < a : e x t L s t > < a : e x t   u r i = " { 5 F 2 4 6 1 F 7 - 8 9 8 C - 4 9 E 6 - B 8 D B - 9 6 C 2 E 0 9 E 2 B E 2 } " > < a 1 6 : c r e a t i o n I d   x m l n s : a 1 6 = " h t t p : / / s c h e m a s . m i c r o s o f t . c o m / o f f i c e / d r a w i n g / 2 0 1 0 / m a i n "   i d = " { A 5 7 8 9 E A 3 - 4 0 9 6 - 4 1 9 0 - B F 1 2 - 6 7 D 4 5 E A B 6 2 F 3 } " / > < / a : e x t > < / a : e x t L s t > < / p : c N v P r > < p : c N v S p P r > < a : s p L o c k s   n o G r p = " t r u e " / > < / p : c N v S p P r > < p : n v P r > < p : p h   i d x = " 7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/ p : s p T r e e > < p : e x t L s t > < p : e x t   u r i = " { 4 3 2 2 2 1 5 7 - 6 A 8 B - 4 0 9 4 - 9 7 1 5 - A A 5 7 E 0 5 1 3 3 C 3 } " > < p 1 4 : c r e a t i o n I d   x m l n s : p 1 4 = " h t t p : / / s c h e m a s . m i c r o s o f t . c o m / o f f i c e / p o w e r p o i n t / 2 0 1 0 / m a i n "   v a l = " 1 6 2 8 5 0 8 2 2 3 1 4 6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E q u a l   O p p o r t u n i t i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e x t   P l a c e h o l d e r   1 4 " > < a : e x t L s t > < a : e x t   u r i = " { 6 0 B 4 2 A C 7 - E 7 3 F - 4 9 4 2 - 8 6 5 4 - 2 3 E 6 0 A C F 8 D B 9 } " > < a 1 6 : c r e a t i o n I d   x m l n s : a 1 6 = " h t t p : / / s c h e m a s . m i c r o s o f t . c o m / o f f i c e / d r a w i n g / 2 0 1 0 / m a i n "   i d = " { F C C 0 A 1 5 E - 3 5 D 5 - 4 5 1 9 - A 4 1 E - 4 A A 3 C C 4 A 7 0 B 2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4 8 1 0 6 5 "   y = " 4 5 4 8 1 8 " / > < a : e x t   c x = " 1 2 9 7 1 5 8 "   c y = " 4 5 2 4 3 7 " / > < / a : x f r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1 0 0 0 0 0 " / > < / a : l n S p c > < a : b u N o n e / > < a : d e f R P r   b = " 1 "   d i r t y = " 0 "   l a n g = " e n - U S "   s z = " 3 2 0 0 " > < a : s o l i d F i l l > < a : s c h e m e C l r   v a l = " a c c e n t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 # N o . < / a : t > < / a : r > < a : e n d P a r a R P r   d i r t y = " 0 "   l a n g = " e n - U S " / > < / a : p > < / p : t x B o d y > < / p : s p > < p : s p > < p : n v S p P r > < p : c N v P r   h i d d e n = " f a l s e "   i d = " 3 "   n a m e = " T e x t   P l a c e h o l d e r   1 3 " > < a : e x t L s t > < a : e x t   u r i = " { F 2 F 8 2 F 1 1 - B E 5 F - 4 8 9 4 - 8 E 6 0 - 7 3 C 6 6 F D D C 7 D C } " > < a 1 6 : c r e a t i o n I d   x m l n s : a 1 6 = " h t t p : / / s c h e m a s . m i c r o s o f t . c o m / o f f i c e / d r a w i n g / 2 0 1 0 / m a i n "   i d = " { 5 5 C D 0 3 4 A - 8 6 5 8 - 4 8 5 5 - B 5 7 4 - B F F 2 1 6 2 0 A D 0 A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8 1 0 6 5 "   y = " 2 1 6 9 9 7 1 " / > < a : e x t   c x = " 5 0 2 2 5 3 1 "   c y = " 5 7 1 5 0 0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i n d e n t = " 0 "   l v l = " 0 "   m a r L = " 0 " > < a : l n S p c > < a : s p c P c t   v a l = " 1 0 0 0 0 0 " / > < / a : l n S p c > < a : s p c B e f > < a : s p c P t s   v a l = " 4 5 0 " / > < / a : s p c B e f > < a : s p c A f t > < a : s p c P t s   v a l = " 3 0 0 " / > < / a : s p c A f t > < a : b u N o n e / > < a : d e f R P r   b = " 1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4 "   n a m e = " P i c t u r e   P l a c e h o l d e r   1 8 " > < a : e x t L s t > < a : e x t   u r i = " { 0 4 2 F F 2 2 0 - C 4 0 D - 4 9 2 3 - A 0 2 5 - E 9 8 2 4 C A F 5 3 7 E } " > < a 1 6 : c r e a t i o n I d   x m l n s : a 1 6 = " h t t p : / / s c h e m a s . m i c r o s o f t . c o m / o f f i c e / d r a w i n g / 2 0 1 0 / m a i n "   i d = " { 4 4 3 A D F F F - D A 2 5 - 4 2 4 9 - B F E E - 8 3 2 D B 9 E 4 6 5 D E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5 "   n a m e = " R e c t a n g l e   2 4 " > < a : e x t L s t > < a : e x t   u r i = " { 5 F 1 9 0 B 8 6 - D 9 4 4 - 4 F 8 0 - 9 F D E - E 8 D B 4 3 A B 2 B B 3 } " > < a 1 6 : c r e a t i o n I d   x m l n s : a 1 6 = " h t t p : / / s c h e m a s . m i c r o s o f t . c o m / o f f i c e / d r a w i n g / 2 0 1 0 / m a i n "   i d = " { D D 1 7 7 C 8 5 - 2 F 9 A - 4 E C 2 - B F 6 C - C 4 F E 1 5 2 D 7 F 5 6 } " / > < / a : e x t > < / a : e x t L s t > < / p : c N v P r > < p : c N v S p P r / > < p : n v P r   u s e r D r a w n = " 1 " / > < / p : n v S p P r > < p : s p P r > < a : x f r m   r o t = " 5 4 0 0 0 0 0 " > < a : o f f   x = " 2 7 7 8 0 6 9 "   y = " 2 1 1 9 4 7 3 " / > < a : e x t   c x = " 4 2 8 5 2 1 "   c y = " 5 0 2 2 5 3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2 5 " > < a : e x t L s t > < a : e x t   u r i = " { 0 E 8 C F 7 4 0 - 2 0 9 0 - 4 5 9 8 - A 4 B D - B 9 0 F 5 9 6 B A B F 9 } " > < a 1 6 : c r e a t i o n I d   x m l n s : a 1 6 = " h t t p : / / s c h e m a s . m i c r o s o f t . c o m / o f f i c e / d r a w i n g / 2 0 1 0 / m a i n "   i d = " { 6 0 A 8 D 5 9 C - 1 C 5 4 - 4 4 A C - 8 7 6 8 - 3 5 1 7 F A 4 8 0 7 9 D } " / > < / a : e x t > < / a : e x t L s t > < / p : c N v P r > < p : c N v S p P r / > < p : n v P r   u s e r D r a w n = " 1 " / > < / p : n v S p P r > < p : s p P r > < a : x f r m   r o t = " 0 " > < a : o f f   x = " 7 2 8 5 2 1 2 "   y = " 3 9 5 3 9 2 7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2 6 " > < a : e x t L s t > < a : e x t   u r i = " { C D 4 F F 9 0 5 - 9 5 7 5 - 4 6 0 4 - 9 A 1 B - 7 F 3 1 2 1 8 5 5 A 5 8 } " > < a 1 6 : c r e a t i o n I d   x m l n s : a 1 6 = " h t t p : / / s c h e m a s . m i c r o s o f t . c o m / o f f i c e / d r a w i n g / 2 0 1 0 / m a i n "   i d = " { 3 2 6 D 8 8 2 E - 8 F 3 1 - 4 F B 7 - 9 9 7 0 - 7 8 0 1 4 C 8 8 5 B F 9 } " / > < / a : e x t > < / a : e x t L s t > < / p : c N v P r > < p : c N v S p P r / > < p : n v P r   u s e r D r a w n = " 1 " / > < / p : n v S p P r > < p : s p P r > < a : x f r m   r o t = " 0 " > < a : o f f   x = " 0 "   y = " 0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S l i d e   N u m b e r   P l a c e h o l d e r   5 " > < a : e x t L s t > < a : e x t   u r i = " { 3 6 8 3 D F A C - B 2 4 7 - 4 7 D 8 - B 8 5 5 - D B 6 6 A 4 1 5 A A 5 7 } " > < a 1 6 : c r e a t i o n I d   x m l n s : a 1 6 = " h t t p : / / s c h e m a s . m i c r o s o f t . c o m / o f f i c e / d r a w i n g / 2 0 1 0 / m a i n "   i d = " { E B 0 9 E D B C - 9 2 E E - 4 A 9 D - 8 6 0 8 - 5 5 1 5 A D 2 5 5 D 5 5 } " / > < / a : e x t > < / a : e x t L s t > < / p : c N v P r > < p : c N v S p P r > < a : s p L o c k s   n o G r p = " t r u e " / > < / p : c N v S p P r > < p : n v P r > < p : p h   i d x = " 3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3 A D A 8 2 A F - B 5 A C - 4 A C 4 - 9 4 5 B - 8 C C 8 9 2 1 3 5 1 6 3 } "   t y p e = " s l i d e n u m " / > < a : e n d P a r a R P r   d i r t y = " 0 "   l a n g = " e n - U S " / > < / a : p > < / p : t x B o d y > < / p : s p > < p : s p > < p : n v S p P r > < p : c N v P r   h i d d e n = " f a l s e "   i d = " 9 "   n a m e = " " > < a : e x t L s t > < a : e x t   u r i = " { F 9 1 B D D 9 0 - B 5 8 C - 4 8 3 6 - B B 6 5 - B C 0 A 0 D 5 A 4 E 8 E } " > < a 1 6 : c r e a t i o n I d   x m l n s : a 1 6 = " h t t p : / / s c h e m a s . m i c r o s o f t . c o m / o f f i c e / d r a w i n g / 2 0 1 0 / m a i n "   i d = " { E B F 4 E 2 F A - F 7 8 3 - 4 2 9 3 - A 8 B A - D C B C E 1 A 0 C D 7 F } " / > < / a : e x t > < / a : e x t L s t > < / p : c N v P r > < p : c N v S p P r / > < p : n v P r > < p : p h   i d x = " 4 "   t y p e = " t i t l e " / > < / p : n v P r > < / p : n v S p P r > < p : s p P r > < a : x f r m   f l i p H = " f a l s e "   f l i p V = " f a l s e "   r o t = " 0 " > < a : o f f   x = " 4 7 6 2 5 0 "   y = " 9 9 0 6 0 0 " / > < a : e x t   c x = " 5 0 1 9 6 7 5 "   c y = " 8 3 8 2 0 0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A u t o f i t / > < / a : b o d y P r > < a : l s t S t y l e > < a : l v l 1 p P r   l v l = " 0 " > < a : l n S p c > < a : s p c P c t   v a l = " 1 0 0 0 0 0 " / > < / a : l n S p c > < a : d e f R P r   d i r t y = " 0 "   l a n g = " e n - U S "   s z = " 3 2 0 0 " /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1 0 "   n a m e = " D a t e   P l a c e h o l d e r   3 " > < a : e x t L s t > < a : e x t   u r i = " { 8 C 6 3 D 9 2 2 - 3 4 0 C - 4 C 4 6 - B 5 9 A - B 9 6 6 F B B B 8 5 8 C } " > < a 1 6 : c r e a t i o n I d   x m l n s : a 1 6 = " h t t p : / / s c h e m a s . m i c r o s o f t . c o m / o f f i c e / d r a w i n g / 2 0 1 0 / m a i n "   i d = " { A A 6 7 F 1 A 0 - F 4 6 0 - 4 B 5 1 - B 0 8 1 - 0 7 2 2 D E 0 1 F E 6 7 } " / > < / a : e x t > < / a : e x t L s t > < / p : c N v P r > < p : c N v S p P r > < a : s p L o c k s   n o G r p = " t r u e " / > < / p : c N v S p P r > < p : n v P r > < p : p h   i d x = " 5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1 "   n a m e = " F o o t e r   P l a c e h o l d e r   4 " > < a : e x t L s t > < a : e x t   u r i = " { 4 E D 4 F 3 7 B - F 2 C F - 4 8 E 1 - 9 F A 1 - 3 5 5 6 5 8 8 B 7 B D 6 } " > < a 1 6 : c r e a t i o n I d   x m l n s : a 1 6 = " h t t p : / / s c h e m a s . m i c r o s o f t . c o m / o f f i c e / d r a w i n g / 2 0 1 0 / m a i n "   i d = " { 7 E 5 0 1 7 9 B - F E 6 F - 4 6 B 9 - A 7 2 6 - C 6 0 0 0 2 D 1 6 4 4 E } " / > < / a : e x t > < / a : e x t L s t > < / p : c N v P r > < p : c N v S p P r > < a : s p L o c k s   n o G r p = " t r u e " / > < / p : c N v S p P r > < p : n v P r > < p : p h   i d x = " 6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" > < a : e x t L s t > < a : e x t   u r i = " { C 4 C 9 6 4 B A - 7 7 9 7 - 4 F 6 1 - B E 2 9 - D B 4 3 4 3 7 E E 9 0 0 } " > < a 1 6 : c r e a t i o n I d   x m l n s : a 1 6 = " h t t p : / / s c h e m a s . m i c r o s o f t . c o m / o f f i c e / d r a w i n g / 2 0 1 0 / m a i n "   i d = " { A F 4 C 6 1 7 4 - 7 5 A A - 4 B 4 8 - B 6 E 5 - 7 E B 3 3 B 6 8 9 F 4 7 } " / > < / a : e x t > < / a : e x t L s t > < / p : c N v P r > < p : c N v S p P r / > < p : n v P r > < p : p h   i d x = " 7 " / > < / p : n v P r > < / p : n v S p P r > < p : s p P r > < a : x f r m   f l i p H = " f a l s e "   f l i p V = " f a l s e "   r o t = " 0 " > < a : o f f   x = " 4 7 6 2 5 0 "   y = " 2 7 6 2 2 5 0 " / > < a : e x t   c x = " 2 0 6 6 9 2 5 "   c y = " 1 3 8 1 1 2 5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r m A u t o f i t   f o n t S c a l e = " 1 0 0 0 0 0 "   l n S p c R e d u c t i o n = " 0 " / > < / a : b o d y P r > < a : l s t S t y l e > < a : l v l 1 p P r   l v l = " 0 " > < a : d e f R P r   b = " 0 "   d i r t y = " 0 "   l a n g = " e n - U S "   s z = " 1 2 0 0 " > < a : l a t i n   t y p e f a c e = " + m n - l t " / > < / a : d e f R P r > < / a : l v l 1 p P r > < a : l v l 2 p P r   l v l = " 1 " > < a : d e f R P r   d i r t y = " 0 "   l a n g = " e n - U S "   s z = " 1 2 0 0 " / > < / a : l v l 2 p P r > < a : l v l 3 p P r   l v l = " 2 "   m a r L = " 5 7 1 5 0 0 " > < a : d e f R P r   d i r t y = " 0 "   l a n g = " e n - U S "   s z = " 1 2 0 0 " / > < / a : l v l 3 p P r > < a : l v l 4 p P r   l v l = " 3 "   m a r L = " 8 5 7 2 5 0 " > < a : d e f R P r   d i r t y = " 0 "   l a n g = " e n - U S "   s z = " 1 2 0 0 " / > < / a : l v l 4 p P r > < a : l v l 5 p P r   l v l = " 4 "   m a r L = " 1 1 4 3 0 0 0 " > < a : d e f R P r   d i r t y = " 0 "   l a n g = " e n - U S "   s z = " 1 2 0 0 " / > < / a : l v l 5 p P r > < / a : l s t S t y l e > < a : p > < a : p P r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3 "   n a m e = " " > < a : e x t L s t > < a : e x t   u r i = " { 6 D 4 4 2 6 C C - 6 C 2 A - 4 6 D A - B 7 2 3 - 0 7 1 5 6 9 9 9 2 3 1 5 } " > < a 1 6 : c r e a t i o n I d   x m l n s : a 1 6 = " h t t p : / / s c h e m a s . m i c r o s o f t . c o m / o f f i c e / d r a w i n g / 2 0 1 0 / m a i n "   i d = " { 7 A E F 3 F F E - 0 B 3 B - 4 7 8 3 - 9 2 C C - 6 5 4 F 0 6 5 4 2 0 A A } " / > < / a : e x t > < / a : e x t L s t > < / p : c N v P r > < p : c N v S p P r / > < p : n v P r > < p : p h   i d x = " 8 " / > < / p : n v P r > < / p : n v S p P r > < p : s p P r > < a : x f r m   f l i p H = " f a l s e "   f l i p V = " f a l s e "   r o t = " 0 " > < a : o f f   x = " 2 8 5 7 5 0 0 "   y = " 2 7 6 2 2 5 0 " / > < a : e x t   c x = " 2 6 4 7 9 5 0 "   c y = " 1 3 8 1 1 2 5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r m A u t o f i t   f o n t S c a l e = " 1 0 0 0 0 0 "   l n S p c R e d u c t i o n = " 0 " / > < / a : b o d y P r > < a : l s t S t y l e > < a : l v l 1 p P r   l v l = " 0 " > < a : d e f R P r   b = " 0 "   d i r t y = " 0 "   l a n g = " e n - U S "   s z = " 1 2 0 0 " > < a : l a t i n   t y p e f a c e = " + m n - l t " / > < / a : d e f R P r > < / a : l v l 1 p P r > < a : l v l 2 p P r   l v l = " 1 " > < a : d e f R P r   d i r t y = " 0 "   l a n g = " e n - U S "   s z = " 1 2 0 0 " / > < / a : l v l 2 p P r > < a : l v l 3 p P r   l v l = " 2 "   m a r L = " 5 7 1 5 0 0 " > < a : d e f R P r   d i r t y = " 0 "   l a n g = " e n - U S "   s z = " 1 2 0 0 " / > < / a : l v l 3 p P r > < a : l v l 4 p P r   l v l = " 3 "   m a r L = " 8 3 8 2 0 0 " > < a : d e f R P r   d i r t y = " 0 "   l a n g = " e n - U S "   s z = " 1 2 0 0 " / > < / a : l v l 4 p P r > < a : l v l 5 p P r   l v l = " 4 "   m a r L = " 1 1 4 3 0 0 0 " > < a : d e f R P r   d i r t y = " 0 "   l a n g = " e n - U S "   s z = " 1 2 0 0 " / > < / a : l v l 5 p P r > < / a : l s t S t y l e > < a : p > < a : p P r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/ p : s p T r e e > < p : e x t L s t > < p : e x t   u r i = " { 8 D 3 4 D 0 1 7 - 2 9 E F - 4 7 1 C - B 3 1 C - D 3 9 2 A 0 4 6 E E 6 0 } " > < p 1 4 : c r e a t i o n I d   x m l n s : p 1 4 = " h t t p : / / s c h e m a s . m i c r o s o f t . c o m / o f f i c e / p o w e r p o i n t / 2 0 1 0 / m a i n "   v a l = " 1 6 2 8 5 0 8 2 2 3 1 4 9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E m p l o y m e n t   C l a s s i f i c a t i o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1 4 " > < a : e x t L s t > < a : e x t   u r i = " { 2 E 0 0 2 E 9 5 - E 6 3 3 - 4 8 C E - A 2 D 8 - 0 7 9 2 0 E C 1 3 A 7 2 } " > < a 1 6 : c r e a t i o n I d   x m l n s : a 1 6 = " h t t p : / / s c h e m a s . m i c r o s o f t . c o m / o f f i c e / d r a w i n g / 2 0 1 0 / m a i n "   i d = " { 2 A F 6 8 C 7 5 - 4 9 5 D - 4 0 B 4 - 9 7 1 1 - 9 5 3 9 7 9 E 5 1 9 6 6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4 8 1 0 6 5 "   y = " 4 5 4 8 1 8 " / > < a : e x t   c x = " 1 2 9 7 1 5 8 "   c y = " 4 5 2 4 3 7 " / > < / a : x f r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1 0 0 0 0 0 " / > < / a : l n S p c > < a : b u N o n e / > < a : d e f R P r   b = " 1 "   d i r t y = " 0 "   l a n g = " e n - U S "   s z = " 3 2 0 0 " > < a : s o l i d F i l l > < a : s c h e m e C l r   v a l = " a c c e n t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 # N o . < / a : t > < / a : r > < a : e n d P a r a R P r   d i r t y = " 0 "   l a n g = " e n - U S " / > < / a : p > < / p : t x B o d y > < / p : s p > < p : s p > < p : n v S p P r > < p : c N v P r   i d = " 3 "   n a m e = " T e x t   P l a c e h o l d e r   1 3 " > < a : e x t L s t > < a : e x t   u r i = " { 3 1 5 9 A 5 5 D - D 4 0 5 - 4 2 7 A - 9 1 5 8 - 6 E E 1 D 7 F F 9 A 4 B } " > < a 1 6 : c r e a t i o n I d   x m l n s : a 1 6 = " h t t p : / / s c h e m a s . m i c r o s o f t . c o m / o f f i c e / d r a w i n g / 2 0 1 0 / m a i n "   i d = " { 4 E 8 C B 5 E 1 - E F 1 6 - 4 8 B B - A 2 9 E - E 5 0 D 9 9 2 5 D 3 5 9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8 1 0 6 5 "   y = " 2 1 6 9 9 7 2 " / > < a : e x t   c x = " 7 8 3 4 2 5 9 "   c y = " 8 2 2 0 5 7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i n d e n t = " 0 "   l v l = " 0 "   m a r L = " 0 " > < a : l n S p c > < a : s p c P c t   v a l = " 1 0 0 0 0 0 " / > < / a : l n S p c > < a : s p c B e f > < a : s p c P t s   v a l = " 3 0 0 " / > < / a : s p c B e f > < a : s p c A f t > < a : s p c P t s   v a l = " 3 0 0 " / > < / a : s p c A f t > < a : b u N o n e / > < a : d e f R P r   b = " 1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4 "   n a m e = " P i c t u r e   P l a c e h o l d e r   1 8 " > < a : e x t L s t > < a : e x t   u r i = " { E B 1 D 1 4 2 4 - D C 7 9 - 4 5 3 3 - 8 5 6 6 - 9 6 2 A E 7 3 9 A C F 6 } " > < a 1 6 : c r e a t i o n I d   x m l n s : a 1 6 = " h t t p : / / s c h e m a s . m i c r o s o f t . c o m / o f f i c e / d r a w i n g / 2 0 1 0 / m a i n "   i d = " { F D D 7 9 A B 4 - 6 4 4 1 - 4 5 4 B - 9 E E 0 - 4 4 0 E 4 2 E 8 D B 5 8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8 3 6 6 5 4 1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/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5 "   n a m e = " T e x t   P l a c e h o l d e r   1 3 " > < a : e x t L s t > < a : e x t   u r i = " { 8 A 1 B E 3 C E - E 2 1 1 - 4 5 7 8 - B 7 4 1 - 8 C A 0 2 2 9 2 0 4 2 5 } " > < a 1 6 : c r e a t i o n I d   x m l n s : a 1 6 = " h t t p : / / s c h e m a s . m i c r o s o f t . c o m / o f f i c e / d r a w i n g / 2 0 1 0 / m a i n "   i d = " { 9 0 E C 6 2 9 6 - 4 A 9 E - 4 F D 2 - 8 4 C 0 - A 1 B 9 C B D B C A 6 2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3 6 5 7 5 4 "   y = " 4 0 6 3 4 0 4 " / > < a : e x t   c x = " 1 6 2 4 8 8 7 "   c y = " 4 7 7 9 9 9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1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6 "   n a m e = " T e x t   P l a c e h o l d e r   2 " > < a : e x t L s t > < a : e x t   u r i = " { D 8 7 4 B B 5 4 - 4 F 7 9 - 4 3 A A - 9 2 1 E - 6 1 5 8 3 A B 1 F 2 0 5 } " > < a 1 6 : c r e a t i o n I d   x m l n s : a 1 6 = " h t t p : / / s c h e m a s . m i c r o s o f t . c o m / o f f i c e / d r a w i n g / 2 0 1 0 / m a i n "   i d = " { 9 1 6 7 A 2 0 7 - 9 A 2 E - 4 E A 5 - 8 C B 3 - E 0 E 0 A A 8 3 0 D 3 C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6 9 5 4 2 9 "   y = " 3 0 1 1 6 8 1 " / > < a : e x t   c x = " 1 0 0 3 4 8 9 "   c y = " 1 0 0 3 4 8 9 " / > < / a : x f r m > < a : p r s t G e o m   p r s t = " e l l i p s e " > < a : a v L s t / > < / a : p r s t G e o m > < a : s o l i d F i l l > < a : s c h e m e C l r   v a l = " b g 2 " / > < / a : s o l i d F i l l > < / p : s p P r > < p : t x B o d y > < a : b o d y P r   a n c h o r = " c t r "   l I n s = " 0 "   r I n s = " 0 "   r t l C o l = " 0 "   v e r t = " h o r z " > < a : n o A u t o f i t / > < / a : b o d y P r > < a : l s t S t y l e > < a : l v l 1 p P r   a l g n = " c t r "   i n d e n t = " 0 "   l v l = " 0 "   m a r L = " 0 "   r t l = " f a l s e " > < a : l n S p c > < a : s p c P c t   v a l = " 1 0 0 0 0 0 " / > < / a : l n S p c > < a : s p c B e f > < a : s p c P t s   v a l = " 2 2 5 " / > < / a : s p c B e f > < a : b u N o n e / > < a : d e f R P r   b = " 1 "   d i r t y = " 0 "   l a n g = " e n - U S "   s z = " 2 4 0 0 " > < a : s o l i d F i l l > < a : s c h e m e C l r   v a l = " b g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 0 1 . < / a : t > < / a : r > < a : e n d P a r a R P r   d i r t y = " 0 "   l a n g = " e n - U S " / > < / a : p > < / p : t x B o d y > < / p : s p > < p : s p > < p : n v S p P r > < p : c N v P r   h i d d e n = " f a l s e "   i d = " 7 "   n a m e = " T e x t   P l a c e h o l d e r   1 3 " > < a : e x t L s t > < a : e x t   u r i = " { 3 5 6 3 8 0 0 3 - 7 D B 1 - 4 6 5 6 - 9 2 F B - 6 F C C 6 0 E F 9 6 6 D } " > < a 1 6 : c r e a t i o n I d   x m l n s : a 1 6 = " h t t p : / / s c h e m a s . m i c r o s o f t . c o m / o f f i c e / d r a w i n g / 2 0 1 0 / m a i n "   i d = " { F E D C D 1 1 1 - C 8 4 7 - 4 0 F 3 - 8 1 9 F - 3 3 2 8 6 A D 2 4 F A 5 } " / > < / a : e x t > < / a : e x t L s t > < / p : c N v P r > < p : c N v S p P r > < a : s p L o c k s   n o G r p = " t r u e " / > < / p : c N v S p P r > < p : n v P r > < p : p h   i d x = " 5 "   t y p e = " b o d y " / > < / p : n v P r > < / p : n v S p P r > < p : s p P r > < a : x f r m   r o t = " 0 " > < a : o f f   x = " 2 0 5 8 0 0 0 "   y = " 4 0 6 3 4 0 4 " / > < a : e x t   c x = " 1 6 2 4 8 8 7 "   c y = " 4 7 7 9 9 9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1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8 "   n a m e = " T e x t   P l a c e h o l d e r   2 " > < a : e x t L s t > < a : e x t   u r i = " { 4 5 E D 1 5 9 9 - 7 A A 1 - 4 2 5 4 - B 0 F 8 - F 1 7 0 E A D 2 4 3 D 6 } " > < a 1 6 : c r e a t i o n I d   x m l n s : a 1 6 = " h t t p : / / s c h e m a s . m i c r o s o f t . c o m / o f f i c e / d r a w i n g / 2 0 1 0 / m a i n "   i d = " { 6 A 5 4 F D D 8 - 2 9 A 8 - 4 C 1 7 - 8 4 7 E - E F 3 2 5 F 1 4 6 3 5 C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2 3 8 7 6 6 9 "   y = " 3 0 1 1 6 8 1 " / > < a : e x t   c x = " 1 0 0 3 4 8 9 "   c y = " 1 0 0 3 4 8 9 " / > < / a : x f r m > < a : p r s t G e o m   p r s t = " e l l i p s e " > < a : a v L s t / > < / a : p r s t G e o m > < a : s o l i d F i l l > < a : s c h e m e C l r   v a l = " b g 2 " / > < / a : s o l i d F i l l > < / p : s p P r > < p : t x B o d y > < a : b o d y P r   a n c h o r = " c t r "   b I n s = " 4 5 7 2 0 "   l I n s = " 0 "   r I n s = " 0 "   r t l C o l = " 0 "   t I n s = " 4 5 7 2 0 "   v e r t = " h o r z " > < a : n o A u t o f i t / > < / a : b o d y P r > < a : l s t S t y l e > < a : l v l 1 p P r   a l g n = " c t r "   l v l = " 0 " > < a : l n S p c > < a : s p c P c t   v a l = " 1 0 0 0 0 0 " / > < / a : l n S p c > < a : s p c B e f > < a : s p c P t s   v a l = " 2 2 5 " / > < / a : s p c B e f > < a : d e f R P r   b = " 1 "   d i r t y = " 0 "   l a n g = " e n - U S "   s z = " 2 4 0 0 " > < a : s o l i d F i l l > < a : s c h e m e C l r   v a l = " b g 1 " / > < / a : s o l i d F i l l > < a : l a t i n   t y p e f a c e = " + m j - l t " / > < / a : d e f R P r > < / a : l v l 1 p P r > < / a : l s t S t y l e > < a : p > < a : p P r   a l g n = " c t r "   i n d e n t = " 0 "   l v l = " 0 " > < a : b u N o n e / > < / a : p P r > < a : r > < a : r P r   d i r t y = " 0 "   l a n g = " e n - U S " / > < a : t > 0 1 . < / a : t > < / a : r > < a : e n d P a r a R P r   d i r t y = " 0 "   l a n g = " e n - U S " / > < / a : p > < / p : t x B o d y > < / p : s p > < p : s p > < p : n v S p P r > < p : c N v P r   i d = " 9 "   n a m e = " T e x t   P l a c e h o l d e r   1 3 " > < a : e x t L s t > < a : e x t   u r i = " { 9 B 7 C 6 0 3 3 - A 5 9 E - 4 E 0 F - 9 6 D D - D E 8 5 6 0 0 2 F E 2 2 } " > < a 1 6 : c r e a t i o n I d   x m l n s : a 1 6 = " h t t p : / / s c h e m a s . m i c r o s o f t . c o m / o f f i c e / d r a w i n g / 2 0 1 0 / m a i n "   i d = " { C A 1 8 2 F 2 3 - A 5 D 9 - 4 8 9 F - B 8 4 E - 8 F 7 0 F E F 5 8 A 1 0 } " / > < / a : e x t > < / a : e x t L s t > < / p : c N v P r > < p : c N v S p P r > < a : s p L o c k s   n o G r p = " t r u e " / > < / p : c N v S p P r > < p : n v P r > < p : p h   i d x = " 7 "   t y p e = " b o d y " / > < / p : n v P r > < / p : n v S p P r > < p : s p P r > < a : x f r m   r o t = " 0 " > < a : o f f   x = " 3 7 5 0 2 4 7 "   y = " 4 0 6 3 4 0 4 " / > < a : e x t   c x = " 1 6 2 4 8 8 7 "   c y = " 4 7 7 9 9 9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1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1 0 "   n a m e = " T e x t   P l a c e h o l d e r   2 " > < a : e x t L s t > < a : e x t   u r i = " { 1 5 7 6 B E E D - 2 0 2 4 - 4 9 0 5 - B 0 E B - F 2 1 A 7 9 D F A A 6 4 } " > < a 1 6 : c r e a t i o n I d   x m l n s : a 1 6 = " h t t p : / / s c h e m a s . m i c r o s o f t . c o m / o f f i c e / d r a w i n g / 2 0 1 0 / m a i n "   i d = " { 9 E 7 A 2 1 B 2 - 4 4 4 2 - 4 8 4 F - A 8 9 E - F F 9 5 C 1 6 A 7 A 1 A } " / > < / a : e x t > < / a : e x t L s t > < / p : c N v P r > < p : c N v S p P r > < a : s p L o c k s   n o G r p = " t r u e " / > < / p : c N v S p P r > < p : n v P r > < p : p h   i d x = " 8 "   t y p e = " b o d y " / > < / p : n v P r > < / p : n v S p P r > < p : s p P r > < a : x f r m   r o t = " 0 " > < a : o f f   x = " 4 0 7 9 9 1 9 "   y = " 3 0 1 1 6 8 1 " / > < a : e x t   c x = " 1 0 0 3 4 8 9 "   c y = " 1 0 0 3 4 8 9 " / > < / a : x f r m > < a : p r s t G e o m   p r s t = " e l l i p s e " > < a : a v L s t / > < / a : p r s t G e o m > < a : s o l i d F i l l > < a : s c h e m e C l r   v a l = " b g 2 " / > < / a : s o l i d F i l l > < / p : s p P r > < p : t x B o d y > < a : b o d y P r   a n c h o r = " c t r "   b I n s = " 4 5 7 2 0 "   l I n s = " 0 "   r I n s = " 0 "   r t l C o l = " 0 "   t I n s = " 4 5 7 2 0 "   v e r t = " h o r z " > < a : n o A u t o f i t / > < / a : b o d y P r > < a : l s t S t y l e > < a : l v l 1 p P r   a l g n = " c t r "   l v l = " 0 " > < a : l n S p c > < a : s p c P c t   v a l = " 1 0 0 0 0 0 " / > < / a : l n S p c > < a : s p c B e f > < a : s p c P t s   v a l = " 2 2 5 " / > < / a : s p c B e f > < a : d e f R P r   b = " 1 "   d i r t y = " 0 "   l a n g = " e n - U S "   s z = " 2 4 0 0 " > < a : s o l i d F i l l > < a : s c h e m e C l r   v a l = " b g 1 " / > < / a : s o l i d F i l l > < a : l a t i n   t y p e f a c e = " + m j - l t " / > < / a : d e f R P r > < / a : l v l 1 p P r > < / a : l s t S t y l e > < a : p > < a : p P r   a l g n = " c t r "   i n d e n t = " 0 "   l v l = " 0 " > < a : b u N o n e / > < / a : p P r > < a : r > < a : r P r   d i r t y = " 0 "   l a n g = " e n - U S " / > < a : t > 0 1 . < / a : t > < / a : r > < a : e n d P a r a R P r   d i r t y = " 0 "   l a n g = " e n - U S " / > < / a : p > < / p : t x B o d y > < / p : s p > < p : s p > < p : n v S p P r > < p : c N v P r   i d = " 1 1 "   n a m e = " T e x t   P l a c e h o l d e r   1 3 " > < a : e x t L s t > < a : e x t   u r i = " { 3 C 1 D 9 0 1 0 - A 2 F B - 4 B D 8 - 8 6 0 5 - E 4 6 6 F 3 5 8 5 3 0 C } " > < a 1 6 : c r e a t i o n I d   x m l n s : a 1 6 = " h t t p : / / s c h e m a s . m i c r o s o f t . c o m / o f f i c e / d r a w i n g / 2 0 1 0 / m a i n "   i d = " { 8 0 F 0 E A 2 6 - 7 1 B A - 4 8 8 7 - 9 6 0 5 - D D A 6 4 F 9 E D E E 2 } " / > < / a : e x t > < / a : e x t L s t > < / p : c N v P r > < p : c N v S p P r > < a : s p L o c k s   n o G r p = " t r u e " / > < / p : c N v S p P r > < p : n v P r > < p : p h   i d x = " 9 "   t y p e = " b o d y " / > < / p : n v P r > < / p : n v S p P r > < p : s p P r > < a : x f r m   r o t = " 0 " > < a : o f f   x = " 5 4 4 2 4 9 4 "   y = " 4 0 6 3 4 0 4 " / > < a : e x t   c x = " 1 6 2 4 8 8 7 "   c y = " 4 7 7 9 9 9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1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1 2 "   n a m e = " T e x t   P l a c e h o l d e r   2 " > < a : e x t L s t > < a : e x t   u r i = " { 5 C 6 C A 6 4 F - C 9 6 9 - 4 7 F 6 - 9 8 1 5 - A 2 5 7 E 8 C 8 B 6 7 B } " > < a 1 6 : c r e a t i o n I d   x m l n s : a 1 6 = " h t t p : / / s c h e m a s . m i c r o s o f t . c o m / o f f i c e / d r a w i n g / 2 0 1 0 / m a i n "   i d = " { F 5 7 E B A B B - 8 E 8 4 - 4 7 C E - B 5 2 7 - D D A D 4 2 B 0 F A 4 0 } " / > < / a : e x t > < / a : e x t L s t > < / p : c N v P r > < p : c N v S p P r > < a : s p L o c k s   n o G r p = " t r u e " / > < / p : c N v S p P r > < p : n v P r > < p : p h   i d x = " 1 0 "   t y p e = " b o d y " / > < / p : n v P r > < / p : n v S p P r > < p : s p P r > < a : x f r m   r o t = " 0 " > < a : o f f   x = " 5 7 7 2 1 5 9 "   y = " 3 0 1 1 6 8 1 " / > < a : e x t   c x = " 1 0 0 3 4 8 9 "   c y = " 1 0 0 3 4 8 9 " / > < / a : x f r m > < a : p r s t G e o m   p r s t = " e l l i p s e " > < a : a v L s t / > < / a : p r s t G e o m > < a : s o l i d F i l l > < a : s c h e m e C l r   v a l = " b g 2 " / > < / a : s o l i d F i l l > < / p : s p P r > < p : t x B o d y > < a : b o d y P r   a n c h o r = " c t r "   b I n s = " 4 5 7 2 0 "   l I n s = " 0 "   r I n s = " 0 "   r t l C o l = " 0 "   t I n s = " 4 5 7 2 0 "   v e r t = " h o r z " > < a : n o A u t o f i t / > < / a : b o d y P r > < a : l s t S t y l e > < a : l v l 1 p P r   a l g n = " c t r "   l v l = " 0 " > < a : l n S p c > < a : s p c P c t   v a l = " 1 0 0 0 0 0 " / > < / a : l n S p c > < a : s p c B e f > < a : s p c P t s   v a l = " 2 2 5 " / > < / a : s p c B e f > < a : d e f R P r   b = " 1 "   d i r t y = " 0 "   l a n g = " e n - U S "   s z = " 2 4 0 0 " > < a : s o l i d F i l l > < a : s c h e m e C l r   v a l = " b g 1 " / > < / a : s o l i d F i l l > < a : l a t i n   t y p e f a c e = " + m j - l t " / > < / a : d e f R P r > < / a : l v l 1 p P r > < / a : l s t S t y l e > < a : p > < a : p P r   a l g n = " c t r "   i n d e n t = " 0 "   l v l = " 0 " > < a : b u N o n e / > < / a : p P r > < a : r > < a : r P r   d i r t y = " 0 "   l a n g = " e n - U S " / > < a : t > 0 1 . < / a : t > < / a : r > < a : e n d P a r a R P r   d i r t y = " 0 "   l a n g = " e n - U S " / > < / a : p > < / p : t x B o d y > < / p : s p > < p : s p > < p : n v S p P r > < p : c N v P r   i d = " 1 3 "   n a m e = " T e x t   P l a c e h o l d e r   1 3 " > < a : e x t L s t > < a : e x t   u r i = " { 0 D C B 0 B E 6 - D D A 7 - 4 0 4 2 - 8 E 8 1 - 7 A 2 A 0 C 0 5 7 6 D E } " > < a 1 6 : c r e a t i o n I d   x m l n s : a 1 6 = " h t t p : / / s c h e m a s . m i c r o s o f t . c o m / o f f i c e / d r a w i n g / 2 0 1 0 / m a i n "   i d = " { 5 7 7 D 6 C 6 2 - 2 2 9 B - 4 B 5 7 - A 8 B 2 - E B D 3 E 0 8 5 6 3 8 6 } " / > < / a : e x t > < / a : e x t L s t > < / p : c N v P r > < p : c N v S p P r > < a : s p L o c k s   n o G r p = " t r u e " / > < / p : c N v S p P r > < p : n v P r > < p : p h   i d x = " 1 1 "   t y p e = " b o d y " / > < / p : n v P r > < / p : n v S p P r > < p : s p P r > < a : x f r m   r o t = " 0 " > < a : o f f   x = " 7 1 3 4 7 4 0 "   y = " 4 0 6 3 4 0 4 " / > < a : e x t   c x = " 1 6 2 4 8 8 7 "   c y = " 4 7 7 9 9 9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1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1 4 "   n a m e = " T e x t   P l a c e h o l d e r   2 " > < a : e x t L s t > < a : e x t   u r i = " { 7 B 0 7 1 7 D 5 - 7 E 1 0 - 4 0 4 2 - B 5 7 6 - 3 1 E F D 1 5 A E 9 7 1 } " > < a 1 6 : c r e a t i o n I d   x m l n s : a 1 6 = " h t t p : / / s c h e m a s . m i c r o s o f t . c o m / o f f i c e / d r a w i n g / 2 0 1 0 / m a i n "   i d = " { A 1 B E 0 9 C C - 8 C 1 C - 4 F 2 4 - 9 F 6 2 - A 7 3 7 5 A 6 A 5 0 B 6 } " / > < / a : e x t > < / a : e x t L s t > < / p : c N v P r > < p : c N v S p P r > < a : s p L o c k s   n o G r p = " t r u e " / > < / p : c N v S p P r > < p : n v P r > < p : p h   i d x = " 1 2 "   t y p e = " b o d y " / > < / p : n v P r > < / p : n v S p P r > < p : s p P r > < a : x f r m   r o t = " 0 " > < a : o f f   x = " 7 4 4 5 4 4 0 "   y = " 3 0 1 1 6 8 5 " / > < a : e x t   c x = " 1 0 0 3 4 8 9 "   c y = " 1 0 0 3 4 8 9 " / > < / a : x f r m > < a : p r s t G e o m   p r s t = " e l l i p s e " > < a : a v L s t / > < / a : p r s t G e o m > < a : s o l i d F i l l > < a : s c h e m e C l r   v a l = " b g 2 " / > < / a : s o l i d F i l l > < / p : s p P r > < p : t x B o d y > < a : b o d y P r   a n c h o r = " c t r "   b I n s = " 4 5 7 2 0 "   l I n s = " 0 "   r I n s = " 0 "   r t l C o l = " 0 "   t I n s = " 4 5 7 2 0 "   v e r t = " h o r z " > < a : n o A u t o f i t / > < / a : b o d y P r > < a : l s t S t y l e > < a : l v l 1 p P r   a l g n = " c t r "   l v l = " 0 " > < a : l n S p c > < a : s p c P c t   v a l = " 1 0 0 0 0 0 " / > < / a : l n S p c > < a : s p c B e f > < a : s p c P t s   v a l = " 2 2 5 " / > < / a : s p c B e f > < a : d e f R P r   b = " 1 "   d i r t y = " 0 "   l a n g = " e n - U S "   s z = " 2 4 0 0 " > < a : s o l i d F i l l > < a : s c h e m e C l r   v a l = " b g 1 " / > < / a : s o l i d F i l l > < a : l a t i n   t y p e f a c e = " + m j - l t " / > < / a : d e f R P r > < / a : l v l 1 p P r > < / a : l s t S t y l e > < a : p > < a : p P r   a l g n = " c t r "   i n d e n t = " 0 "   l v l = " 0 " > < a : b u N o n e / > < / a : p P r > < a : r > < a : r P r   d i r t y = " 0 "   l a n g = " e n - U S " / > < a : t > 0 1 . < / a : t > < / a : r > < a : e n d P a r a R P r   d i r t y = " 0 "   l a n g = " e n - U S " / > < / a : p > < / p : t x B o d y > < / p : s p > < p : s p > < p : n v S p P r > < p : c N v P r   i d = " 1 5 "   n a m e = " S l i d e   N u m b e r   P l a c e h o l d e r   5 " > < a : e x t L s t > < a : e x t   u r i = " { D C 1 E B C 1 B - C A 3 7 - 4 F 5 4 - A 3 0 1 - 9 1 5 2 2 3 7 3 7 E F 1 } " > < a 1 6 : c r e a t i o n I d   x m l n s : a 1 6 = " h t t p : / / s c h e m a s . m i c r o s o f t . c o m / o f f i c e / d r a w i n g / 2 0 1 0 / m a i n "   i d = " { 4 2 5 A C 1 7 3 - 2 0 B D - 4 5 2 F - B 7 D 3 - C 3 D 7 B 7 1 F 9 F D 8 } " / > < / a : e x t > < / a : e x t L s t > < / p : c N v P r > < p : c N v S p P r > < a : s p L o c k s   n o G r p = " t r u e " / > < / p : c N v S p P r > < p : n v P r > < p : p h   i d x = " 1 3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F 4 9 F 2 C 9 B - E 5 D A - 4 E 2 8 - 8 9 9 5 - 6 9 6 4 E 2 2 1 2 4 3 6 } "   t y p e = " s l i d e n u m " / > < a : e n d P a r a R P r   d i r t y = " 0 "   l a n g = " e n - U S " / > < / a : p > < / p : t x B o d y > < / p : s p > < p : s p > < p : n v S p P r > < p : c N v P r   h i d d e n = " f a l s e "   i d = " 1 6 "   n a m e = " " > < a : e x t L s t > < a : e x t   u r i = " { E C D 0 F D 5 3 - 0 0 1 D - 4 C 6 F - 9 4 E 5 - A F 7 A 0 0 0 8 4 F D 6 } " > < a 1 6 : c r e a t i o n I d   x m l n s : a 1 6 = " h t t p : / / s c h e m a s . m i c r o s o f t . c o m / o f f i c e / d r a w i n g / 2 0 1 0 / m a i n "   i d = " { 1 0 7 B 8 6 6 5 - 6 6 F D - 4 5 3 3 - 8 E 2 A - 1 3 7 8 C B 7 5 D B 4 3 } " / > < / a : e x t > < / a : e x t L s t > < / p : c N v P r > < p : c N v S p P r / > < p : n v P r > < p : p h   i d x = " 1 4 "   t y p e = " t i t l e " / > < / p : n v P r > < / p : n v S p P r > < p : s p P r > < a : x f r m   f l i p H = " f a l s e "   f l i p V = " f a l s e "   r o t = " 0 " > < a : o f f   x = " 4 7 6 2 5 0 "   y = " 9 9 0 6 0 0 " / > < a : e x t   c x = " 7 6 1 0 4 7 4 "   c y = " 8 3 8 2 0 0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r m A u t o f i t   f o n t S c a l e = " 1 0 0 0 0 0 "   l n S p c R e d u c t i o n = " 0 " / > < / a : b o d y P r > < a : l s t S t y l e > < a : l v l 1 p P r   l v l = " 0 " > < a : l n S p c > < a : s p c P c t   v a l = " 1 0 0 0 0 0 " / > < / a : l n S p c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1 7 "   n a m e = " D a t e   P l a c e h o l d e r   3 " > < a : e x t L s t > < a : e x t   u r i = " { 7 E 0 7 4 1 A 0 - C 1 4 9 - 4 A 6 D - B D 5 C - A 2 4 9 8 1 D 0 3 8 8 4 } " > < a 1 6 : c r e a t i o n I d   x m l n s : a 1 6 = " h t t p : / / s c h e m a s . m i c r o s o f t . c o m / o f f i c e / d r a w i n g / 2 0 1 0 / m a i n "   i d = " { 3 5 8 9 B F 5 2 - 0 D 4 3 - 4 F 6 F - A F F 1 - B 2 F 5 6 E 1 0 5 4 F 8 } " / > < / a : e x t > < / a : e x t L s t > < / p : c N v P r > < p : c N v S p P r > < a : s p L o c k s   n o G r p = " t r u e " / > < / p : c N v S p P r > < p : n v P r > < p : p h   i d x = " 1 5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8 "   n a m e = " F o o t e r   P l a c e h o l d e r   4 " > < a : e x t L s t > < a : e x t   u r i = " { 7 C E 7 E 6 C E - B 3 3 D - 4 B 2 3 - A C 8 7 - 8 D E A 4 0 D 2 0 A 5 8 } " > < a 1 6 : c r e a t i o n I d   x m l n s : a 1 6 = " h t t p : / / s c h e m a s . m i c r o s o f t . c o m / o f f i c e / d r a w i n g / 2 0 1 0 / m a i n "   i d = " { 8 E A 3 6 D C A - 0 3 E 8 - 4 B C 6 - B 5 1 B - E E 0 6 E E 9 D 9 2 9 0 } " / > < / a : e x t > < / a : e x t L s t > < / p : c N v P r > < p : c N v S p P r > < a : s p L o c k s   n o G r p = " t r u e " / > < / p : c N v S p P r > < p : n v P r > < p : p h   i d x = " 1 6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/ p : s p T r e e > < p : e x t L s t > < p : e x t   u r i = " { D 9 2 3 8 9 E F - 1 2 D C - 4 C 5 6 - 9 6 2 0 - 4 A 6 0 A 5 3 6 6 9 F 6 } " > < p 1 4 : c r e a t i o n I d   x m l n s : p 1 4 = " h t t p : / / s c h e m a s . m i c r o s o f t . c o m / o f f i c e / p o w e r p o i n t / 2 0 1 0 / m a i n "   v a l = " 1 6 2 8 5 0 8 2 2 3 1 5 3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r a v e l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P i c t u r e   P l a c e h o l d e r   1 8 " > < a : e x t L s t > < a : e x t   u r i = " { 5 5 D F F 6 A F - 3 C 4 3 - 4 8 7 6 - B 2 1 1 - 3 5 D 0 D 9 3 9 D A 3 3 } " > < a 1 6 : c r e a t i o n I d   x m l n s : a 1 6 = " h t t p : / / s c h e m a s . m i c r o s o f t . c o m / o f f i c e / d r a w i n g / 2 0 1 0 / m a i n "   i d = " { E B C 9 1 9 E 3 - 0 0 0 6 - 4 B 5 4 - B D A 4 - 9 1 1 3 F 6 C 9 F E D D } " / > < / a : e x t > < / a : e x t L s t > < / p : c N v P r > < p : c N v S p P r > < a : s p L o c k s   n o G r p = " t r u e " / > < / p : c N v S p P r > < p : n v P r > < p : p h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3 "   n a m e = " R e c t a n g l e   1 6 " > < a : e x t L s t > < a : e x t   u r i = " { E 2 1 4 C 2 0 7 - 9 E 9 D - 4 2 E 0 - 8 8 C 4 - 7 0 B 9 3 5 8 3 3 8 3 C } " > < a 1 6 : c r e a t i o n I d   x m l n s : a 1 6 = " h t t p : / / s c h e m a s . m i c r o s o f t . c o m / o f f i c e / d r a w i n g / 2 0 1 0 / m a i n "   i d = " { 7 B 4 A D 0 8 4 - F 4 B 0 - 4 0 C A - 8 9 E F - 4 2 C 0 1 2 1 0 C A 5 A } " / > < / a : e x t > < / a : e x t L s t > < / p : c N v P r > < p : c N v S p P r / > < p : n v P r   u s e r D r a w n = " 1 " / > < / p : n v S p P r > < p : s p P r > < a : x f r m   r o t = " 5 4 0 0 0 0 0 " > < a : o f f   x = " 2 7 7 8 0 6 9 "   y = " 2 1 1 9 4 7 3 " / > < a : e x t   c x = " 4 2 8 5 2 1 "   c y = " 5 0 2 2 5 3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1 7 " > < a : e x t L s t > < a : e x t   u r i = " { 4 2 6 4 8 1 1 1 - 8 4 0 B - 4 D 6 5 - 8 2 F 6 - 7 1 6 C A D F 9 B C 0 A } " > < a 1 6 : c r e a t i o n I d   x m l n s : a 1 6 = " h t t p : / / s c h e m a s . m i c r o s o f t . c o m / o f f i c e / d r a w i n g / 2 0 1 0 / m a i n "   i d = " { 4 D 3 0 2 0 9 7 - 2 5 2 B - 4 9 5 5 - A 1 9 3 - E D 8 3 9 E A E 2 1 4 E } " / > < / a : e x t > < / a : e x t L s t > < / p : c N v P r > < p : c N v S p P r / > < p : n v P r   u s e r D r a w n = " 1 " / > < / p : n v S p P r > < p : s p P r > < a : x f r m   r o t = " 0 " > < a : o f f   x = " 7 2 8 5 2 1 2 "   y = " 3 9 5 3 9 2 7 " / > < a : e x t   c x = " 4 2 8 5 2 1 "   c y = " 4 2 8 5 2 1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h i d d e n = " f a l s e "   i d = " 5 "   n a m e = " T e x t   P l a c e h o l d e r   1 4 " > < a : e x t L s t > < a : e x t   u r i = " { 9 A B F 8 C 9 1 - 9 3 1 3 - 4 9 B 3 - B 9 3 8 - A 3 5 4 E 2 8 4 3 4 D 0 } " > < a 1 6 : c r e a t i o n I d   x m l n s : a 1 6 = " h t t p : / / s c h e m a s . m i c r o s o f t . c o m / o f f i c e / d r a w i n g / 2 0 1 0 / m a i n "   i d = " { 1 6 A 0 E 4 6 8 - 7 4 9 6 - 4 2 7 4 - A 0 E A - 7 1 1 1 F 1 D B 8 6 1 E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8 1 0 6 5 "   y = " 4 5 4 8 1 8 " / > < a : e x t   c x = " 1 2 9 7 1 5 8 "   c y = " 4 5 2 4 3 7 " / > < / a : x f r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9 0 0 0 0 " / > < / a : l n S p c > < a : b u N o n e / > < a : d e f R P r   b = " 1 "   d i r t y = " 0 "   l a n g = " e n - U S "   s z = " 3 2 0 0 " > < a : s o l i d F i l l > < a : s c h e m e C l r   v a l = " a c c e n t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 # N o . 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8 A 0 2 1 E C 2 - 5 0 3 5 - 4 F B 1 - B 8 1 A - D D 5 4 9 8 7 C 9 2 3 5 } " > < a 1 6 : c r e a t i o n I d   x m l n s : a 1 6 = " h t t p : / / s c h e m a s . m i c r o s o f t . c o m / o f f i c e / d r a w i n g / 2 0 1 0 / m a i n "   i d = " { 8 1 C 5 F B 7 3 - 5 B 5 6 - 4 8 A 2 - B 2 B 4 - B 7 8 4 9 7 0 2 1 D D 9 } " / > < / a : e x t > < / a : e x t L s t > < / p : c N v P r > < p : c N v S p P r > < a : s p L o c k s   n o G r p = " t r u e " / > < / p : c N v S p P r > < p : n v P r > < p : p h   i d x = " 2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5 9 5 F F 0 2 C - B D 8 E - 4 1 3 4 - B 1 D 1 - A C 5 2 6 7 E 6 5 5 2 5 } "   t y p e = " s l i d e n u m " / > < a : e n d P a r a R P r   d i r t y = " 0 "   l a n g = " e n - U S " / > < / a : p > < / p : t x B o d y > < / p : s p > < p : s p > < p : n v S p P r > < p : c N v P r   h i d d e n = " f a l s e "   i d = " 7 "   n a m e = " " > < a : e x t L s t > < a : e x t   u r i = " { 5 1 6 5 B E F C - 2 E A 2 - 4 7 0 C - 8 B 8 0 - D 1 3 A 0 4 8 3 8 D 2 E } " > < a 1 6 : c r e a t i o n I d   x m l n s : a 1 6 = " h t t p : / / s c h e m a s . m i c r o s o f t . c o m / o f f i c e / d r a w i n g / 2 0 1 0 / m a i n "   i d = " { 5 4 6 A 2 C 4 A - D 9 7 1 - 4 1 E 2 - A C 2 7 - 4 F 6 B C 1 9 6 2 3 5 8 } " / > < / a : e x t > < / a : e x t L s t > < / p : c N v P r > < p : c N v S p P r / > < p : n v P r > < p : p h   i d x = " 3 "   t y p e = " t i t l e " / > < / p : n v P r > < / p : n v S p P r > < p : s p P r > < a : x f r m   f l i p H = " f a l s e "   f l i p V = " f a l s e "   r o t = " 0 " > < a : o f f   x = " 4 7 6 2 5 0 "   y = " 9 0 4 8 7 5 " / > < a : e x t   c x = " 3 8 2 9 0 5 0 "   c y = " 7 6 2 0 0 0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A u t o f i t / > < / a : b o d y P r > < a : l s t S t y l e > < a : l v l 1 p P r   l v l = " 0 " > < a : l n S p c > < a : s p c P c t   v a l = " 1 0 0 0 0 0 " / > < / a : l n S p c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8 "   n a m e = " " > < a : e x t L s t > < a : e x t   u r i = " { B 6 8 E 6 6 F 8 - A 4 0 8 - 4 1 B 9 - A F 2 8 - 8 B 6 E 3 5 A F 9 0 5 B } " > < a 1 6 : c r e a t i o n I d   x m l n s : a 1 6 = " h t t p : / / s c h e m a s . m i c r o s o f t . c o m / o f f i c e / d r a w i n g / 2 0 1 0 / m a i n "   i d = " { 5 2 3 C 3 9 5 8 - 6 6 8 8 - 4 2 6 D - A 2 F B - 9 6 9 E F E 5 A 9 3 6 C } " / > < / a : e x t > < / a : e x t L s t > < / p : c N v P r > < p : c N v S p P r / > < p : n v P r > < p : p h   i d x = " 4 " / > < / p : n v P r > < / p : n v S p P r > < p : s p P r > < a : x f r m   f l i p H = " f a l s e "   f l i p V = " f a l s e "   r o t = " 0 " > < a : o f f   x = " 4 7 6 2 5 0 "   y = " 1 7 7 1 6 5 0 " / > < a : e x t   c x = " 7 8 2 9 5 5 0 "   c y = " 2 3 8 1 2 5 0 " / > < / a : x f r m > < a : p r s t G e o m   p r s t = " r e c t " > < a : a v L s t / > < / a : p r s t G e o m > < / p : s p P r > < p : t x B o d y > < a : b o d y P r   b I n s = " 0 "   l I n s = " 9 1 4 4 0 "   r I n s = " 9 1 4 4 0 "   r t l C o l = " 0 "   t I n s = " 0 "   v e r t = " h o r z " > < a : n o A u t o f i t / > < / a : b o d y P r > < a : l s t S t y l e > < a : l v l 1 p P r   l v l = " 0 " > < a : l n S p c > < a : s p c P c t   v a l = " 1 0 0 0 0 0 " / > < / a : l n S p c > < a : d e f R P r   b = " 1 "   d i r t y = " 0 "   l a n g = " e n - U S "   s z = " 1 2 0 0 " > < a : l a t i n   t y p e f a c e = " + m n - l t " / > < / a : d e f R P r > < / a : l v l 1 p P r > < a : l v l 2 p P r   i n d e n t = " 2 8 5 7 5 0 "   l v l = " 1 " > < a : l n S p c > < a : s p c P c t   v a l = " 1 0 0 0 0 0 " / > < / a : l n S p c > < a : d e f R P r   b = " 1 "   d i r t y = " 0 "   l a n g = " e n - U S "   s z = " 1 2 0 0 " > < a : l a t i n   t y p e f a c e = " + m n - l t " / > < / a : d e f R P r > < / a : l v l 2 p P r > < a : l v l 3 p P r   i n d e n t = " 2 8 5 7 5 0 "   l v l = " 2 "   m a r L = " 5 7 1 5 0 0 " > < a : l n S p c > < a : s p c P c t   v a l = " 1 0 0 0 0 0 " / > < / a : l n S p c > < a : d e f R P r   d i r t y = " 0 "   l a n g = " e n - U S "   s z = " 1 2 0 0 " / > < / a : l v l 3 p P r > < a : l v l 4 p P r   i n d e n t = " 2 8 5 7 5 0 "   l v l = " 3 "   m a r L = " 8 5 7 2 5 0 " > < a : l n S p c > < a : s p c P c t   v a l = " 1 0 0 0 0 0 " / > < / a : l n S p c > < a : d e f R P r   d i r t y = " 0 "   l a n g = " e n - U S "   s z = " 1 2 0 0 " / > < / a : l v l 4 p P r > < a : l v l 5 p P r   i n d e n t = " 2 8 5 7 5 0 "   l v l = " 4 "   m a r L = " 1 1 4 3 0 0 0 " > < a : l n S p c > < a : s p c P c t   v a l = " 1 0 0 0 0 0 " / > < / a : l n S p c > < a : d e f R P r   d i r t y = " 0 "   l a n g = " e n - U S "   s z = " 1 2 0 0 " / > < / a : l v l 5 p P r > < / a : l s t S t y l e > < a : p > < a : p P r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9 "   n a m e = " D a t e   P l a c e h o l d e r   3 " > < a : e x t L s t > < a : e x t   u r i = " { 3 C 0 C A D 9 3 - F C 4 1 - 4 3 B 8 - A A 4 C - 7 A 8 2 9 C E 4 C 0 2 F } " > < a 1 6 : c r e a t i o n I d   x m l n s : a 1 6 = " h t t p : / / s c h e m a s . m i c r o s o f t . c o m / o f f i c e / d r a w i n g / 2 0 1 0 / m a i n "   i d = " { 5 A 6 C 3 9 6 3 - 2 3 1 5 - 4 A 0 A - A 3 E 6 - A 3 4 7 C D 7 0 E D 4 6 } " / > < / a : e x t > < / a : e x t L s t > < / p : c N v P r > < p : c N v S p P r > < a : s p L o c k s   n o G r p = " t r u e " / > < / p : c N v S p P r > < p : n v P r > < p : p h   i d x = " 5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0 "   n a m e = " F o o t e r   P l a c e h o l d e r   4 " > < a : e x t L s t > < a : e x t   u r i = " { A C C C 8 B D 7 - E 5 C E - 4 7 6 5 - B A 6 A - 1 1 F 2 7 9 1 B 7 5 0 D } " > < a 1 6 : c r e a t i o n I d   x m l n s : a 1 6 = " h t t p : / / s c h e m a s . m i c r o s o f t . c o m / o f f i c e / d r a w i n g / 2 0 1 0 / m a i n "   i d = " { 4 3 F C 7 8 F 9 - F B 2 E - 4 C 0 1 - A F 3 2 - 6 2 8 B D 9 E B 9 1 7 0 } " / > < / a : e x t > < / a : e x t L s t > < / p : c N v P r > < p : c N v S p P r > < a : s p L o c k s   n o G r p = " t r u e " / > < / p : c N v S p P r > < p : n v P r > < p : p h   i d x = " 6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/ p : s p T r e e > < p : e x t L s t > < p : e x t   u r i = " { B E 6 5 B B A 6 - B B 7 3 - 4 D C B - 9 6 C 2 - 3 9 F D 1 B 9 5 7 9 D 7 } " > < p 1 4 : c r e a t i o n I d   x m l n s : p 1 4 = " h t t p : / / s c h e m a s . m i c r o s o f t . c o m / o f f i c e / p o w e r p o i n t / 2 0 1 0 / m a i n "   v a l = " 1 6 2 8 5 0 8 2 2 3 1 5 6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A n t i - D i s c r i m i n a t i o n  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P i c t u r e   P l a c e h o l d e r   2 " > < a : e x t L s t > < a : e x t   u r i = " { D 3 1 C D 9 C 3 - B 2 6 E - 4 1 B D - A 3 2 1 - 6 E 0 8 C 9 F 5 6 D E 8 } " > < a 1 6 : c r e a t i o n I d   x m l n s : a 1 6 = " h t t p : / / s c h e m a s . m i c r o s o f t . c o m / o f f i c e / d r a w i n g / 2 0 1 0 / m a i n "   i d = " { 0 A A 4 D 7 1 6 - 3 E C 4 - 4 D 3 7 - 8 1 E A - C 4 0 1 1 7 9 6 E C 9 4 } " / > < / a : e x t > < / a : e x t L s t > < / p : c N v P r > < p : c N v S p P r > < a : s p L o c k s   n o G r p = " t r u e " / > < / p : c N v S p P r > < p : n v P r > < p : p h   t y p e = " p i c " / > < / p : n v P r > < / p : n v S p P r > < p : s p P r > < a : x f r m   r o t = " 0 " > < a : o f f   x = " 2 7 8 0 8 6 2 "   y = " 2 7 9 0 8 2 4 " / > < a : e x t   c x = " 1 8 9 5 4 7 4 "   c y = " 1 8 9 5 4 7 4 " / > < / a : x f r m > < / p : s p P r > < p : t x B o d y > < a : b o d y P r   a n c h o r = " c t r "   r t l C o l = " 0 "   v e r t = " h o r z " > < a : n o A u t o f i t / > < / a : b o d y P r > < a : l s t S t y l e > < a : l v l 1 p P r   a l g n = " c t r "   i n d e n t = " 0 "   l v l = " 0 "   m a r L = " 0 " > < a : b u N o n e / > < a : d e f R P r   b = " 0 "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1 D B F 1 3 6 B - 8 0 0 D - 4 2 3 5 - B 0 C 9 - F 6 D 2 6 4 F 9 2 D 8 1 } " > < a 1 6 : c r e a t i o n I d   x m l n s : a 1 6 = " h t t p : / / s c h e m a s . m i c r o s o f t . c o m / o f f i c e / d r a w i n g / 2 0 1 0 / m a i n "   i d = " { 5 1 8 C 3 6 5 6 - D E 2 1 - 4 7 2 0 - 8 2 0 E - F A C 2 D C D 8 3 3 A 2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2 7 8 0 8 6 2 "   y = " 4 5 4 8 1 8 " / > < a : e x t   c x = " 1 8 9 5 4 7 4 "   c y = " 1 8 9 5 4 7 4 " / > < / a : x f r m > < / p : s p P r > < p : t x B o d y > < a : b o d y P r   a n c h o r = " c t r "   r t l C o l = " 0 "   v e r t = " h o r z " > < a : n o A u t o f i t / > < / a : b o d y P r > < a : l s t S t y l e > < a : l v l 1 p P r   a l g n = " c t r "   i n d e n t = " 0 "   l v l = " 0 "   m a r L = " 0 " > < a : b u N o n e / > < a : d e f R P r   b = " 0 "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e x t   P l a c e h o l d e r   1 4 " > < a : e x t L s t > < a : e x t   u r i = " { 3 3 3 C 4 9 B 9 - 0 6 A E - 4 7 A 4 - 8 D F A - 9 2 F B 9 6 F 3 7 C F D } " > < a 1 6 : c r e a t i o n I d   x m l n s : a 1 6 = " h t t p : / / s c h e m a s . m i c r o s o f t . c o m / o f f i c e / d r a w i n g / 2 0 1 0 / m a i n "   i d = " { F 0 D 2 3 3 1 3 - C 8 F 8 - 4 8 8 6 - 8 6 8 D - 6 3 D A B 3 0 5 B A 3 F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5 1 0 4 7 4 8 "   y = " 4 5 4 8 1 8 " / > < a : e x t   c x = " 1 2 9 7 1 5 8 "   c y = " 4 5 2 4 3 7 " / > < / a : x f r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9 0 0 0 0 " / > < / a : l n S p c > < a : b u N o n e / > < a : d e f R P r   b = " 1 "   d i r t y = " 0 "   l a n g = " e n - U S "   s z = " 3 2 0 0 " > < a : s o l i d F i l l > < a : s c h e m e C l r   v a l = " a c c e n t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 # N o . < / a : t > < / a : r > < a : e n d P a r a R P r   d i r t y = " 0 "   l a n g = " e n - U S " / > < / a : p > < / p : t x B o d y > < / p : s p > < p : s p > < p : n v S p P r > < p : c N v P r   i d = " 5 "   n a m e = " T e x t   P l a c e h o l d e r   1 3 " > < a : e x t L s t > < a : e x t   u r i = " { A 2 D 7 5 C D 2 - C 5 F 5 - 4 D 2 E - A E 8 4 - 1 1 B F 1 7 1 F 9 E D A } " > < a 1 6 : c r e a t i o n I d   x m l n s : a 1 6 = " h t t p : / / s c h e m a s . m i c r o s o f t . c o m / o f f i c e / d r a w i n g / 2 0 1 0 / m a i n "   i d = " { 2 2 1 E 8 7 0 1 - 2 3 4 3 - 4 6 4 8 - A F 0 6 - 5 3 C 3 2 9 E 6 B 7 4 2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5 1 0 4 7 4 7 "   y = " 2 6 7 5 6 2 6 " / > < a : e x t   c x = " 3 1 1 4 1 7 0 "   c y = " 1 7 4 2 0 4 6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i n d e n t = " 0 "   l v l = " 0 "   m a r L = " 0 " > < a : s p c B e f > < a : s p c P t s   v a l = " 3 0 0 " / > < / a : s p c B e f > < a : s p c A f t > < a : s p c P t s   v a l = " 3 0 0 " / > < / a : s p c A f t > < a : b u N o n e / > < a : d e f R P r   b = " 0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6 "   n a m e = " P i c t u r e   P l a c e h o l d e r   1 8 " > < a : e x t L s t > < a : e x t   u r i = " { 1 5 A F 7 3 7 A - 9 5 8 7 - 4 3 6 6 - A 5 8 F - C A 2 0 A 8 D D 1 4 E 1 } " > < a 1 6 : c r e a t i o n I d   x m l n s : a 1 6 = " h t t p : / / s c h e m a s . m i c r o s o f t . c o m / o f f i c e / d r a w i n g / 2 0 1 0 / m a i n "   i d = " { 4 E C F 9 3 5 2 - 3 B A C - 4 B B A - 9 C 7 F - B E C D 0 B 0 8 D 5 6 2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i d = " 7 "   n a m e = " R e c t a n g l e   1 9 " > < a : e x t L s t > < a : e x t   u r i = " { 0 7 E 0 B 6 5 B - E D 3 F - 4 9 6 8 - 9 2 B 0 - E 9 2 5 E F D E E A A E } " > < a 1 6 : c r e a t i o n I d   x m l n s : a 1 6 = " h t t p : / / s c h e m a s . m i c r o s o f t . c o m / o f f i c e / d r a w i n g / 2 0 1 0 / m a i n "   i d = " { 6 C D 3 5 A 7 A - C 3 D 4 - 4 E 3 3 - A 8 F D - 3 8 6 F C 6 6 6 0 F 1 3 } " / > < / a : e x t > < / a : e x t L s t > < / p : c N v P r > < p : c N v S p P r / > < p : n v P r   u s e r D r a w n = " 1 " / > < / p : n v S p P r > < p : s p P r > < a : x f r m   r o t = " 0 " > < a : o f f   x = " 2 3 5 2 4 5 3 "   y = " 0 " / > < a : e x t   c x = " 4 2 8 5 2 1 "   c y = " 5 1 4 3 5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P i c t u r e   P l a c e h o l d e r   2 " > < a : e x t L s t > < a : e x t   u r i = " { 8 D B 8 5 3 2 C - E 0 7 5 - 4 C 7 C - B 6 5 9 - 0 7 7 E 9 8 A C 6 2 7 4 } " > < a 1 6 : c r e a t i o n I d   x m l n s : a 1 6 = " h t t p : / / s c h e m a s . m i c r o s o f t . c o m / o f f i c e / d r a w i n g / 2 0 1 0 / m a i n "   i d = " { B B C 3 2 0 C D - A 6 9 7 - 4 B 7 E - A 7 6 7 - A 4 6 4 F F 8 5 F 6 E F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4 5 6 8 0 9 "   y = " 4 5 4 8 1 8 " / > < a : e x t   c x = " 1 8 9 5 4 7 4 "   c y = " 1 8 9 5 4 7 4 " / > < / a : x f r m > < / p : s p P r > < p : t x B o d y > < a : b o d y P r   a n c h o r = " c t r "   r t l C o l = " 0 "   v e r t = " h o r z " > < a : n o A u t o f i t / > < / a : b o d y P r > < a : l s t S t y l e > < a : l v l 1 p P r   a l g n = " c t r "   i n d e n t = " 0 "   l v l = " 0 "   m a r L = " 0 " > < a : b u N o n e / > < a : d e f R P r   b = " 0 "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P i c t u r e   P l a c e h o l d e r   2 " > < a : e x t L s t > < a : e x t   u r i = " { 2 C 8 9 8 E 7 2 - E 2 D E - 4 9 C F - 9 3 B B - 2 E 1 E E C 2 B C 0 C B } " > < a 1 6 : c r e a t i o n I d   x m l n s : a 1 6 = " h t t p : / / s c h e m a s . m i c r o s o f t . c o m / o f f i c e / d r a w i n g / 2 0 1 0 / m a i n "   i d = " { 3 5 8 6 A 9 8 8 - F 7 9 5 - 4 6 C 2 - 8 9 6 8 - 8 7 8 0 F 5 1 E 7 8 0 B } " / > < / a : e x t > < / a : e x t L s t > < / p : c N v P r > < p : c N v S p P r > < a : s p L o c k s   n o G r p = " t r u e " / > < / p : c N v S p P r > < p : n v P r > < p : p h   i d x = " 6 "   t y p e = " p i c " / > < / p : n v P r > < / p : n v S p P r > < p : s p P r > < a : x f r m   r o t = " 0 " > < a : o f f   x = " 4 5 6 8 0 9 "   y = " 2 7 9 0 8 2 4 " / > < a : e x t   c x = " 1 8 9 5 4 7 4 "   c y = " 1 8 9 5 4 7 4 " / > < / a : x f r m > < / p : s p P r > < p : t x B o d y > < a : b o d y P r   a n c h o r = " c t r "   r t l C o l = " 0 "   v e r t = " h o r z " > < a : n o A u t o f i t / > < / a : b o d y P r > < a : l s t S t y l e > < a : l v l 1 p P r   a l g n = " c t r "   i n d e n t = " 0 "   l v l = " 0 "   m a r L = " 0 " > < a : b u N o n e / > < a : d e f R P r   b = " 0 "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S l i d e   N u m b e r   P l a c e h o l d e r   5 " > < a : e x t L s t > < a : e x t   u r i = " { B 1 D 0 1 D F A - A E 8 6 - 4 D 5 B - A 0 1 B - 0 3 D F 4 B 9 6 3 B 0 6 } " > < a 1 6 : c r e a t i o n I d   x m l n s : a 1 6 = " h t t p : / / s c h e m a s . m i c r o s o f t . c o m / o f f i c e / d r a w i n g / 2 0 1 0 / m a i n "   i d = " { 3 9 8 4 4 F 1 B - 9 F 7 6 - 4 9 0 0 - B 3 5 5 - 2 8 4 C F 4 F A 1 6 B C } " / > < / a : e x t > < / a : e x t L s t > < / p : c N v P r > < p : c N v S p P r > < a : s p L o c k s   n o G r p = " t r u e " / > < / p : c N v S p P r > < p : n v P r > < p : p h   i d x = " 7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8 4 A 3 7 B A A - D 3 D 9 - 4 6 B C - B 4 2 3 - C 4 2 5 A C 4 D C 0 F F } "   t y p e = " s l i d e n u m " / > < a : e n d P a r a R P r   d i r t y = " 0 "   l a n g = " e n - U S " / > < / a : p > < / p : t x B o d y > < / p : s p > < p : s p > < p : n v S p P r > < p : c N v P r   h i d d e n = " f a l s e "   i d = " 1 1 "   n a m e = " " > < a : e x t L s t > < a : e x t   u r i = " { 6 8 5 E B 9 E 0 - D 2 5 F - 4 5 2 6 - B F 4 A - 7 1 4 5 7 D E 4 6 6 2 7 } " > < a 1 6 : c r e a t i o n I d   x m l n s : a 1 6 = " h t t p : / / s c h e m a s . m i c r o s o f t . c o m / o f f i c e / d r a w i n g / 2 0 1 0 / m a i n "   i d = " { F 2 0 D A D 2 3 - C 9 A 8 - 4 D 4 C - A 1 6 D - F 0 7 C 3 E F C 4 E 6 6 } " / > < / a : e x t > < / a : e x t L s t > < / p : c N v P r > < p : c N v S p P r / > < p : n v P r > < p : p h   i d x = " 8 "   t y p e = " t i t l e " / > < / p : n v P r > < / p : n v S p P r > < p : s p P r > < a : x f r m   f l i p H = " f a l s e "   f l i p V = " f a l s e "   r o t = " 0 " > < a : o f f   x = " 5 0 9 5 8 7 5 "   y = " 9 0 4 8 7 5 " / > < a : e x t   c x = " 3 7 0 5 2 2 5 "   c y = " 8 3 8 2 0 0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A u t o f i t / > < / a : b o d y P r > < a : l s t S t y l e > < a : l v l 1 p P r   l v l = " 0 " > < a : l n S p c > < a : s p c P c t   v a l = " 1 0 0 0 0 0 " / > < / a : l n S p c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1 2 "   n a m e = " D a t e   P l a c e h o l d e r   3 " > < a : e x t L s t > < a : e x t   u r i = " { 9 3 D 3 4 8 A B - 1 2 A B - 4 9 E E - 8 6 8 A - 9 D 3 E B A 8 9 6 5 7 6 } " > < a 1 6 : c r e a t i o n I d   x m l n s : a 1 6 = " h t t p : / / s c h e m a s . m i c r o s o f t . c o m / o f f i c e / d r a w i n g / 2 0 1 0 / m a i n "   i d = " { E 5 A A 7 1 5 2 - A 0 5 1 - 4 4 C 4 - A 6 1 7 - 0 0 E 5 3 3 4 A 7 5 3 8 } " / > < / a : e x t > < / a : e x t L s t > < / p : c N v P r > < p : c N v S p P r > < a : s p L o c k s   n o G r p = " t r u e " / > < / p : c N v S p P r > < p : n v P r > < p : p h   i d x = " 9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3 "   n a m e = " F o o t e r   P l a c e h o l d e r   4 " > < a : e x t L s t > < a : e x t   u r i = " { D 0 3 A B 6 1 6 - 7 0 3 9 - 4 5 5 4 - B 1 F 3 - B 6 6 0 3 E E E A 2 C 3 } " > < a 1 6 : c r e a t i o n I d   x m l n s : a 1 6 = " h t t p : / / s c h e m a s . m i c r o s o f t . c o m / o f f i c e / d r a w i n g / 2 0 1 0 / m a i n "   i d = " { 2 8 9 8 B 8 6 3 - E 1 1 0 - 4 5 C 9 - B E D 8 - 4 7 A 5 F C C D D B 9 1 } " / > < / a : e x t > < / a : e x t L s t > < / p : c N v P r > < p : c N v S p P r > < a : s p L o c k s   n o G r p = " t r u e " / > < / p : c N v S p P r > < p : n v P r > < p : p h   i d x = " 1 0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/ p : s p T r e e > < p : e x t L s t > < p : e x t   u r i = " { 0 3 D 2 D 4 3 8 - C 1 1 4 - 4 F 1 7 - B 9 7 7 - 5 5 5 7 D 8 B 3 3 7 9 3 } " > < p 1 4 : c r e a t i o n I d   x m l n s : p 1 4 = " h t t p : / / s c h e m a s . m i c r o s o f t . c o m / o f f i c e / p o w e r p o i n t / 2 0 1 0 / m a i n "   v a l = " 1 6 2 8 5 0 8 2 2 3 1 5 9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D i s c r i m i n a t i o n   P r o h i b i t e d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P i c t u r e   P l a c e h o l d e r   1 1 " > < a : e x t L s t > < a : e x t   u r i = " { F 3 0 0 7 E 4 5 - 5 1 E F - 4 4 6 D - B A 3 2 - B 7 D D 0 3 2 0 8 D 7 D } " > < a 1 6 : c r e a t i o n I d   x m l n s : a 1 6 = " h t t p : / / s c h e m a s . m i c r o s o f t . c o m / o f f i c e / d r a w i n g / 2 0 1 0 / m a i n "   i d = " { 2 F 0 1 0 0 E E - 1 3 6 C - 4 2 1 A - 9 6 A A - C 7 D 0 D B 0 7 C C 6 1 } " / > < / a : e x t > < / a : e x t L s t > < / p : c N v P r > < p : c N v S p P r > < a : s p L o c k s   n o G r p = " t r u e " / > < / p : c N v S p P r > < p : n v P r > < p : p h   t y p e = " p i c " / > < / p : n v P r > < / p : n v S p P r > < p : s p P r > < a : x f r m   r o t = " 0 " > < a : o f f   x = " 4 2 8 5 2 1 "   y = " 0 " / > < a : e x t   c x = " 2 9 2 5 3 6 6 "   c y = " 5 1 4 3 5 0 0 " / > < / a : x f r m > < / p : s p P r > < p : t x B o d y > < a : b o d y P r   a n c h o r = " c t r "   r t l C o l = " 0 "   v e r t = " h o r z " > < a : n o A u t o f i t / > < / a : b o d y P r > < a : l s t S t y l e > < a : l v l 1 p P r   a l g n = " c t r "   i n d e n t = " 0 "   l v l = " 0 "   m a r L = " 0 " > < a : b u N o n e / > < a : d e f R P r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 A d d   p h o t o < / a : t > < / a : r > < a : e n d P a r a R P r   d i r t y = " 0 "   l a n g = " e n - U S " / > < / a : p > < / p : t x B o d y > < / p : s p > < p : s p > < p : n v S p P r > < p : c N v P r   i d = " 3 "   n a m e = " R e c t a n g l e   9 " > < a : e x t L s t > < a : e x t   u r i = " { B 7 D 2 C C 1 9 - C 5 F 0 - 4 E A 5 - 9 6 3 2 - F 2 0 F 9 3 7 7 2 3 0 A } " > < a 1 6 : c r e a t i o n I d   x m l n s : a 1 6 = " h t t p : / / s c h e m a s . m i c r o s o f t . c o m / o f f i c e / d r a w i n g / 2 0 1 0 / m a i n "   i d = " { C E 4 C 5 B 5 1 - 6 2 1 B - 4 9 D C - A F 1 B - 7 E 5 8 2 5 4 7 F 4 D 5 } " / > < / a : e x t > < / a : e x t L s t > < / p : c N v P r > < p : c N v S p P r / > < p : n v P r   u s e r D r a w n = " 1 " / > < / p : n v S p P r > < p : s p P r > < a : x f r m   r o t = " 0 " > < a : o f f   x = " 0 "   y = " 0 " / > < a : e x t   c x = " 4 2 8 5 2 1 "   c y = " 5 1 4 3 5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h i d d e n = " f a l s e "   i d = " 4 "   n a m e = " T e x t   P l a c e h o l d e r   1 4 " > < a : e x t L s t > < a : e x t   u r i = " { C 0 D 3 2 C 0 0 - 5 D C B - 4 C 8 2 - B F 6 4 - 6 1 3 8 A C 9 0 A F 7 8 } " > < a 1 6 : c r e a t i o n I d   x m l n s : a 1 6 = " h t t p : / / s c h e m a s . m i c r o s o f t . c o m / o f f i c e / d r a w i n g / 2 0 1 0 / m a i n "   i d = " { 3 2 4 7 D D 2 8 - 7 1 7 F - 4 6 C 2 - A 1 5 A - E C 0 F 9 7 7 8 4 4 9 3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3 7 8 2 0 3 3 "   y = " 4 5 4 8 1 8 " / > < a : e x t   c x = " 1 2 9 7 1 5 8 "   c y = " 4 5 2 4 3 7 " / > < / a : x f r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1 0 0 0 0 0 " / > < / a : l n S p c > < a : b u N o n e / > < a : d e f R P r   b = " 1 "   d i r t y = " 0 "   l a n g = " e n - U S "   s z = " 3 2 0 0 " > < a : s o l i d F i l l > < a : s c h e m e C l r   v a l = " a c c e n t 1 " / > < / a : s o l i d F i l l > < a : l a t i n   t y p e f a c e = " + m j - l t " / > < / a : d e f R P r > < / a : l v l 1 p P r > < / a : l s t S t y l e > < a : p > < a : p P r   l v l = " 0 " / > < a : r > < a : r P r   d i r t y = " 0 "   l a n g = " e n - U S " / > < a : t > # N o . < / a : t > < / a : r > < a : e n d P a r a R P r   d i r t y = " 0 "   l a n g = " e n - U S " / > < / a : p > < / p : t x B o d y > < / p : s p > < p : s p > < p : n v S p P r > < p : c N v P r   i d = " 5 "   n a m e = " P i c t u r e   P l a c e h o l d e r   1 8 " > < a : e x t L s t > < a : e x t   u r i = " { 0 A 9 1 2 E 4 3 - E B F A - 4 2 4 C - 9 0 4 E - 9 F 2 D 1 1 B 6 6 A 9 D } " > < a 1 6 : c r e a t i o n I d   x m l n s : a 1 6 = " h t t p : / / s c h e m a s . m i c r o s o f t . c o m / o f f i c e / d r a w i n g / 2 0 1 0 / m a i n "   i d = " { 4 D F F 3 2 A 8 - A 8 1 A - 4 3 6 B - A B E 3 - 8 7 9 D 3 2 D 3 1 8 C 7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8 3 6 6 5 4 3 "   y = " 4 2 8 6 2 5 " / > < a : e x t   c x = " 5 4 4 1 1 5 "   c y = " 5 4 4 1 1 6 " / > < / a : x f r m > < a : p r s t G e o m   p r s t = " e l l i p s e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I n s = " 0 "   r t l C o l = " 0 "   v e r t = " h o r z " > < a : n o A u t o f i t / > < / a : b o d y P r > < a : l s t S t y l e > < a : l v l 1 p P r   i n d e n t = " 0 "   l v l = " 0 "   m a r L = " 0 " > < a : b u N o n e / > < a : d e f R P r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a l g n = " c t r "   l v l = " 0 "   m a r L = " 0 " / > < a : r > < a : r P r   d i r t y = " 0 "   l a n g = " e n - U S " / > < a : t > A D D   L O G O < / a : t > < / a : r > < a : e n d P a r a R P r   d i r t y = " 0 "   l a n g = " e n - U S " / > < / a : p > < / p : t x B o d y > < / p : s p > < p : s p > < p : n v S p P r > < p : c N v P r   h i d d e n = " f a l s e "   i d = " 6 "   n a m e = " T e x t   P l a c e h o l d e r   1 3 " > < a : e x t L s t > < a : e x t   u r i = " { 9 A F A 9 6 C 2 - 1 3 0 5 - 4 9 3 4 - 8 7 7 0 - 2 1 7 0 D D C 9 5 2 5 3 } " > < a 1 6 : c r e a t i o n I d   x m l n s : a 1 6 = " h t t p : / / s c h e m a s . m i c r o s o f t . c o m / o f f i c e / d r a w i n g / 2 0 1 0 / m a i n "   i d = " { 7 6 A 8 5 B 2 F - 7 5 B 0 - 4 0 2 F - A B F E - C 5 7 0 B 7 D 6 7 5 1 0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3 7 8 2 0 3 3 "   y = " 2 1 6 9 9 7 1 " / > < a : e x t   c x = " 4 5 3 3 2 9 1 "   c y = " 7 1 2 8 1 5 " / > < / a : x f r m > < / p : s p P r > < p : t x B o d y > < a : b o d y P r   a n c h o r = " t "   b I n s = " 0 "   l I n s = " 0 "   r t l C o l = " 0 "   t I n s = " 4 5 7 2 0 "   v e r t = " h o r z " > < a : n o A u t o f i t / > < / a : b o d y P r > < a : l s t S t y l e > < a : l v l 1 p P r   i n d e n t = " 0 "   l v l = " 0 "   m a r L = " 0 " > < a : l n S p c > < a : s p c P c t   v a l = " 1 0 0 0 0 0 " / > < / a : l n S p c > < a : s p c B e f > < a : s p c P t s   v a l = " 0 " / > < / a : s p c B e f > < a : s p c A f t > < a : s p c P t s   v a l = " 0 " / > < / a : s p c A f t > < a : b u N o n e / > < a : d e f R P r   b = " 1 "   d i r t y = " 0 "   l a n g = " e n - U S "   s z = " 1 2 0 0 " > < a : s o l i d F i l l > < a : s r g b C l r   v a l = " 2 1 2 1 2 1 " /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 A d d   d e s c r i p t i o n < / a : t > < / a : r > < a : e n d P a r a R P r   d i r t y = " 0 "   l a n g = " e n - U S " / > < / a : p > < / p : t x B o d y > < / p : s p > < p : s p > < p : n v S p P r > < p : c N v P r   i d = " 7 "   n a m e = " S l i d e   N u m b e r   P l a c e h o l d e r   5 " > < a : e x t L s t > < a : e x t   u r i = " { 1 0 B 9 9 8 0 A - 0 A 8 2 - 4 A F 6 - A 2 8 2 - E A C C B 2 2 F 5 2 1 5 } " > < a 1 6 : c r e a t i o n I d   x m l n s : a 1 6 = " h t t p : / / s c h e m a s . m i c r o s o f t . c o m / o f f i c e / d r a w i n g / 2 0 1 0 / m a i n "   i d = " { F 4 C 8 9 8 B 2 - 6 D 3 7 - 4 0 5 4 - A 4 8 8 - 0 B 6 5 C 3 D E 6 6 B 3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1 2 6 8 6 4 8 7 - 3 F 6 B - 4 B 9 2 - A A 9 7 - C 7 C 0 B 7 1 2 8 C 6 4 } "   t y p e = " s l i d e n u m " / > < a : e n d P a r a R P r   d i r t y = " 0 "   l a n g = " e n - U S " / > < / a : p > < / p : t x B o d y > < / p : s p > < p : s p > < p : n v S p P r > < p : c N v P r   h i d d e n = " f a l s e "   i d = " 8 "   n a m e = " " > < a : e x t L s t > < a : e x t   u r i = " { B 0 B 9 4 3 E 7 - A F 2 B - 4 5 1 C - B B 6 5 - 6 1 D 4 4 4 C 5 6 8 B F } " > < a 1 6 : c r e a t i o n I d   x m l n s : a 1 6 = " h t t p : / / s c h e m a s . m i c r o s o f t . c o m / o f f i c e / d r a w i n g / 2 0 1 0 / m a i n "   i d = " { 5 0 6 F 7 9 E 6 - 4 E 3 3 - 4 F D 5 - 9 9 D D - 4 F A 6 2 4 3 6 A 8 9 7 } " / > < / a : e x t > < / a : e x t L s t > < / p : c N v P r > < p : c N v S p P r / > < p : n v P r > < p : p h   i d x = " 5 "   t y p e = " t i t l e " / > < / p : n v P r > < / p : n v S p P r > < p : s p P r > < a : x f r m   f l i p H = " f a l s e "   f l i p V = " f a l s e "   r o t = " 0 " > < a : o f f   x = " 3 7 8 1 4 2 5 "   y = " 9 0 4 8 7 5 " / > < a : e x t   c x = " 3 7 0 5 2 2 5 "   c y = " 8 3 8 2 0 0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r m A u t o f i t   f o n t S c a l e = " 9 2 5 0 0 "   l n S p c R e d u c t i o n = " 1 0 0 0 0 " / > < / a : b o d y P r > < a : l s t S t y l e > < a : l v l 1 p P r   l v l = " 0 " > < a : l n S p c > < a : s p c P c t   v a l = " 1 0 0 0 0 0 " / > < / a : l n S p c > < / a : l v l 1 p P r > < / a : l s t S t y l e > < a : p > < a : p P r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9 "   n a m e = " D a t e   P l a c e h o l d e r   3 " > < a : e x t L s t > < a : e x t   u r i = " { 0 5 5 0 2 E 8 F - A 0 8 5 - 4 9 E 0 - A E D 3 - 9 F E 3 E 0 9 0 7 5 7 B } " > < a 1 6 : c r e a t i o n I d   x m l n s : a 1 6 = " h t t p : / / s c h e m a s . m i c r o s o f t . c o m / o f f i c e / d r a w i n g / 2 0 1 0 / m a i n "   i d = " { F 0 8 B A 7 4 3 - 8 8 6 5 - 4 E 8 C - B 9 5 6 - 1 4 8 F 1 9 0 B B 0 3 8 } " / > < / a : e x t > < / a : e x t L s t > < / p : c N v P r > < p : c N v S p P r > < a : s p L o c k s   n o G r p = " t r u e " / > < / p : c N v S p P r > < p : n v P r > < p : p h   i d x = " 6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0 "   n a m e = " F o o t e r   P l a c e h o l d e r   4 " > < a : e x t L s t > < a : e x t   u r i = " { 2 7 2 2 A 2 D 8 - A 1 C F - 4 B 0 2 - A 6 6 0 - 2 2 6 3 0 A D 1 A A 0 E } " > < a 1 6 : c r e a t i o n I d   x m l n s : a 1 6 = " h t t p : / / s c h e m a s . m i c r o s o f t . c o m / o f f i c e / d r a w i n g / 2 0 1 0 / m a i n "   i d = " { 7 2 8 5 7 6 1 8 - 8 6 F 0 - 4 F A 2 - B 9 C 2 - 3 4 2 A 9 3 7 3 3 1 6 C } " / > < / a : e x t > < / a : e x t L s t > < / p : c N v P r > < p : c N v S p P r > < a : s p L o c k s   n o G r p = " t r u e " / > < / p : c N v S p P r > < p : n v P r > < p : p h   i d x = " 7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" > < a : e x t L s t > < a : e x t   u r i = " { 0 C 7 2 A 5 4 A - 7 7 2 F - 4 A B 9 - 9 7 C 3 - 9 A 2 7 3 3 3 C 2 4 C 8 } " > < a 1 6 : c r e a t i o n I d   x m l n s : a 1 6 = " h t t p : / / s c h e m a s . m i c r o s o f t . c o m / o f f i c e / d r a w i n g / 2 0 1 0 / m a i n "   i d = " { 4 D F B 2 A 4 8 - 5 7 6 1 - 4 E A F - A 2 8 8 - 1 5 9 3 D 0 4 1 E C 6 B } " / > < / a : e x t > < / a : e x t L s t > < / p : c N v P r > < p : c N v S p P r / > < p : n v P r > < p : p h   i d x = " 8 " / > < / p : n v P r > < / p : n v S p P r > < p : s p P r > < a : x f r m   f l i p H = " f a l s e "   f l i p V = " f a l s e "   r o t = " 0 " > < a : o f f   x = " 3 7 8 1 4 2 5 "   y = " 2 8 9 5 6 0 0 " / > < a : e x t   c x = " 2 0 9 5 5 0 0 "   c y = " 1 5 2 4 0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A u t o f i t / > < / a : b o d y P r > < a : l s t S t y l e > < a : l v l 1 p P r   l v l = " 0 " > < a : d e f R P r   b = " 0 "   d i r t y = " 0 "   l a n g = " e n - U S "   s z = " 1 2 0 0 " > < a : l a t i n   t y p e f a c e = " + m n - l t " / > < / a : d e f R P r > < / a : l v l 1 p P r > < a : l v l 2 p P r   l v l = " 1 " > < a : d e f R P r   d i r t y = " 0 "   l a n g = " e n - U S "   s z = " 1 2 0 0 " / > < / a : l v l 2 p P r > < a : l v l 3 p P r   l v l = " 2 "   m a r L = " 5 7 1 5 0 0 " > < a : d e f R P r   d i r t y = " 0 "   l a n g = " e n - U S "   s z = " 1 2 0 0 " / > < / a : l v l 3 p P r > < a : l v l 4 p P r   l v l = " 3 "   m a r L = " 8 5 7 2 5 0 " > < a : d e f R P r   d i r t y = " 0 "   l a n g = " e n - U S "   s z = " 1 2 0 0 " / > < / a : l v l 4 p P r > < a : l v l 5 p P r   l v l = " 4 "   m a r L = " 1 1 4 3 0 0 0 " > < a : d e f R P r   d i r t y = " 0 "   l a n g = " e n - U S "   s z = " 1 2 0 0 " / > < / a : l v l 5 p P r > < / a : l s t S t y l e > < a : p > < a : p P r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h i d d e n = " f a l s e "   i d = " 1 2 "   n a m e = " " > < a : e x t L s t > < a : e x t   u r i = " { 5 8 F 9 2 D 2 4 - 6 B 7 3 - 4 4 4 E - A 0 4 3 - F A E 1 7 1 E F D 5 F 4 } " > < a 1 6 : c r e a t i o n I d   x m l n s : a 1 6 = " h t t p : / / s c h e m a s . m i c r o s o f t . c o m / o f f i c e / d r a w i n g / 2 0 1 0 / m a i n "   i d = " { 5 8 8 8 E 5 F 9 - D B 6 3 - 4 4 C E - 9 0 C 5 - E B A 5 1 5 D 8 0 5 0 C } " / > < / a : e x t > < / a : e x t L s t > < / p : c N v P r > < p : c N v S p P r / > < p : n v P r > < p : p h   i d x = " 9 " / > < / p : n v P r > < / p : n v S p P r > < p : s p P r > < a : x f r m   f l i p H = " f a l s e "   f l i p V = " f a l s e "   r o t = " 0 " > < a : o f f   x = " 6 1 5 3 1 5 0 "   y = " 2 8 9 5 6 0 0 " / > < a : e x t   c x = " 2 0 9 5 5 0 0 "   c y = " 1 5 2 4 0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A u t o f i t / > < / a : b o d y P r > < a : l s t S t y l e > < a : l v l 1 p P r   l v l = " 0 " > < a : d e f R P r   b = " 0 "   d i r t y = " 0 "   l a n g = " e n - U S "   s z = " 1 2 0 0 " > < a : l a t i n   t y p e f a c e = " + m n - l t " / > < / a : d e f R P r > < / a : l v l 1 p P r > < a : l v l 2 p P r   l v l = " 1 " > < a : d e f R P r   d i r t y = " 0 "   l a n g = " e n - U S "   s z = " 1 2 0 0 " / > < / a : l v l 2 p P r > < a : l v l 3 p P r   l v l = " 2 "   m a r L = " 5 7 1 5 0 0 " > < a : d e f R P r   d i r t y = " 0 "   l a n g = " e n - U S "   s z = " 1 2 0 0 " / > < / a : l v l 3 p P r > < a : l v l 4 p P r   l v l = " 3 "   m a r L = " 8 5 7 2 5 0 " > < a : d e f R P r   d i r t y = " 0 "   l a n g = " e n - U S "   s z = " 1 2 0 0 " / > < / a : l v l 4 p P r > < a : l v l 5 p P r   l v l = " 4 "   m a r L = " 1 1 4 3 0 0 0 " > < a : d e f R P r   d i r t y = " 0 "   l a n g = " e n - U S "   s z = " 1 2 0 0 " / > < / a : l v l 5 p P r > < / a : l s t S t y l e > < a : p > < a : p P r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/ p : s p T r e e > < p : e x t L s t > < p : e x t   u r i = " { 9 2 C 5 5 8 8 0 - 6 1 2 9 - 4 D 9 9 - A 0 B 5 - F A 4 1 9 B 3 C B 6 9 B } " > < p 1 4 : c r e a t i o n I d   x m l n s : p 1 4 = " h t t p : / / s c h e m a s . m i c r o s o f t . c o m / o f f i c e / p o w e r p o i n t / 2 0 1 0 / m a i n "   v a l = " 1 6 2 8 5 0 8 2 2 3 1 6 3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s l i d e L a y o u t s / s l i d e L a y o u t 1 2 . x m l "   T y p e = " h t t p : / / s c h e m a s . o p e n x m l f o r m a t s . o r g / o f f i c e D o c u m e n t / 2 0 0 6 / r e l a t i o n s h i p s / s l i d e L a y o u t " / > < R e l a t i o n s h i p   I d = " r I d 1 3 "   T a r g e t = " . . / s l i d e L a y o u t s / s l i d e L a y o u t 1 3 . x m l "   T y p e = " h t t p : / / s c h e m a s . o p e n x m l f o r m a t s . o r g / o f f i c e D o c u m e n t / 2 0 0 6 / r e l a t i o n s h i p s / s l i d e L a y o u t " / > < R e l a t i o n s h i p   I d = " r I d 1 4 "   T a r g e t = " . . / s l i d e L a y o u t s / s l i d e L a y o u t 1 4 . x m l "   T y p e = " h t t p : / / s c h e m a s . o p e n x m l f o r m a t s . o r g / o f f i c e D o c u m e n t / 2 0 0 6 / r e l a t i o n s h i p s / s l i d e L a y o u t " / > < R e l a t i o n s h i p   I d = " r I d 1 5 "   T a r g e t = " . . / s l i d e L a y o u t s / s l i d e L a y o u t 1 5 . x m l "   T y p e = " h t t p : / / s c h e m a s . o p e n x m l f o r m a t s . o r g / o f f i c e D o c u m e n t / 2 0 0 6 / r e l a t i o n s h i p s / s l i d e L a y o u t " / > < R e l a t i o n s h i p   I d = " r I d 1 6 "   T a r g e t = " . . / s l i d e L a y o u t s / s l i d e L a y o u t 1 6 . x m l "   T y p e = " h t t p : / / s c h e m a s . o p e n x m l f o r m a t s . o r g / o f f i c e D o c u m e n t / 2 0 0 6 / r e l a t i o n s h i p s / s l i d e L a y o u t " / > < R e l a t i o n s h i p   I d = " r I d 1 7 "   T a r g e t = " . . / s l i d e L a y o u t s / s l i d e L a y o u t 1 7 . x m l "   T y p e = " h t t p : / / s c h e m a s . o p e n x m l f o r m a t s . o r g / o f f i c e D o c u m e n t / 2 0 0 6 / r e l a t i o n s h i p s / s l i d e L a y o u t " / > < R e l a t i o n s h i p   I d = " r I d 1 8 "   T a r g e t = " . . / s l i d e L a y o u t s / s l i d e L a y o u t 1 8 . x m l "   T y p e = " h t t p : / / s c h e m a s . o p e n x m l f o r m a t s . o r g / o f f i c e D o c u m e n t / 2 0 0 6 / r e l a t i o n s h i p s / s l i d e L a y o u t " / > < R e l a t i o n s h i p   I d = " r I d 1 9 "   T a r g e t = " . . / s l i d e L a y o u t s / s l i d e L a y o u t 1 9 . x m l "   T y p e = " h t t p : / / s c h e m a s . o p e n x m l f o r m a t s . o r g / o f f i c e D o c u m e n t / 2 0 0 6 / r e l a t i o n s h i p s / s l i d e L a y o u t " / > < R e l a t i o n s h i p   I d = " r I d 2 0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i t l e   P l a c e h o l d e r   1 " > < a : e x t L s t > < a : e x t   u r i = " { 0 8 4 8 A 2 5 F - 8 4 C 2 - 4 5 2 9 - A E 0 9 - 9 7 1 7 B A E 6 F 4 A C } " > < a 1 6 : c r e a t i o n I d   x m l n s : a 1 6 = " h t t p : / / s c h e m a s . m i c r o s o f t . c o m / o f f i c e / d r a w i n g / 2 0 1 0 / m a i n "   i d = " { F 4 4 F B A F 3 - A D B B - 4 F 4 3 - 9 8 A 3 - B 6 1 7 2 F 8 4 5 8 B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2 8 6 5 0 "   y = " 2 7 3 8 4 3 " / > < a : e x t   c x = " 7 8 8 6 7 0 0 "   c y = " 9 9 4 1 7 2 " / > < / a : x f r m > < a : p r s t G e o m   p r s t = " r e c t " > < a : a v L s t / > < / a : p r s t G e o m > < / p : s p P r > < p : t x B o d y > < a : b o d y P r   a n c h o r = " t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  s z = " 6 0 0 0 " / > < a : t > D e s i g n s ,   I n c . < / a : t > < / a : r > < a : e n d P a r a R P r   d i r t y = " 0 "   l a n g = " e n - U S "   s z = " 6 0 0 0 " / > < / a : p > < / p : t x B o d y > < / p : s p > < p : s p > < p : n v S p P r > < p : c N v P r   i d = " 3 "   n a m e = " T e x t   P l a c e h o l d e r   2 " > < a : e x t L s t > < a : e x t   u r i = " { 0 4 1 5 9 8 F 0 - 9 A 3 3 - 4 1 C 7 - A 8 7 2 - 0 0 E 3 1 F B 7 F 3 5 5 } " > < a 1 6 : c r e a t i o n I d   x m l n s : a 1 6 = " h t t p : / / s c h e m a s . m i c r o s o f t . c o m / o f f i c e / d r a w i n g / 2 0 1 0 / m a i n "   i d = " { 3 E 4 0 F 8 2 1 - 1 A E F - 4 0 4 8 - A 9 F 7 - 0 6 4 B A D 5 5 8 4 3 D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6 2 8 6 5 0 "   y = " 1 6 5 0 2 0 6 " / > < a : e x t   c x = " 7 8 8 6 7 0 0 "   c y = " 2 9 8 2 5 1 6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4 C 2 5 0 8 6 6 - 0 B 9 A - 4 D 9 1 - A 8 4 3 - 1 A B 0 C 4 5 0 E 7 6 B } " > < a 1 6 : c r e a t i o n I d   x m l n s : a 1 6 = " h t t p : / / s c h e m a s . m i c r o s o f t . c o m / o f f i c e / d r a w i n g / 2 0 1 0 / m a i n "   i d = " { 6 F 2 F 3 7 7 2 - C C A F - 4 6 F C - 9 D 4 F - B 2 4 1 F 8 1 B E D A 9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A C 7 7 6 6 C 1 - 9 2 1 7 - 4 0 0 3 - 9 A E F - 2 2 F 8 3 4 0 0 3 6 A 4 } "   t y p e = " d a t e t i m e 4 " > < a : t > A u g u s t   9 , 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D D 7 6 D 3 C A - B C 1 7 - 4 2 E 3 - B F 7 3 - E F E 4 9 8 5 5 C 1 D 5 } " > < a 1 6 : c r e a t i o n I d   x m l n s : a 1 6 = " h t t p : / / s c h e m a s . m i c r o s o f t . c o m / o f f i c e / d r a w i n g / 2 0 1 0 / m a i n "   i d = " { 5 1 6 B 0 3 F 7 - 6 2 6 C - 4 B 5 2 - 8 E 7 B - C B D 8 D F E 3 0 7 8 8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0 2 8 9 5 0 "   y = " 4 7 6 7 2 6 2 " / > < a : e x t   c x = " 3 0 8 6 1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  M e s s a g e 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B A 9 D 9 3 4 F - C 9 4 C - 4 B E 2 - 8 D A 3 - 3 0 F 7 3 8 8 4 6 B 0 F } " > < a 1 6 : c r e a t i o n I d   x m l n s : a 1 6 = " h t t p : / / s c h e m a s . m i c r o s o f t . c o m / o f f i c e / d r a w i n g / 2 0 1 0 / m a i n "   i d = " { 2 5 E 6 A A A 0 - E 1 F 9 - 4 4 6 1 - B E 2 7 - A 0 F F 7 C 3 C 0 A 7 3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4 5 7 9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B 9 E C D 4 C 4 - 1 D E 6 - 4 F 9 4 - A E C 8 - 5 5 5 4 3 C E F 2 B E C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p : s l d L a y o u t I d   i d = " 2 1 4 7 4 8 3 6 6 0 "   r : i d = " r I d 1 2 " / > < p : s l d L a y o u t I d   i d = " 2 1 4 7 4 8 3 6 6 1 "   r : i d = " r I d 1 3 " / > < p : s l d L a y o u t I d   i d = " 2 1 4 7 4 8 3 6 6 2 "   r : i d = " r I d 1 4 " / > < p : s l d L a y o u t I d   i d = " 2 1 4 7 4 8 3 6 6 3 "   r : i d = " r I d 1 5 " / > < p : s l d L a y o u t I d   i d = " 2 1 4 7 4 8 3 6 6 4 "   r : i d = " r I d 1 6 " / > < p : s l d L a y o u t I d   i d = " 2 1 4 7 4 8 3 6 6 5 "   r : i d = " r I d 1 7 " / > < p : s l d L a y o u t I d   i d = " 2 1 4 7 4 8 3 6 6 6 "   r : i d = " r I d 1 8 " / > < p : s l d L a y o u t I d   i d = " 2 1 4 7 4 8 3 6 6 7 "   r : i d = " r I d 1 9 " / > < / p : s l d L a y o u t I d L s t > < p : h f   h d r = " 0 " / > < p : t x S t y l e s > < p : t i t l e S t y l e > < a : l v l 1 p P r   a l g n = " l "   l v l = " 0 "   r t l = " f a l s e " > < a : l n S p c > < a : s p c P c t   v a l = " 9 0 0 0 0 " / > < / a : l n S p c > < a : s p c B e f > < a : s p c P c t   v a l = " 0 " / > < / a : s p c B e f > < a : b u N o n e / > < a : d e f R P r   b = " 0 "   d i r t y = " 0 "   l a n g = " e n - U S "   s z = " 3 2 0 0 " > < a : s o l i d F i l l > < a : s c h e m e C l r   v a l = " t x 1 " / > < / a : s o l i d F i l l > < a : l a t i n   t y p e f a c e = " Y e s e v a   O n e " / > < / a : d e f R P r > < / a : l v l 1 p P r > < / p : t i t l e S t y l e > < p : b o d y S t y l e > < a : l v l 1 p P r   a l g n = " l "   i n d e n t = " 0 "   l v l = " 0 "   m a r L = " 0 "   m a r R = " 0 "   r t l = " f a l s e " > < a : l n S p c > < a : s p c P c t   v a l = " 9 0 0 0 0 " / > < / a : l n S p c > < a : s p c B e f > < a : s p c P t s   v a l = " 1 0 0 0 " / > < / a : s p c B e f > < a : s p c A f t > < a : s p c P t s   v a l = " 0 " / > < / a : s p c A f t > < a : b u C l r > < a : s c h e m e C l r   v a l = " a c c e n t 2 " / > < / a : b u C l r > < a : b u F o n t   t y p e f a c e = " A r i a l " / > < a : b u N o n e / > < a : d e f R P r   b = " 1 "   b a s e l i n e = " 0 "   d i r t y = " 0 "   l a n g = " e n - U S "   s z = " 1 2 0 0 " > < a : s o l i d F i l l > < a : s c h e m e C l r   v a l = " t x 1 " / > < / a : s o l i d F i l l > < a : l a t i n   t y p e f a c e = " + m n - l t " / > < / a : d e f R P r > < / a : l v l 1 p P r > < a : l v l 2 p P r   a l g n = " l "   i n d e n t = " - 2 8 5 7 5 0 "   l v l = " 1 "   m a r L = " 2 8 5 7 5 0 "   r t l = " f a l s e " > < a : l n S p c > < a : s p c P c t   v a l = " 9 0 0 0 0 " / > < / a : l n S p c > < a : s p c B e f > < a : s p c P t s   v a l = " 1 0 0 0 " / > < / a : s p c B e f > < a : b u C l r > < a : s r g b C l r   v a l = " 2 2 a f 9 f " / > < / a : b u C l r > < a : b u F o n t   t y p e f a c e = " A r i a l " / > < a : b u C h a r   c h a r = " " " / > < a : d e f R P r   d i r t y = " 0 "   l a n g = " e n - U S "   s z = " 1 2 0 0 " > < a : s o l i d F i l l > < a : s c h e m e C l r   v a l = " t x 1 " / > < / a : s o l i d F i l l > < a : l a t i n   t y p e f a c e = " + m n - l t " / > < / a : d e f R P r > < / a : l v l 2 p P r > < a : l v l 3 p P r   a l g n = " l "   i n d e n t = " - 2 8 5 7 5 0 "   l v l = " 2 "   m a r L = " 5 7 1 5 0 0 "   r t l = " f a l s e " > < a : l n S p c > < a : s p c P c t   v a l = " 9 0 0 0 0 " / > < / a : l n S p c > < a : s p c B e f > < a : s p c P t s   v a l = " 1 0 0 0 " / > < / a : s p c B e f > < a : b u C l r > < a : s r g b C l r   v a l = " 8 a e 6 b b " / > < / a : b u C l r > < a : b u F o n t   t y p e f a c e = " A r i a l " / > < a : b u C h a r   c h a r = " " " / > < a : d e f R P r   b a s e l i n e = " 0 "   d i r t y = " 0 "   l a n g = " e n - U S "   s z = " 1 2 0 0 " > < a : s o l i d F i l l > < a : s c h e m e C l r   v a l = " t x 1 " / > < / a : s o l i d F i l l > < a : l a t i n   t y p e f a c e = " + m n - l t " / > < / a : d e f R P r > < / a : l v l 3 p P r > < a : l v l 4 p P r   a l g n = " l "   i n d e n t = " - 2 8 5 7 5 0 "   l v l = " 3 "   m a r L = " 8 5 7 2 5 0 "   r t l = " f a l s e " > < a : l n S p c > < a : s p c P c t   v a l = " 9 0 0 0 0 " / > < / a : l n S p c > < a : s p c B e f > < a : s p c P t s   v a l = " 1 0 0 0 " / > < / a : s p c B e f > < a : b u C l r > < a : s r g b C l r   v a l = " 2 2 a f 9 f " / > < / a : b u C l r > < a : b u F o n t   t y p e f a c e = " A r i a l " / > < a : b u C h a r   c h a r = " " " / > < a : d e f R P r   d i r t y = " 0 "   l a n g = " e n - U S "   s z = " 1 2 0 0 " > < a : s o l i d F i l l > < a : s c h e m e C l r   v a l = " t x 1 " / > < / a : s o l i d F i l l > < a : l a t i n   t y p e f a c e = " + m n - l t " / > < / a : d e f R P r > < / a : l v l 4 p P r > < a : l v l 5 p P r   a l g n = " l "   i n d e n t = " - 2 8 5 7 5 0 "   l v l = " 4 "   m a r L = " 1 1 4 3 0 0 0 "   r t l = " f a l s e " > < a : l n S p c > < a : s p c P c t   v a l = " 9 0 0 0 0 " / > < / a : l n S p c > < a : s p c B e f > < a : s p c P t s   v a l = " 1 0 0 0 " / > < / a : s p c B e f > < a : b u C l r > < a : s r g b C l r   v a l = " 2 2 a f 9 f " / > < / a : b u C l r > < a : b u F o n t   t y p e f a c e = " A r i a l " / > < a : b u C h a r   c h a r = " " " / > < a : d e f R P r   d i r t y = " 0 "   l a n g = " e n - U S "   s z = " 1 2 0 0 " > < a : s o l i d F i l l > < a : s c h e m e C l r   v a l = " t x 1 " /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j p g "   T y p e = " h t t p : / / s c h e m a s . o p e n x m l f o r m a t s . o r g / o f f i c e D o c u m e n t / 2 0 0 6 / r e l a t i o n s h i p s / i m a g e " / > < R e l a t i o n s h i p   I d = " r I d 3 "   T a r g e t = " . . / m e d i a / i m a g e 5 . p n g "   T y p e = " h t t p : / / s c h e m a s . o p e n x m l f o r m a t s . o r g / o f f i c e D o c u m e n t / 2 0 0 6 / r e l a t i o n s h i p s / i m a g e " / > < R e l a t i o n s h i p   I d = " r I d 4 "   T a r g e t = " h t t p s : / / t e c h t e r m s . c o m / d e f i n i t i o n / d b m s "   T a r g e t M o d e = " E x t e r n a l "   T y p e = " h t t p : / / s c h e m a s . o p e n x m l f o r m a t s . o r g / o f f i c e D o c u m e n t / 2 0 0 6 / r e l a t i o n s h i p s / h y p e r l i n k " / > < R e l a t i o n s h i p   I d = " r I d 5 "   T a r g e t = " h t t p s : / / t e c h t e r m s . c o m / d e f i n i t i o n / r e l a t i o n a l _ d a t a b a s e "   T a r g e t M o d e = " E x t e r n a l "   T y p e = " h t t p : / / s c h e m a s . o p e n x m l f o r m a t s . o r g / o f f i c e D o c u m e n t / 2 0 0 6 / r e l a t i o n s h i p s / h y p e r l i n k " / > < R e l a t i o n s h i p   I d = " r I d 6 "   T a r g e t = " h t t p s : / / t e c h t e r m s . c o m / d e f i n i t i o n / r e l a t i o n a l _ d a t a b a s e "   T a r g e t M o d e = " E x t e r n a l "   T y p e = " h t t p : / / s c h e m a s . o p e n x m l f o r m a t s . o r g / o f f i c e D o c u m e n t / 2 0 0 6 / r e l a t i o n s h i p s / h y p e r l i n k " / > < R e l a t i o n s h i p   I d = " r I d 7 "   T a r g e t = " h t t p s : / / t e c h t e r m s . c o m / d e f i n i t i o n / r e l a t i o n a l _ d a t a b a s e "   T a r g e t M o d e = " E x t e r n a l "   T y p e = " h t t p : / / s c h e m a s . o p e n x m l f o r m a t s . o r g / o f f i c e D o c u m e n t / 2 0 0 6 / r e l a t i o n s h i p s / h y p e r l i n k " / > < R e l a t i o n s h i p   I d = " r I d 8 "   T a r g e t = " h t t p s : / / t e c h t e r m s . c o m / d e f i n i t i o n / d a t a b a s e "   T a r g e t M o d e = " E x t e r n a l "   T y p e = " h t t p : / / s c h e m a s . o p e n x m l f o r m a t s . o r g / o f f i c e D o c u m e n t / 2 0 0 6 / r e l a t i o n s h i p s / h y p e r l i n k " / > < R e l a t i o n s h i p   I d = " r I d 9 "   T a r g e t = " h t t p s : / / t e c h t e r m s . c o m / d e f i n i t i o n / r o w "   T a r g e t M o d e = " E x t e r n a l "   T y p e = " h t t p : / / s c h e m a s . o p e n x m l f o r m a t s . o r g / o f f i c e D o c u m e n t / 2 0 0 6 / r e l a t i o n s h i p s / h y p e r l i n k " / > < R e l a t i o n s h i p   I d = " r I d 1 0 "   T a r g e t = " h t t p s : / / t e c h t e r m s . c o m / d e f i n i t i o n / c o l u m n "   T a r g e t M o d e = " E x t e r n a l "   T y p e = " h t t p : / / s c h e m a s . o p e n x m l f o r m a t s . o r g / o f f i c e D o c u m e n t / 2 0 0 6 / r e l a t i o n s h i p s / h y p e r l i n k " / > < R e l a t i o n s h i p   I d = " r I d 1 1 "   T a r g e t = " h t t p s : / / t e c h t e r m s . c o m / d e f i n i t i o n / a p p l i c a t i o n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5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5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5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6 " > < a : e x t L s t > < a : e x t   u r i = " { B D 1 1 F F 3 8 - 9 9 6 7 - 4 B 4 8 - A 8 A 5 - F 2 A 3 1 5 1 F F 9 0 4 } " > < a 1 6 : c r e a t i o n I d   x m l n s : a 1 6 = " h t t p : / / s c h e m a s . m i c r o s o f t . c o m / o f f i c e / d r a w i n g / 2 0 1 0 / m a i n "   i d = " { 8 A 4 7 8 6 F C - C A 8 C - 4 7 8 E - 8 0 B 3 - E F 3 8 7 6 B B 0 1 7 7 } " / > < / a : e x t > < / a : e x t L s t > < / p : c N v P r > < p : c N v S p P r > < a : s p L o c k s   n o G r p = " t r u e " / > < / p : c N v S p P r > < p : n v P r > < p : p h   t y p e = " b o d y " / > < / p : n v P r > < / p : n v S p P r > < p : s p P r / > < p : t x B o d y > < a : b o d y P r   r t l C o l = " 0 " / > < a : l s t S t y l e / > < a : p > < a : p P r / > < a : r > < a : r P r   d i r t y = " 0 "   l a n g = " f r - F R " / > < a : t > I n t r o d u c t i o n   t o   < / a : t > < / a : r > < a : r > < a : r P r   d i r t y = " 0 "   e r r = " 1 "   l a n g = " f r - F R " / > < a : t > d a t a b a s e < / a : t > < / a : r > < a : e n d P a r a R P r   d i r t y = " 0 "   e r r = " 1 "   l a n g = " f r - F R " / > < / a : p > < / p : t x B o d y > < / p : s p > < p : p i c > < p : n v P i c P r > < p : c N v P r   i d = " 3 "   n a m e = " P i c t u r e   P l a c e h o l d e r   2 7 " > < a : e x t L s t > < a : e x t   u r i = " { 0 C 8 1 0 F D 9 - E 0 D 5 - 4 3 7 E - A 1 3 7 - A 8 E 9 A 3 3 C 7 9 4 E } " > < a 1 6 : c r e a t i o n I d   x m l n s : a 1 6 = " h t t p : / / s c h e m a s . m i c r o s o f t . c o m / o f f i c e / d r a w i n g / 2 0 1 0 / m a i n "   i d = " { A 2 F 7 5 F A 3 - 9 6 3 2 - 4 4 2 1 - 8 B 9 0 - 3 4 9 0 1 E 3 6 6 C A C } " / > < / a : e x t > < / a : e x t L s t > < / p : c N v P r > < p : c N v P i c P r > < a : p i c L o c k s   n o C h a n g e A s p e c t = " t r u e "   n o G r p = " t r u e " / > < / p : c N v P i c P r > < p : n v P r > < p : p h   i d x = " 1 "   t y p e = " p i c " / > < / p : n v P r > < / p : n v P i c P r > < p : b l i p F i l l > < a : b l i p   r : e m b e d = " r I d 2 " / > < a : s r c R e c t   b = " 4 3 5 "   l = " 0 "   r = " 0 "   t = " 4 3 5 " / > < a : s t r e t c h > < a : f i l l R e c t / > < / a : s t r e t c h > < / p : b l i p F i l l > < p : s p P r > < a : n o F i l l / > < / p : s p P r > < / p : p i c > < p : s p > < p : n v S p P r > < p : c N v P r   h i d d e n = " f a l s e "   i d = " 4 "   n a m e = " " > < a : e x t L s t > < a : e x t   u r i = " { 0 7 7 D 8 5 E 3 - 3 E 0 5 - 4 5 8 0 - A B 1 5 - 6 C F D F D D B D 7 9 3 } " > < a 1 6 : c r e a t i o n I d   x m l n s : a 1 6 = " h t t p : / / s c h e m a s . m i c r o s o f t . c o m / o f f i c e / d r a w i n g / 2 0 1 0 / m a i n "   i d = " { 1 7 7 1 5 5 D A - 9 1 5 B - 4 F 1 4 - 8 0 C 4 - 9 0 0 2 D 1 F 8 A A 9 C } " / > < / a : e x t > < / a : e x t L s t > < / p : c N v P r > < p : c N v S p P r / > < p : n v P r > < p : p h   i d x = " 2 "   t y p e = " t i t l e " / > < / p : n v P r > < / p : n v S p P r > < p : s p P r / > < p : t x B o d y > < a : b o d y P r   r t l C o l = " 0 " / > < a : l s t S t y l e / > < a : p > < a : p P r / > < a : r > < a : r P r   d i r t y = " 0 "   l a n g = " e n - U S " > < a : s o l i d F i l l > < a : s c h e m e C l r   v a l = " b g 2 " / > < / a : s o l i d F i l l > < / a : r P r > < a : t > C h e k p o i n t < / a : t > < / a : r > < a : e n d P a r a R P r   d i r t y = " 0 "   l a n g = " e n - U S " > < a : s o l i d F i l l > < a : s c h e m e C l r   v a l = " b g 2 " / > < / a : s o l i d F i l l > < / a : e n d P a r a R P r > < / a : p > < / p : t x B o d y > < / p : s p > < p : s p > < p : n v S p P r > < p : c N v P r   i d = " 5 "   n a m e = " D a t e   P l a c e h o l d e r   3 " > < a : e x t L s t > < a : e x t   u r i = " { 3 5 9 C 2 5 9 2 - F 2 9 D - 4 4 6 2 - B 4 3 2 - 6 B 2 E 6 5 9 D 6 9 8 C } " > < a 1 6 : c r e a t i o n I d   x m l n s : a 1 6 = " h t t p : / / s c h e m a s . m i c r o s o f t . c o m / o f f i c e / d r a w i n g / 2 0 1 0 / m a i n "   i d = " { 3 4 C 2 B A D C - 4 5 6 8 - 4 C 7 B - 9 7 E 7 - 9 6 0 3 5 4 5 E 4 C C 2 } " / > < / a : e x t > < / a : e x t L s t > < / p : c N v P r > < p : c N v S p P r > < a : s p L o c k s   n o G r p = " t r u e " / > < / p : c N v S p P r > < p : n v P r > < p : p h   i d x = " 3 "   s z = " h a l f "   t y p e = " d t " / > < / p : n v P r > < / p : n v S p P r > < p : s p P r > < a : x f r m   r o t = " 0 " > < a : o f f   x = " 6 2 8 6 5 0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9 9 9 8 E B 8 F - 1 2 2 3 - 4 4 5 E - 9 9 B 1 - C 4 C 3 D 3 9 F E 8 0 F } "   t y p e = " d a t e t i m e 4 " > < a : t > A u g u s t   9 ,   2 0 2 1 < / a : t > < / a : f l d > < a : e n d P a r a R P r   d i r t y = " 0 "   l a n g = " e n - U S " / > < / a : p > < / p : t x B o d y > < / p : s p > < / p : s p T r e e > < p : e x t L s t > < p : e x t   u r i = " { 4 C C A A 4 9 C - 7 8 F A - 4 1 C 9 - B F 1 4 - 0 E 6 A E D F 2 A 3 2 2 } " > < p 1 4 : c r e a t i o n I d   x m l n s : p 1 4 = " h t t p : / / s c h e m a s . m i c r o s o f t . c o m / o f f i c e / p o w e r p o i n t / 2 0 1 0 / m a i n "   v a l = " 1 6 2 8 5 0 8 2 2 3 2 0 5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8 " > < a : e x t L s t > < a : e x t   u r i = " { 5 5 1 F 0 2 0 E - F F 2 E - 4 9 D 2 - A 8 B D - C 6 9 9 F 1 A E E 5 0 0 } " > < a 1 6 : c r e a t i o n I d   x m l n s : a 1 6 = " h t t p : / / s c h e m a s . m i c r o s o f t . c o m / o f f i c e / d r a w i n g / 2 0 1 0 / m a i n "   i d = " { 2 8 F B C 5 2 9 - 5 E 7 E - 4 3 F 7 - A 5 2 9 - 3 D A 7 D F 6 B F E F 3 } " / > < / a : e x t > < / a : e x t L s t > < / p : c N v P r > < p : c N v S p P r > < a : s p L o c k s   n o G r p = " t r u e " / > < / p : c N v S p P r > < p : n v P r > < p : p h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 # 5 < / a : t > < / a : r > < a : e n d P a r a R P r   d i r t y = " 0 "   l a n g = " e n - U S " / > < / a : p > < / p : t x B o d y > < / p : s p > < p : s p > < p : n v S p P r > < p : c N v P r   i d = " 3 "   n a m e = " T e x t   P l a c e h o l d e r   9 " > < a : e x t L s t > < a : e x t   u r i = " { 4 9 4 4 5 0 B 9 - 7 8 C 2 - 4 1 8 C - A 5 F 1 - 2 0 9 9 3 E F 6 2 C F 6 } " > < a 1 6 : c r e a t i o n I d   x m l n s : a 1 6 = " h t t p : / / s c h e m a s . m i c r o s o f t . c o m / o f f i c e / d r a w i n g / 2 0 1 0 / m a i n "   i d = " { 6 3 A 8 1 D 8 E - D C 6 D - 4 F F 0 - 8 D F D - 5 A 6 F 3 0 6 A 7 3 C F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8 1 0 6 9 "   y = " 2 6 2 7 4 1 4 " / > < a : e x t   c x = " 7 8 3 4 2 5 5 "   c y = " 1 2 1 3 5 1 3 " / > < / a : x f r m > < / p : s p P r > < p : t x B o d y > < a : b o d y P r   r t l C o l = " 0 " / > < a : l s t S t y l e / > < a : p > < a : p P r / > < a : r > < a : r P r   d i r t y = " 0 "   l a n g = " f r - F R " > < a : l a t i n   t y p e f a c e = " a r i a l " / > < / a : r P r > < a : t > T h e   a r c h i t e c t u r a l   < / a : t > < / a : r > < a : r > < a : r P r   d i r t y = " 0 "   e r r = " 1 "   l a n g = " f r - F R " > < a : l a t i n   t y p e f a c e = " a r i a l " / > < / a : r P r > < a : t > d i f f e r e n c e < / a : t > < / a : r > < a : r > < a : r P r   d i r t y = " 0 "   l a n g = " f r - F R " > < a : l a t i n   t y p e f a c e = " a r i a l " / > < / a : r P r > < a : t >   < / a : t > < / a : r > < a : r > < a : r P r   d i r t y = " 0 "   e r r = " 1 "   l a n g = " f r - F R " > < a : l a t i n   t y p e f a c e = " a r i a l " / > < / a : r P r > < a : t > b e t w e e n < / a : t > < / a : r > < a : r > < a : r P r   d i r t y = " 0 "   l a n g = " f r - F R " > < a : l a t i n   t y p e f a c e = " a r i a l " / > < / a : r P r > < a : t >   M y S Q L   a n d   P o s t g r e S Q L   i s   t h a t < / a : t > < / a : r > < a : r > < a : r P r   d i r t y = " 0 "   l a n g = " f r - F R " > < a : l a t i n   t y p e f a c e = " a r i a l " / > < / a : r P r > < a : t > � < / a : t > < / a : r > < a : r > < a : r P r   b = " 1 "   d i r t y = " 0 "   l a n g = " f r - F R " > < a : l a t i n   t y p e f a c e = " a r i a l " / > < / a : r P r > < a : t > M y S Q L   i s   a   < / a : t > < / a : r > < a : r > < a : r P r   b = " 1 "   d i r t y = " 0 "   e r r = " 1 "   l a n g = " f r - F R " > < a : l a t i n   t y p e f a c e = " a r i a l " / > < / a : r P r > < a : t > r e l a t i o n a l < / a : t > < / a : r > < a : r > < a : r P r   b = " 1 "   d i r t y = " 0 "   l a n g = " f r - F R " > < a : l a t i n   t y p e f a c e = " a r i a l " / > < / a : r P r > < a : t >   < / a : t > < / a : r > < a : r > < a : r P r   b = " 1 "   d i r t y = " 0 "   e r r = " 1 "   l a n g = " f r - F R " > < a : l a t i n   t y p e f a c e = " a r i a l " / > < / a : r P r > < a : t > d a t a b a s e < / a : t > < / a : r > < a : r > < a : r P r   b = " 1 "   d i r t y = " 0 "   l a n g = " f r - F R " > < a : l a t i n   t y p e f a c e = " a r i a l " / > < / a : r P r > < a : t >   m a n a g e m e n t   s y s t e m < / a : t > < / a : r > < a : r > < a : r P r   d i r t y = " 0 "   l a n g = " f r - F R " > < a : l a t i n   t y p e f a c e = " a r i a l " / > < / a : r P r > < a : t > � < / a : t > < / a : r > < a : r > < a : r P r   d i r t y = " 0 "   e r r = " 1 "   l a n g = " f r - F R " > < a : l a t i n   t y p e f a c e = " a r i a l " / > < / a : r P r > < a : t > w h e r e a s < / a : t > < / a : r > < a : r > < a : r P r   d i r t y = " 0 "   l a n g = " f r - F R " > < a : l a t i n   t y p e f a c e = " a r i a l " / > < / a : r P r > < a : t > ,   P o s t g r e s S Q L   i s   o b j e c t - r e l a t i o n a l   < / a : t > < / a : r > < a : r > < a : r P r   d i r t y = " 0 "   e r r = " 1 "   l a n g = " f r - F R " > < a : l a t i n   t y p e f a c e = " a r i a l " / > < / a : r P r > < a : t > d a t a b a s e < / a : t > < / a : r > < a : r > < a : r P r   d i r t y = " 0 "   l a n g = " f r - F R " > < a : l a t i n   t y p e f a c e = " a r i a l " / > < / a : r P r > < a : t >   m a n a g e m e n t   s y s t e m .   . . .   < / a : t > < / a : r > < a : r > < a : r P r   d i r t y = " 0 "   e r r = " 1 "   l a n g = " f r - F R " > < a : l a t i n   t y p e f a c e = " a r i a l " / > < / a : r P r > < a : t > H o w e v e r < / a : t > < / a : r > < a : r > < a : r P r   d i r t y = " 0 "   l a n g = " f r - F R " > < a : l a t i n   t y p e f a c e = " a r i a l " / > < / a : r P r > < a : t > ,   i n   P o s t g r e S Q L ,   t h e   < / a : t > < / a : r > < a : r > < a : r P r   d i r t y = " 0 "   e r r = " 1 "   l a n g = " f r - F R " > < a : l a t i n   t y p e f a c e = " a r i a l " / > < / a : r P r > < a : t > p g A d m i n < / a : t > < / a : r > < a : r > < a : r P r   d i r t y = " 0 "   l a n g = " f r - F R " > < a : l a t i n   t y p e f a c e = " a r i a l " / > < / a : r P r > < a : t >   < / a : t > < / a : r > < a : r > < a : r P r   d i r t y = " 0 "   e r r = " 1 "   l a n g = " f r - F R " > < a : l a t i n   t y p e f a c e = " a r i a l " / > < / a : r P r > < a : t > t o o l < / a : t > < / a : r > < a : r > < a : r P r   d i r t y = " 0 "   l a n g = " f r - F R " > < a : l a t i n   t y p e f a c e = " a r i a l " / > < / a : r P r > < a : t >   p r o v i d e s   G U I   a n d   S Q L   i n t e r f a c e .   I n   M y S Q L ,   < / a : t > < / a : r > < a : r > < a : r P r   d i r t y = " 0 "   e r r = " 1 "   l a n g = " f r - F R " > < a : l a t i n   t y p e f a c e = " a r i a l " / > < / a : r P r > < a : t > M y s q l d u m p < / a : t > < / a : r > < a : r > < a : r P r   d i r t y = " 0 "   l a n g = " f r - F R " > < a : l a t i n   t y p e f a c e = " a r i a l " / > < / a : r P r > < a : t > ,   a n d   X t r a B a c k u p   < / a : t > < / a : r > < a : r > < a : r P r   d i r t y = " 0 "   e r r = " 1 "   l a n g = " f r - F R " > < a : l a t i n   t y p e f a c e = " a r i a l " / > < / a : r P r > < a : t > t o o l s < / a : t > < / a : r > < a : r > < a : r P r   d i r t y = " 0 "   l a n g = " e n - U S " > < a : l a t i n   t y p e f a c e = " a r i a l " / > < / a : r P r > < a : t >   p r o v i d e s   b a c k u p . < / a : t > < / a : r > < a : e n d P a r a R P r   d i r t y = " 0 "   l a n g = " e n - U S " > < a : l a t i n   t y p e f a c e = " a r i a l " / > < / a : e n d P a r a R P r > < / a : p > < / p : t x B o d y > < / p : s p > < p : p i c > < p : n v P i c P r > < p : c N v P r   i d = " 4 "   n a m e = " P i c t u r e   P l a c e h o l d e r   2 1 " > < a : e x t L s t > < a : e x t   u r i = " { 7 6 D 5 F D F 9 - E A 9 4 - 4 B A 7 - 9 5 9 6 - C 4 F F D 4 B F D 8 3 C } " > < a 1 6 : c r e a t i o n I d   x m l n s : a 1 6 = " h t t p : / / s c h e m a s . m i c r o s o f t . c o m / o f f i c e / d r a w i n g / 2 0 1 0 / m a i n "   i d = " { 3 3 F 2 3 1 6 6 - 8 4 7 D - 4 A B 6 - 8 7 2 9 - 8 6 E 3 1 7 A D B D 5 5 } " / > < / a : e x t > < / a : e x t L s t > < / p : c N v P r > < p : c N v P i c P r > < a : p i c L o c k s   n o C h a n g e A s p e c t = " t r u e "   n o G r p = " t r u e " / > < / p : c N v P i c P r > < p : n v P r > < p : p h   i d x = " 2 "   t y p e = " p i c " / > < / p : n v P r > < / p : n v P i c P r > < p : b l i p F i l l > < a : b l i p   r : e m b e d = " r I d 2 " / > < a : s r c R e c t   b = " 4 3 5 "   l = " 0 "   r = " 0 "   t = " 4 3 5 " / > < a : s t r e t c h > < a : f i l l R e c t / > < / a : s t r e t c h > < / p : b l i p F i l l > < p : s p P r > < a : n o F i l l / > < / p : s p P r > < / p : p i c > < p : s p > < p : n v S p P r > < p : c N v P r   i d = " 5 "   n a m e = " " > < a : e x t L s t > < a : e x t   u r i = " { E 9 5 C E 4 D C - 0 C 0 D - 4 5 A 6 - A C A F - E D 2 E F 9 5 1 1 1 6 C } " > < a 1 6 : c r e a t i o n I d   x m l n s : a 1 6 = " h t t p : / / s c h e m a s . m i c r o s o f t . c o m / o f f i c e / d r a w i n g / 2 0 1 0 / m a i n "   i d = " { A B 9 C 1 7 D A - E 7 A A - 4 1 D 7 - 9 9 E D - 2 A 8 C 6 3 3 1 3 0 B 9 } " / > < / a : e x t > < / a : e x t L s t > < / p : c N v P r > < p : c N v S p P r / > < p : n v P r > < p : p h   i d x = " 1 4 "   t y p e = " t i t l e " / > < / p : n v P r > < / p : n v S p P r > < p : s p P r > < a : x f r m   f l i p H = " f a l s e "   f l i p V = " f a l s e "   r o t = " 0 " > < a : o f f   x = " 4 7 6 2 5 0 "   y = " 9 9 0 6 0 0 " / > < a : e x t   c x = " 7 8 9 0 2 9 1 "   c y = " 8 3 8 2 0 0 " / > < / a : x f r m > < / p : s p P r > < p : t x B o d y > < a : b o d y P r   r t l C o l = " 0 "   v e r t = " h o r z " > < a : n o r m A u t o f i t   f o n t S c a l e = " 9 2 5 0 0 "   l n S p c R e d u c t i o n = " 1 0 0 0 0 " / > < / a : b o d y P r > < a : l s t S t y l e / > < a : p > < a : p P r / > < a : r > < a : r P r   d i r t y = " 0 "   l a n g = " f r - F R " > < a : l a t i n   t y p e f a c e = " M o n t s e r r a t " / > < / a : r P r > < a : t > T h e   < / a : t > < / a : r > < a : r > < a : r P r   d i r t y = " 0 "   l a n g = " f r - F R " > < a : l a t i n   t y p e f a c e = " M o n t s e r r a t " / > < / a : r P r > < a : t > d i f f � r e n c e < / a : t > < / a : r > < a : r > < a : r P r   d i r t y = " 0 "   l a n g = " f r - F R " > < a : l a t i n   t y p e f a c e = " M o n t s e r r a t " / > < / a : r P r > < a : t >   < / a : t > < / a : r > < a : r > < a : r P r   d i r t y = " 0 "   e r r = " 1 "   l a n g = " f r - F R " > < a : l a t i n   t y p e f a c e = " M o n t s e r r a t " / > < / a : r P r > < a : t > b e t w e e n < / a : t > < / a : r > < a : r > < a : r P r   d i r t y = " 0 "   l a n g = " e n - U S " > < a : l a t i n   t y p e f a c e = " M o n t s e r r a t " / > < / a : r P r > < a : t >   < / a : t > < / a : r > < a : r > < a : r P r   d i r t y = " 0 "   l a n g = " e n - U S " > < a : l a t i n   t y p e f a c e = " M o n t s e r r a t " / > < / a : r P r > < a : t > M y S Q L ,   P o s t g r e S Q L   a n d   S Q L   S E R V E R   < / a : t > < / a : r > < a : e n d P a r a R P r   d i r t y = " 0 "   l a n g = " e n - U S " > < a : l a t i n   t y p e f a c e = " M o n t s e r r a t " / > < / a : e n d P a r a R P r > < / a : p > < / p : t x B o d y > < / p : s p > < p : s p > < p : n v S p P r > < p : c N v P r   i d = " 6 "   n a m e = " S l i d e   N u m b e r   P l a c e h o l d e r   5 " > < a : e x t L s t > < a : e x t   u r i = " { 4 9 6 A 0 7 5 A - 2 C 3 4 - 4 2 7 0 - 8 D 8 6 - 6 5 A 3 5 2 2 3 7 9 7 D } " > < a 1 6 : c r e a t i o n I d   x m l n s : a 1 6 = " h t t p : / / s c h e m a s . m i c r o s o f t . c o m / o f f i c e / d r a w i n g / 2 0 1 0 / m a i n "   i d = " { 7 9 A B 3 C 3 F - 3 1 D 2 - 4 4 1 7 - A 0 1 3 - 1 4 8 8 3 A 3 A 3 6 2 B } " / > < / a : e x t > < / a : e x t L s t > < / p : c N v P r > < p : c N v S p P r > < a : s p L o c k s   n o G r p = " t r u e " / > < / p : c N v S p P r > < p : n v P r > < p : p h   i d x = " 1 3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B D E 4 C 7 7 4 - 8 3 2 F - 4 6 7 3 - 8 E 4 5 - B 5 0 8 4 8 3 A 8 8 2 7 } "   t y p e = " s l i d e n u m " / > < a : e n d P a r a R P r   d i r t y = " 0 "   l a n g = " e n - U S " / > < / a : p > < / p : t x B o d y > < / p : s p > < / p : s p T r e e > < p : e x t L s t > < p : e x t   u r i = " { 4 9 8 1 E 8 8 5 - 9 E 0 A - 4 7 C F - B 4 2 6 - D 7 1 B 0 B 6 9 1 A C 2 } " > < p 1 4 : c r e a t i o n I d   x m l n s : p 1 4 = " h t t p : / / s c h e m a s . m i c r o s o f t . c o m / o f f i c e / p o w e r p o i n t / 2 0 1 0 / m a i n "   v a l = " 1 6 2 8 5 0 8 2 2 3 2 3 0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P i c t u r e   P l a c e h o l d e r   1 8 " > < a : e x t L s t > < a : e x t   u r i = " { 7 0 1 3 7 2 6 D - 5 E 6 8 - 4 6 4 8 - 9 6 A 3 - D F 4 9 F 1 1 D F C C 0 } " > < a 1 6 : c r e a t i o n I d   x m l n s : a 1 6 = " h t t p : / / s c h e m a s . m i c r o s o f t . c o m / o f f i c e / d r a w i n g / 2 0 1 0 / m a i n "   i d = " { 6 0 6 A A C F A - 5 D 2 5 - 4 6 A 7 - 9 1 D 7 - 7 F B 5 3 5 1 D 3 F B 4 } " / > < / a : e x t > < / a : e x t L s t > < / p : c N v P r > < p : c N v P i c P r > < a : p i c L o c k s   n o C h a n g e A s p e c t = " t r u e "   n o G r p = " t r u e " / > < / p : c N v P i c P r > < p : n v P r > < p : p h   t y p e = " p i c " / > < / p : n v P r > < / p : n v P i c P r > < p : b l i p F i l l > < a : b l i p   r : e m b e d = " r I d 2 " / > < a : s r c R e c t   b = " 0 "   l = " - 4 3 9 "   r = " - 4 3 9 "   t = " 0 " / > < a : s t r e t c h > < a : f i l l R e c t / > < / a : s t r e t c h > < / p : b l i p F i l l > < p : s p P r / > < / p : p i c > < p : s p > < p : n v S p P r > < p : c N v P r   i d = " 3 "   n a m e = " " > < a : e x t L s t > < a : e x t   u r i = " { 2 5 1 0 8 B F C - F D D 9 - 4 9 4 B - B 0 A 1 - 9 5 1 8 D B 4 2 E 1 4 1 } " > < a 1 6 : c r e a t i o n I d   x m l n s : a 1 6 = " h t t p : / / s c h e m a s . m i c r o s o f t . c o m / o f f i c e / d r a w i n g / 2 0 1 0 / m a i n "   i d = " { 2 B B 0 9 1 C A - 8 8 C 3 - 4 E 0 9 - 9 7 B C - D C 1 6 6 3 2 B 9 2 4 E } " / > < / a : e x t > < / a : e x t L s t > < / p : c N v P r > < p : c N v S p P r / > < p : n v P r > < p : p h   i d x = " 2 "   t y p e = " t i t l e " / > < / p : n v P r > < / p : n v S p P r > < p : s p P r / > < p : t x B o d y > < a : b o d y P r   r t l C o l = " 0 " / > < a : l s t S t y l e / > < a : p > < a : p P r / > < a : r > < a : r P r   d i r t y = " 0 "   l a n g = " e n - U S " > < a : l a t i n   t y p e f a c e = " Y e s e v a   O n e " / > < / a : r P r > < a : t > C o n t e n t s < / a : t > < / a : r > < a : e n d P a r a R P r   d i r t y = " 0 "   l a n g = " e n - U S " > < a : l a t i n   t y p e f a c e = " Y e s e v a   O n e " / > < / a : e n d P a r a R P r > < / a : p > < / p : t x B o d y > < / p : s p > < p : s p > < p : n v S p P r > < p : c N v P r   i d = " 4 "   n a m e = " " > < a : e x t L s t > < a : e x t   u r i = " { 7 0 2 2 6 1 9 A - A E F 7 - 4 6 8 B - 8 0 1 E - C E 9 8 8 4 3 4 B 1 7 F } " > < a 1 6 : c r e a t i o n I d   x m l n s : a 1 6 = " h t t p : / / s c h e m a s . m i c r o s o f t . c o m / o f f i c e / d r a w i n g / 2 0 1 0 / m a i n "   i d = " { E 1 8 0 D A 8 6 - E 3 A 5 - 4 8 F 7 - 8 8 F A - 4 C E 4 8 5 C 6 6 5 1 B } " / > < / a : e x t > < / a : e x t L s t > < / p : c N v P r > < p : c N v S p P r / > < p : n v P r > < p : p h   i d x = " 3 " / > < / p : n v P r > < / p : n v S p P r > < p : s p P r / > < p : t x B o d y > < a : b o d y P r   r t l C o l = " 0 " / > < a : l s t S t y l e / > < a : p > < a : p P r / > < a : r > < a : r P r   b = " 1 "   d i r t y = " 0 "   e r r = " 1 "   l a n g = " f r - F R " > < a : l a t i n   t y p e f a c e = " A m i r i " / > < / a : r P r > < a : t > R D B M S < / a : t > < / a : r > < a : e n d P a r a R P r   b = " 1 "   d i r t y = " 0 "   e r r = " 1 "   l a n g = " f r - F R " > < a : l a t i n   t y p e f a c e = " A m i r i " / > < / a : e n d P a r a R P r > < / a : p > < / p : t x B o d y > < / p : s p > < p : s p > < p : n v S p P r > < p : c N v P r   i d = " 5 "   n a m e = " " > < a : e x t L s t > < a : e x t   u r i = " { 7 2 A 0 4 0 C 2 - 0 1 6 E - 4 2 E 5 - B C 0 1 - A 5 F 7 6 6 7 E 9 9 7 2 } " > < a 1 6 : c r e a t i o n I d   x m l n s : a 1 6 = " h t t p : / / s c h e m a s . m i c r o s o f t . c o m / o f f i c e / d r a w i n g / 2 0 1 0 / m a i n "   i d = " { 5 A 4 0 9 B D 3 - 1 3 F 9 - 4 7 0 C - B 5 4 0 - 4 B 5 9 D 7 7 9 9 7 9 C } " / > < / a : e x t > < / a : e x t L s t > < / p : c N v P r > < p : c N v S p P r / > < p : n v P r > < p : p h   i d x = " 4 " / > < / p : n v P r > < / p : n v S p P r > < p : s p P r / > < p : t x B o d y > < a : b o d y P r   r t l C o l = " 0 " / > < a : l s t S t y l e / > < a : p > < a : p P r / > < a : r > < a : r P r   d i r t y = " 0 "   l a n g = " f r - F R " > < a : l a t i n   t y p e f a c e = " M o n t s e r r a t " / > < / a : r P r > < a : t > M y S Q L < / a : t > < / a : r > < / a : p > < a : p > < a : p P r   i n d e n t = " 0 "   l v l = " 1 " > < a : b u N o n e / > < / a : p P r > < a : b r > < a : r P r   d i r t y = " 0 "   l a n g = " e n - U S " / > < / a : b r > < a : e n d P a r a R P r   d i r t y = " 0 "   l a n g = " e n - U S " / > < / a : p > < / p : t x B o d y > < / p : s p > < p : s p > < p : n v S p P r > < p : c N v P r   i d = " 6 "   n a m e = " " > < a : e x t L s t > < a : e x t   u r i = " { 2 C F 1 0 A 8 5 - 6 7 7 4 - 4 3 2 6 - 9 D 7 A - B C 1 1 7 D 8 1 4 2 5 1 } " > < a 1 6 : c r e a t i o n I d   x m l n s : a 1 6 = " h t t p : / / s c h e m a s . m i c r o s o f t . c o m / o f f i c e / d r a w i n g / 2 0 1 0 / m a i n "   i d = " { 0 2 4 0 7 B 2 8 - E 2 4 B - 4 E B 0 - A 6 7 5 - 7 D A A 4 C 7 2 8 4 2 E } " / > < / a : e x t > < / a : e x t L s t > < / p : c N v P r > < p : c N v S p P r / > < p : n v P r > < p : p h   i d x = " 5 " / > < / p : n v P r > < / p : n v S p P r > < p : s p P r / > < p : t x B o d y > < a : b o d y P r   r t l C o l = " 0 " / > < a : l s t S t y l e / > < a : p > < a : p P r / > < a : r > < a : r P r   d i r t y = " 0 "   e r r = " 1 "   l a n g = " e n - U S " > < a : l a t i n   t y p e f a c e = " M o n t s e r r a t " / > < / a : r P r > < a : t >   < / a : t > < / a : r > < a : r > < a : r P r   d i r t y = " 0 "   l a n g = " f r - F R " > < a : l a t i n   t y p e f a c e = " M o n t s e r r a t " / > < / a : r P r > < a : t > P o s t g r e S Q L < / a : t > < / a : r > < a : r > < a : r P r   d i r t y = " 0 "   e r r = " 1 "   l a n g = " e n - U S " > < a : l a t i n   t y p e f a c e = " M o n t s e r r a t " / > < / a : r P r > < a : t >   < / a : t > < / a : r > < / a : p > < a : p > < a : p P r   i n d e n t = " 0 "   l v l = " 1 " > < a : b u N o n e / > < / a : p P r > < a : b r > < a : r P r   d i r t y = " 0 "   l a n g = " e n - U S " / > < / a : b r > < a : e n d P a r a R P r   d i r t y = " 0 "   l a n g = " e n - U S " / > < / a : p > < / p : t x B o d y > < / p : s p > < p : s p > < p : n v S p P r > < p : c N v P r   i d = " 7 "   n a m e = " " > < a : e x t L s t > < a : e x t   u r i = " { 4 4 E 4 B 5 3 1 - C D 9 F - 4 1 D 5 - B 2 C A - D 0 6 6 9 3 E A 6 B 8 D } " > < a 1 6 : c r e a t i o n I d   x m l n s : a 1 6 = " h t t p : / / s c h e m a s . m i c r o s o f t . c o m / o f f i c e / d r a w i n g / 2 0 1 0 / m a i n "   i d = " { 7 E B B 6 2 6 4 - 9 C B 3 - 4 2 D A - B 5 F 4 - 4 3 0 6 0 2 F 0 1 A 1 9 } " / > < / a : e x t > < / a : e x t L s t > < / p : c N v P r > < p : c N v S p P r / > < p : n v P r > < p : p h   i d x = " 6 " / > < / p : n v P r > < / p : n v S p P r > < p : s p P r / > < p : t x B o d y > < a : b o d y P r   r t l C o l = " 0 " / > < a : l s t S t y l e / > < a : p > < a : p P r / > < a : r > < a : r P r   d i r t y = " 0 "   l a n g = " e n - U S " > < a : l a t i n   t y p e f a c e = " M o n t s e r r a t " / > < / a : r P r > < a : t > S Q L   S E R V E R < / a : t > < / a : r > < a : b r > < a : r P r   d i r t y = " 0 "   l a n g = " e n - U S " / > < / a : b r > < / a : p > < a : p > < a : p P r / > < a : r > < a : r P r   d i r t y = " 0 "   l a n g = " e n - U S " / > < a : t > < / a : t > < / a : r > < a : e n d P a r a R P r   d i r t y = " 0 "   l a n g = " e n - U S " / > < / a : p > < / p : t x B o d y > < / p : s p > < p : s p > < p : n v S p P r > < p : c N v P r   i d = " 8 "   n a m e = " " > < a : e x t L s t > < a : e x t   u r i = " { 4 8 4 E 0 8 C 1 - A B 2 8 - 4 6 D 1 - B C F 6 - D A D D F 8 F 8 9 C C 2 } " > < a 1 6 : c r e a t i o n I d   x m l n s : a 1 6 = " h t t p : / / s c h e m a s . m i c r o s o f t . c o m / o f f i c e / d r a w i n g / 2 0 1 0 / m a i n "   i d = " { 4 8 F A 6 7 6 1 - F D B 0 - 4 D E E - B 2 D 6 - 9 2 A 1 6 1 5 F E 7 E 1 } " / > < / a : e x t > < / a : e x t L s t > < / p : c N v P r > < p : c N v S p P r / > < p : n v P r > < p : p h   i d x = " 7 " / > < / p : n v P r > < / p : n v S p P r > < p : s p P r / > < p : t x B o d y > < a : b o d y P r   r t l C o l = " 0 " / > < a : l s t S t y l e / > < a : p > < a : p P r / > < a : r > < a : r P r   d i r t y = " 0 "   l a n g = " f r - F R " > < a : l a t i n   t y p e f a c e = " M o n t s e r r a t " / > < / a : r P r > < a : t > T h e   < / a : t > < / a : r > < a : r > < a : r P r   d i r t y = " 0 "   l a n g = " f r - F R " > < a : l a t i n   t y p e f a c e = " M o n t s e r r a t " / > < / a : r P r > < a : t > d i f f � r e n c e < / a : t > < / a : r > < a : r > < a : r P r   d i r t y = " 0 "   l a n g = " f r - F R " > < a : l a t i n   t y p e f a c e = " M o n t s e r r a t " / > < / a : r P r > < a : t >   < / a : t > < / a : r > < a : r > < a : r P r   d i r t y = " 0 "   e r r = " 1 "   l a n g = " f r - F R " > < a : l a t i n   t y p e f a c e = " M o n t s e r r a t " / > < / a : r P r > < a : t > b e t w e e n < / a : t > < / a : r > < a : r > < a : r P r   d i r t y = " 0 "   l a n g = " e n - U S " > < a : l a t i n   t y p e f a c e = " M o n t s e r r a t " / > < / a : r P r > < a : t >   < / a : t > < / a : r > < a : r > < a : r P r   d i r t y = " 0 "   l a n g = " e n - U S " > < a : l a t i n   t y p e f a c e = " M o n t s e r r a t " / > < / a : r P r > < a : t > M y S Q L ,   P o s t g r e S Q L   a n d   S Q L   S E R V E R   . < / a : t > < / a : r > < a : e n d P a r a R P r   d i r t y = " 0 "   l a n g = " e n - U S " > < a : l a t i n   t y p e f a c e = " M o n t s e r r a t " / > < / a : e n d P a r a R P r > < / a : p > < / p : t x B o d y > < / p : s p > < p : s p > < p : n v S p P r > < p : c N v P r   i d = " 9 "   n a m e = " S l i d e   N u m b e r   P l a c e h o l d e r   5 " > < a : e x t L s t > < a : e x t   u r i = " { 8 5 0 6 8 A E 6 - 1 0 A B - 4 4 5 1 - 9 8 C 5 - A 1 B D A E F 4 9 F 4 2 } " > < a 1 6 : c r e a t i o n I d   x m l n s : a 1 6 = " h t t p : / / s c h e m a s . m i c r o s o f t . c o m / o f f i c e / d r a w i n g / 2 0 1 0 / m a i n "   i d = " { 5 4 9 9 B 3 D E - 4 E D A - 4 5 9 C - A B 6 7 - A 7 C D 3 E A 4 0 5 6 A } " / > < / a : e x t > < / a : e x t L s t > < / p : c N v P r > < p : c N v S p P r > < a : s p L o c k s   n o G r p = " t r u e " / > < / p : c N v S p P r > < p : n v P r > < p : p h   i d x = " 1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5 9 7 8 B 8 8 7 - 6 8 A 4 - 4 0 7 C - 8 B 3 6 - 1 7 B C 3 3 B A F 6 A 6 } "   t y p e = " s l i d e n u m " / > < a : e n d P a r a R P r   d i r t y = " 0 "   l a n g = " e n - U S " / > < / a : p > < / p : t x B o d y > < / p : s p > < / p : s p T r e e > < p : e x t L s t > < p : e x t   u r i = " { A 6 8 D 5 4 8 F - 2 7 0 E - 4 6 D 2 - B F A 9 - 8 5 D A 2 3 4 0 4 C D 4 } " > < p 1 4 : c r e a t i o n I d   x m l n s : p 1 4 = " h t t p : / / s c h e m a s . m i c r o s o f t . c o m / o f f i c e / p o w e r p o i n t / 2 0 1 0 / m a i n "   v a l = " 1 6 2 8 5 0 8 2 2 3 2 0 8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5 " > < a : e x t L s t > < a : e x t   u r i = " { 6 E E 0 5 4 6 2 - E 0 3 B - 4 9 9 7 - 8 C 1 D - A 2 4 2 7 F C 1 1 C A 6 } " > < a 1 6 : c r e a t i o n I d   x m l n s : a 1 6 = " h t t p : / / s c h e m a s . m i c r o s o f t . c o m / o f f i c e / d r a w i n g / 2 0 1 0 / m a i n "   i d = " { 2 8 7 F 1 3 C A - 8 6 3 0 - 4 3 9 6 - A 2 5 6 - 7 3 7 0 6 C A E B 7 C 7 } " / > < / a : e x t > < / a : e x t L s t > < / p : c N v P r > < p : c N v S p P r / > < p : n v P r / > < / p : n v S p P r > < p : s p P r > < a : x f r m   r o t = " 0 " > < a : o f f   x = " 7 7 1 3 7 3 4 "   y = " 0 " / > < a : e x t   c x = " 4 2 8 5 2 1 "   c y = " 5 1 4 3 5 0 0 " / > < / a : x f r m > < a : p r s t G e o m   p r s t = " r e c t " > < a : a v L s t / > < / a : p r s t G e o m > < a : s o l i d F i l l > < a : s r g b C l r   v a l = " 8 a e 6 b b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P i c t u r e   P l a c e h o l d e r   1 1 " > < a : e x t L s t > < a : e x t   u r i = " { 9 9 B 2 A 7 5 0 - 8 0 4 6 - 4 C A 4 - 9 1 2 E - D A C 0 3 2 3 0 B F 1 8 } " > < a 1 6 : c r e a t i o n I d   x m l n s : a 1 6 = " h t t p : / / s c h e m a s . m i c r o s o f t . c o m / o f f i c e / d r a w i n g / 2 0 1 0 / m a i n "   i d = " { C E 5 5 8 0 A C - B 3 F 5 - 4 C E 4 - 8 E 1 A - 3 0 B 2 8 E 7 6 5 5 8 A } " / > < / a : e x t > < / a : e x t L s t > < / p : c N v P r > < p : c N v P i c P r > < a : p i c L o c k s   n o C h a n g e A s p e c t = " t r u e "   n o G r p = " t r u e " / > < / p : c N v P i c P r > < p : n v P r > < p : p h   t y p e = " p i c " / > < / p : n v P r > < / p : n v P i c P r > < p : b l i p F i l l > < a : b l i p   r : e m b e d = " r I d 2 " / > < a : s r c R e c t   b = " 0 "   l = " 7 3 6 5 "   r = " 7 3 6 5 "   t = " 0 " / > < a : s t r e t c h > < a : f i l l R e c t / > < / a : s t r e t c h > < / p : b l i p F i l l > < p : s p P r / > < / p : p i c > < p : p i c > < p : n v P i c P r > < p : c N v P r   i d = " 4 "   n a m e = " P i c t u r e   P l a c e h o l d e r   1 8 " > < a : e x t L s t > < a : e x t   u r i = " { 4 5 7 C 2 8 1 8 - 1 C 1 F - 4 E 0 7 - 9 E 6 7 - A 7 9 5 6 4 5 E C B C 5 } " > < a 1 6 : c r e a t i o n I d   x m l n s : a 1 6 = " h t t p : / / s c h e m a s . m i c r o s o f t . c o m / o f f i c e / d r a w i n g / 2 0 1 0 / m a i n "   i d = " { 8 B A 4 E 8 D 8 - C 7 5 C - 4 A 8 4 - 9 D 1 A - A F E F 1 D C F C 9 4 A } " / > < / a : e x t > < / a : e x t L s t > < / p : c N v P r > < p : c N v P i c P r > < a : p i c L o c k s   n o C h a n g e A s p e c t = " t r u e "   n o G r p = " t r u e " / > < / p : c N v P i c P r > < p : n v P r > < p : p h   i d x = " 3 "   t y p e = " p i c " / > < / p : n v P r > < / p : n v P i c P r > < p : b l i p F i l l > < a : b l i p   r : e m b e d = " r I d 3 " / > < a : s r c R e c t   b = " 4 3 5 "   l = " 0 "   r = " 0 "   t = " 4 3 5 " / > < a : s t r e t c h > < a : f i l l R e c t / > < / a : s t r e t c h > < / p : b l i p F i l l > < p : s p P r / > < / p : p i c > < p : s p > < p : n v S p P r > < p : c N v P r   i d = " 5 "   n a m e = " T e x t   P l a c e h o l d e r   1 4 " > < a : e x t L s t > < a : e x t   u r i = " { C 6 0 3 7 9 2 A - 1 9 A 8 - 4 F 6 9 - B 5 E 2 - F F 7 F F 0 0 C 6 8 6 B } " > < a 1 6 : c r e a t i o n I d   x m l n s : a 1 6 = " h t t p : / / s c h e m a s . m i c r o s o f t . c o m / o f f i c e / d r a w i n g / 2 0 1 0 / m a i n "   i d = " { 7 C 8 D E B 0 1 - 5 B 6 C - 4 7 D 2 - A 6 8 D - 3 6 8 0 C 1 E 0 B 3 E 9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 # 1 < / a : t > < / a : r > < a : e n d P a r a R P r   d i r t y = " 0 "   l a n g = " e n - U S " / > < / a : p > < / p : t x B o d y > < / p : s p > < p : s p > < p : n v S p P r > < p : c N v P r   i d = " 6 "   n a m e = " T e x t   P l a c e h o l d e r   1 3 " > < a : e x t L s t > < a : e x t   u r i = " { 1 9 1 6 A 7 B D - E 6 3 8 - 4 D A 3 - 9 0 5 6 - 6 5 B 6 D E 8 7 9 B F 9 } " > < a 1 6 : c r e a t i o n I d   x m l n s : a 1 6 = " h t t p : / / s c h e m a s . m i c r o s o f t . c o m / o f f i c e / d r a w i n g / 2 0 1 0 / m a i n "   i d = " { 7 8 2 7 7 1 D D - A 6 8 7 - 4 4 4 E - A 8 8 6 - B D C C 0 9 E 5 6 2 8 0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8 1 0 6 9 "   y = " 1 5 8 0 9 0 2 " / > < a : e x t   c x = " 4 0 5 7 4 3 0 "   c y = " 3 2 3 7 9 0 9 " / > < / a : x f r m > < / p : s p P r > < p : t x B o d y > < a : b o d y P r   r t l C o l = " 0 " / > < a : l s t S t y l e / > < a : p > < a : p P r / > < a : r > < a : r P r   d i r t y = " 0 "   l a n g = " f r - F R "   s z = " 1 4 0 0 " > < a : l a t i n   t y p e f a c e = " O p e n   S a n s " / > < / a : r P r > < a : t > S t a n d s   f o r   " < / a : t > < / a : r > < a : r > < a : r P r   d i r t y = " 0 "   e r r = " 1 "   l a n g = " f r - F R "   s z = " 1 4 0 0 " > < a : l a t i n   t y p e f a c e = " O p e n   S a n s " / > < / a : r P r > < a : t > R e l a t i o n a l < / a : t > < / a : r > < a : r > < a : r P r   d i r t y = " 0 "   l a n g = " f r - F R "   s z = " 1 4 0 0 " > < a : l a t i n   t y p e f a c e = " O p e n   S a n s " / > < / a : r P r > < a : t >   < / a : t > < / a : r > < a : r > < a : r P r   d i r t y = " 0 "   e r r = " 1 "   l a n g = " f r - F R "   s z = " 1 4 0 0 " > < a : l a t i n   t y p e f a c e = " O p e n   S a n s " / > < / a : r P r > < a : t > D a t a b a s e < / a : t > < / a : r > < a : r > < a : r P r   d i r t y = " 0 "   l a n g = " f r - F R "   s z = " 1 4 0 0 " > < a : l a t i n   t y p e f a c e = " O p e n   S a n s " / > < / a : r P r > < a : t >   M a n a g e m e n t   S y s t e m . "   A n   < / a : t > < / a : r > < a : r > < a : r P r   d i r t y = " 0 "   e r r = " 1 "   l a n g = " f r - F R "   s z = " 1 4 0 0 " > < a : l a t i n   t y p e f a c e = " O p e n   S a n s " / > < / a : r P r > < a : t > R D B M S < / a : t > < / a : r > < a : r > < a : r P r   d i r t y = " 0 "   l a n g = " f r - F R "   s z = " 1 4 0 0 " > < a : l a t i n   t y p e f a c e = " O p e n   S a n s " / > < / a : r P r > < a : t >   i s   a < / a : t > < / a : r > < a : r > < a : r P r   d i r t y = " 0 "   l a n g = " f r - F R "   s z = " 1 4 0 0 " > < a : l a t i n   t y p e f a c e = " O p e n   S a n s " / > < / a : r P r > < a : t > � < / a : t > < / a : r > < a : r > < a : r P r   d i r t y = " 0 "   e r r = " 1 "   l a n g = " f r - F R "   s z = " 1 4 0 0 " > < a : s o l i d F i l l > < a : s r g b C l r   v a l = " 0 3 9 b e 5 " / > < / a : s o l i d F i l l > < a : l a t i n   t y p e f a c e = " O p e n   S a n s " / > < a : h l i n k C l i c k   r : i d = " r I d 4 " / > < / a : r P r > < a : t > D B M S < / a : t > < / a : r > < a : r > < a : r P r   d i r t y = " 0 "   l a n g = " f r - F R "   s z = " 1 4 0 0 " > < a : l a t i n   t y p e f a c e = " O p e n   S a n s " / > < / a : r P r > < a : t > � < / a : t > < / a : r > < a : r > < a : r P r   d i r t y = " 0 "   e r r = " 1 "   l a n g = " f r - F R "   s z = " 1 4 0 0 " > < a : l a t i n   t y p e f a c e = " O p e n   S a n s " / > < / a : r P r > < a : t > d e s i g n e d < / a : t > < / a : r > < a : r > < a : r P r   d i r t y = " 0 "   l a n g = " f r - F R "   s z = " 1 4 0 0 " > < a : l a t i n   t y p e f a c e = " O p e n   S a n s " / > < / a : r P r > < a : t >   < / a : t > < / a : r > < a : r > < a : r P r   d i r t y = " 0 "   e r r = " 1 "   l a n g = " f r - F R "   s z = " 1 4 0 0 " > < a : l a t i n   t y p e f a c e = " O p e n   S a n s " / > < / a : r P r > < a : t > s p e c i f i c a l l y < / a : t > < / a : r > < a : r > < a : r P r   d i r t y = " 0 "   l a n g = " f r - F R "   s z = " 1 4 0 0 " > < a : l a t i n   t y p e f a c e = " O p e n   S a n s " / > < / a : r P r > < a : t >   f o r < / a : t > < / a : r > < a : r > < a : r P r   d i r t y = " 0 "   l a n g = " f r - F R "   s z = " 1 4 0 0 " > < a : l a t i n   t y p e f a c e = " O p e n   S a n s " / > < / a : r P r > < a : t > � < / a : t > < / a : r > < a : r > < a : r P r   d i r t y = " 0 "   e r r = " 1 "   l a n g = " f r - F R "   s z = " 1 4 0 0 " > < a : s o l i d F i l l > < a : s r g b C l r   v a l = " 0 3 9 b e 5 " / > < / a : s o l i d F i l l > < a : l a t i n   t y p e f a c e = " O p e n   S a n s " / > < a : h l i n k C l i c k   r : i d = " r I d 5 " / > < / a : r P r > < a : t > r e l a t i o n a l < / a : t > < / a : r > < a : r > < a : r P r   d i r t y = " 0 "   l a n g = " f r - F R "   s z = " 1 4 0 0 " > < a : s o l i d F i l l > < a : s r g b C l r   v a l = " 0 3 9 b e 5 " / > < / a : s o l i d F i l l > < a : l a t i n   t y p e f a c e = " O p e n   S a n s " / > < a : h l i n k C l i c k   r : i d = " r I d 6 " / > < / a : r P r > < a : t >   < / a : t > < / a : r > < a : r > < a : r P r   d i r t y = " 0 "   e r r = " 1 "   l a n g = " f r - F R "   s z = " 1 4 0 0 " > < a : s o l i d F i l l > < a : s r g b C l r   v a l = " 0 3 9 b e 5 " / > < / a : s o l i d F i l l > < a : l a t i n   t y p e f a c e = " O p e n   S a n s " / > < a : h l i n k C l i c k   r : i d = " r I d 7 " / > < / a : r P r > < a : t > d a t a b a s e s < / a : t > < / a : r > < a : r > < a : r P r   d i r t y = " 0 "   l a n g = " f r - F R "   s z = " 1 4 0 0 " > < a : l a t i n   t y p e f a c e = " O p e n   S a n s " / > < / a : r P r > < a : t > .   < / a : t > < / a : r > < a : r > < a : r P r   d i r t y = " 0 "   e r r = " 1 "   l a n g = " f r - F R "   s z = " 1 4 0 0 " > < a : l a t i n   t y p e f a c e = " O p e n   S a n s " / > < / a : r P r > < a : t > T h e r e f o r e < / a : t > < / a : r > < a : r > < a : r P r   d i r t y = " 0 "   l a n g = " f r - F R "   s z = " 1 4 0 0 " > < a : l a t i n   t y p e f a c e = " O p e n   S a n s " / > < / a : r P r > < a : t > ,   R D B M S e s   a r e   a   < / a : t > < / a : r > < a : r > < a : r P r   d i r t y = " 0 "   e r r = " 1 "   l a n g = " f r - F R "   s z = " 1 4 0 0 " > < a : l a t i n   t y p e f a c e = " O p e n   S a n s " / > < / a : r P r > < a : t > s u b s e t < / a : t > < / a : r > < a : r > < a : r P r   d i r t y = " 0 "   l a n g = " f r - F R "   s z = " 1 4 0 0 " > < a : l a t i n   t y p e f a c e = " O p e n   S a n s " / > < / a : r P r > < a : t >   o f   D B M S e s . < / a : t > < / a : r > < / a : p > < a : p > < a : p P r / > < a : r > < a : r P r   d i r t y = " 0 "   l a n g = " f r - F R "   s z = " 1 4 0 0 " > < a : l a t i n   t y p e f a c e = " O p e n   S a n s " / > < / a : r P r > < a : t > A   < / a : t > < / a : r > < a : r > < a : r P r   d i r t y = " 0 "   e r r = " 1 "   l a n g = " f r - F R "   s z = " 1 4 0 0 " > < a : l a t i n   t y p e f a c e = " O p e n   S a n s " / > < / a : r P r > < a : t > r e l a t i o n a l < / a : t > < / a : r > < a : r > < a : r P r   d i r t y = " 0 "   l a n g = " f r - F R "   s z = " 1 4 0 0 " > < a : l a t i n   t y p e f a c e = " O p e n   S a n s " / > < / a : r P r > < a : t >   < / a : t > < / a : r > < a : r > < a : r P r   d i r t y = " 0 "   e r r = " 1 "   l a n g = " f r - F R "   s z = " 1 4 0 0 " > < a : l a t i n   t y p e f a c e = " O p e n   S a n s " / > < / a : r P r > < a : t > d a t a b a s e < / a : t > < / a : r > < a : r > < a : r P r   d i r t y = " 0 "   l a n g = " f r - F R "   s z = " 1 4 0 0 " > < a : l a t i n   t y p e f a c e = " O p e n   S a n s " / > < / a : r P r > < a : t >   < / a : t > < / a : r > < a : r > < a : r P r   d i r t y = " 0 "   e r r = " 1 "   l a n g = " f r - F R "   s z = " 1 4 0 0 " > < a : l a t i n   t y p e f a c e = " O p e n   S a n s " / > < / a : r P r > < a : t > r e f e r s < / a : t > < / a : r > < a : r > < a : r P r   d i r t y = " 0 "   l a n g = " f r - F R "   s z = " 1 4 0 0 " > < a : l a t i n   t y p e f a c e = " O p e n   S a n s " / > < / a : r P r > < a : t >   t o   a < / a : t > < / a : r > < a : r > < a : r P r   d i r t y = " 0 "   l a n g = " f r - F R "   s z = " 1 4 0 0 " > < a : l a t i n   t y p e f a c e = " O p e n   S a n s " / > < / a : r P r > < a : t > � < / a : t > < / a : r > < a : r > < a : r P r   d i r t y = " 0 "   e r r = " 1 "   l a n g = " f r - F R "   s z = " 1 4 0 0 " > < a : s o l i d F i l l > < a : s r g b C l r   v a l = " 0 3 9 b e 5 " / > < / a : s o l i d F i l l > < a : l a t i n   t y p e f a c e = " O p e n   S a n s " / > < a : h l i n k C l i c k   r : i d = " r I d 8 " / > < / a : r P r > < a : t > d a t a b a s e < / a : t > < / a : r > < a : r > < a : r P r   d i r t y = " 0 "   l a n g = " f r - F R "   s z = " 1 4 0 0 " > < a : l a t i n   t y p e f a c e = " O p e n   S a n s " / > < / a : r P r > < a : t > � < / a : t > < / a : r > < a : r > < a : r P r   d i r t y = " 0 "   l a n g = " f r - F R "   s z = " 1 4 0 0 " > < a : l a t i n   t y p e f a c e = " O p e n   S a n s " / > < / a : r P r > < a : t > t h a t   s t o r e s   d a t a   i n   a   < / a : t > < / a : r > < a : r > < a : r P r   d i r t y = " 0 "   e r r = " 1 "   l a n g = " f r - F R "   s z = " 1 4 0 0 " > < a : l a t i n   t y p e f a c e = " O p e n   S a n s " / > < / a : r P r > < a : t > s t r u c t u r e d < / a : t > < / a : r > < a : r > < a : r P r   d i r t y = " 0 "   l a n g = " f r - F R "   s z = " 1 4 0 0 " > < a : l a t i n   t y p e f a c e = " O p e n   S a n s " / > < / a : r P r > < a : t >   f o r m a t ,   < / a : t > < / a : r > < a : r > < a : r P r   d i r t y = " 0 "   e r r = " 1 "   l a n g = " f r - F R "   s z = " 1 4 0 0 " > < a : l a t i n   t y p e f a c e = " O p e n   S a n s " / > < / a : r P r > < a : t > u s i n g < / a : t > < / a : r > < a : r > < a : r P r   d i r t y = " 0 "   l a n g = " f r - F R "   s z = " 1 4 0 0 " > < a : l a t i n   t y p e f a c e = " O p e n   S a n s " / > < / a : r P r > < a : t > � < / a : t > < / a : r > < a : r > < a : r P r   d i r t y = " 0 "   e r r = " 1 "   l a n g = " f r - F R "   s z = " 1 4 0 0 " > < a : s o l i d F i l l > < a : s r g b C l r   v a l = " 0 3 9 b e 5 " / > < / a : s o l i d F i l l > < a : l a t i n   t y p e f a c e = " O p e n   S a n s " / > < a : h l i n k C l i c k   r : i d = " r I d 9 " / > < / a : r P r > < a : t > r o w s < / a : t > < / a : r > < a : r > < a : r P r   d i r t y = " 0 "   l a n g = " f r - F R "   s z = " 1 4 0 0 " > < a : l a t i n   t y p e f a c e = " O p e n   S a n s " / > < / a : r P r > < a : t > � < / a : t > < / a : r > < a : r > < a : r P r   d i r t y = " 0 "   l a n g = " f r - F R "   s z = " 1 4 0 0 " > < a : l a t i n   t y p e f a c e = " O p e n   S a n s " / > < / a : r P r > < a : t > a n d < / a : t > < / a : r > < a : r > < a : r P r   d i r t y = " 0 "   l a n g = " f r - F R "   s z = " 1 4 0 0 " > < a : l a t i n   t y p e f a c e = " O p e n   S a n s " / > < / a : r P r > < a : t > � < / a : t > < / a : r > < a : r > < a : r P r   d i r t y = " 0 "   e r r = " 1 "   l a n g = " f r - F R "   s z = " 1 4 0 0 " > < a : s o l i d F i l l > < a : s r g b C l r   v a l = " 0 3 9 b e 5 " / > < / a : s o l i d F i l l > < a : l a t i n   t y p e f a c e = " O p e n   S a n s " / > < a : h l i n k C l i c k   r : i d = " r I d 1 0 " / > < / a : r P r > < a : t > c o l u m n s < / a : t > < / a : r > < a : r > < a : r P r   d i r t y = " 0 "   l a n g = " e n - U S " > < a : l a t i n   t y p e f a c e = " O p e n   S a n s " / > < / a : r P r > < a : t > . < / a : t > < / a : r > < / a : p > < a : p > < a : p P r / > < a : r > < a : r P r   d i r t y = " 0 "   e r r = " 1 "   l a n g = " f r - F R " > < a : l a t i n   t y p e f a c e = " O p e n   S a n s " / > < / a : r P r > < a : t > M o s t < / a : t > < / a : r > < a : r > < a : r P r   d i r t y = " 0 "   l a n g = " f r - F R " > < a : l a t i n   t y p e f a c e = " O p e n   S a n s " / > < / a : r P r > < a : t >   w e l l   < / a : t > < / a : r > < a : r > < a : r P r   d i r t y = " 0 "   e r r = " 1 "   l a n g = " f r - F R " > < a : l a t i n   t y p e f a c e = " O p e n   S a n s " / > < / a : r P r > < a : t > k n o w n < / a : t > < / a : r > < a : r > < a : r P r   d i r t y = " 0 "   l a n g = " f r - F R " > < a : l a t i n   t y p e f a c e = " O p e n   S a n s " / > < / a : r P r > < a : t >   < / a : t > < / a : r > < a : r > < a : r P r   d i r t y = " 0 "   e r r = " 1 "   l a n g = " f r - F R " > < a : l a t i n   t y p e f a c e = " O p e n   S a n s " / > < / a : r P r > < a : t > D B M S < / a : t > < / a : r > < a : r > < a : r P r   d i r t y = " 0 "   l a n g = " f r - F R " > < a : l a t i n   t y p e f a c e = " O p e n   S a n s " / > < / a : r P r > < a : t > � < / a : t > < / a : r > < a : r > < a : r P r   d i r t y = " 0 "   l a n g = " f r - F R " > < a : s o l i d F i l l > < a : s r g b C l r   v a l = " 0 3 9 b e 5 " / > < / a : s o l i d F i l l > < a : l a t i n   t y p e f a c e = " O p e n   S a n s " / > < a : h l i n k C l i c k   r : i d = " r I d 1 1 " / > < / a : r P r > < a : t > a p p l i c a t i o n s < / a : t > < / a : r > < a : r > < a : r P r   d i r t y = " 0 "   l a n g = " f r - F R " > < a : l a t i n   t y p e f a c e = " O p e n   S a n s " / > < / a : r P r > < a : t > � < / a : t > < / a : r > < a : r > < a : r P r   d i r t y = " 0 "   l a n g = " f r - F R " > < a : l a t i n   t y p e f a c e = " O p e n   S a n s " / > < / a : r P r > < a : t > f a l l   i n t o   t h e   < / a : t > < / a : r > < a : r > < a : r P r   d i r t y = " 0 "   e r r = " 1 "   l a n g = " f r - F R " > < a : l a t i n   t y p e f a c e = " O p e n   S a n s " / > < / a : r P r > < a : t > R D B M S < / a : t > < / a : r > < a : r > < a : r P r   d i r t y = " 0 "   l a n g = " f r - F R " > < a : l a t i n   t y p e f a c e = " O p e n   S a n s " / > < / a : r P r > < a : t >   < / a : t > < / a : r > < a : r > < a : r P r   d i r t y = " 0 "   e r r = " 1 "   l a n g = " f r - F R " > < a : l a t i n   t y p e f a c e = " O p e n   S a n s " / > < / a : r P r > < a : t > c a t e g o r y < / a : t > < / a : r > < a : r > < a : r P r   d i r t y = " 0 "   l a n g = " f r - F R " > < a : l a t i n   t y p e f a c e = " O p e n   S a n s " / > < / a : r P r > < a : t > .   < / a : t > < / a : r > < a : r > < a : r P r   d i r t y = " 0 "   e r r = " 1 "   l a n g = " f r - F R " > < a : l a t i n   t y p e f a c e = " O p e n   S a n s " / > < / a : r P r > < a : t > E x a m p l e s < / a : t > < / a : r > < a : r > < a : r P r   d i r t y = " 0 "   l a n g = " f r - F R " > < a : l a t i n   t y p e f a c e = " O p e n   S a n s " / > < / a : r P r > < a : t >   i n c l u d e   O r a c l e   < / a : t > < / a : r > < a : r > < a : r P r   d i r t y = " 0 "   e r r = " 1 "   l a n g = " f r - F R " > < a : l a t i n   t y p e f a c e = " O p e n   S a n s " / > < / a : r P r > < a : t > D a t a b a s e < / a : t > < / a : r > < a : r > < a : r P r   d i r t y = " 0 "   l a n g = " e n - U S " > < a : l a t i n   t y p e f a c e = " O p e n   S a n s " / > < / a : r P r > < a : t > ,   M y S Q L ,   M i c r o s o f t   S Q L   S e r v e r ,   a n d   < / a : t > < / a : r > < a : r > < a : r P r   d i r t y = " 0 "   e r r = " 1 "   l a n g = " e n - U S " > < a : l a t i n   t y p e f a c e = " O p e n   S a n s " / > < / a : r P r > < a : t >   < / a : t > < / a : r > < a : r > < a : r P r   d i r t y = " 0 "   l a n g = " f r - F R " > < a : l a t i n   t y p e f a c e = " O p e n   S a n s " / > < / a : r P r > < a : t > P o s t g r e S Q L < / a : t > < / a : r > < a : r > < a : r P r   d i r t y = " 0 "   e r r = " 1 "   l a n g = " e n - U S " > < a : l a t i n   t y p e f a c e = " O p e n   S a n s " / > < / a : r P r > < a : t >   < / a : t > < / a : r > < a : e n d P a r a R P r   d i r t y = " 0 "   e r r = " 1 "   l a n g = " e n - U S " > < a : l a t i n   t y p e f a c e = " O p e n   S a n s " / > < / a : e n d P a r a R P r > < / a : p > < / p : t x B o d y > < / p : s p > < p : s p > < p : n v S p P r > < p : c N v P r   h i d d e n = " f a l s e "   i d = " 7 "   n a m e = " " > < a : e x t L s t > < a : e x t   u r i = " { 1 1 3 A 9 8 B 5 - 9 1 9 B - 4 4 1 6 - B 2 8 7 - 9 3 B 8 3 F 9 6 D D 9 4 } " > < a 1 6 : c r e a t i o n I d   x m l n s : a 1 6 = " h t t p : / / s c h e m a s . m i c r o s o f t . c o m / o f f i c e / d r a w i n g / 2 0 1 0 / m a i n "   i d = " { A C 2 1 A C B 3 - F 6 E C - 4 9 8 E - A B 9 4 - B 7 2 5 C A 4 6 4 4 E C } " / > < / a : e x t > < / a : e x t L s t > < / p : c N v P r > < p : c N v S p P r / > < p : n v P r > < p : p h   i d x = " 5 "   t y p e = " t i t l e " / > < / p : n v P r > < / p : n v S p P r > < p : s p P r / > < p : t x B o d y > < a : b o d y P r   r t l C o l = " 0 " / > < a : l s t S t y l e / > < a : p > < a : p P r / > < a : r > < a : r P r   d i r t y = " 0 "   e r r = " 1 "   l a n g = " f r - F R " / > < a : t > R D B M S < / a : t > < / a : r > < a : e n d P a r a R P r   d i r t y = " 0 "   e r r = " 1 "   l a n g = " f r - F R " / > < / a : p > < / p : t x B o d y > < / p : s p > < p : s p > < p : n v S p P r > < p : c N v P r   i d = " 8 "   n a m e = " S l i d e   N u m b e r   P l a c e h o l d e r   5 " > < a : e x t L s t > < a : e x t   u r i = " { E 5 4 C 9 A 0 0 - 1 4 0 F - 4 7 6 1 - A 2 4 2 - 4 A F 8 A F 8 0 F 8 E E } " > < a 1 6 : c r e a t i o n I d   x m l n s : a 1 6 = " h t t p : / / s c h e m a s . m i c r o s o f t . c o m / o f f i c e / d r a w i n g / 2 0 1 0 / m a i n "   i d = " { 3 6 4 B 6 7 4 6 - A 2 B 7 - 4 4 B E - 9 A 7 6 - E 7 1 0 1 F B 7 2 5 1 4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C F F 2 B A D C - 1 4 2 E - 4 B 3 8 - 8 E F 0 - E 7 2 0 0 7 E 2 3 1 5 F } "   t y p e = " s l i d e n u m " / > < a : e n d P a r a R P r   d i r t y = " 0 "   l a n g = " e n - U S " / > < / a : p > < / p : t x B o d y > < / p : s p > < / p : s p T r e e > < p : e x t L s t > < p : e x t   u r i = " { 7 6 2 8 A D 7 5 - 9 4 0 D - 4 E 2 B - 9 2 A 7 - D C 3 8 9 C A 4 A B 6 8 } " > < p 1 4 : c r e a t i o n I d   x m l n s : p 1 4 = " h t t p : / / s c h e m a s . m i c r o s o f t . c o m / o f f i c e / p o w e r p o i n t / 2 0 1 0 / m a i n "   v a l = " 1 6 2 8 5 0 8 2 2 3 2 1 0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5 " > < a : e x t L s t > < a : e x t   u r i = " { 2 9 C 4 4 B 5 0 - 5 D 6 6 - 4 4 F 1 - 9 2 B A - 6 F D 0 C F 1 2 7 B 8 5 } " > < a 1 6 : c r e a t i o n I d   x m l n s : a 1 6 = " h t t p : / / s c h e m a s . m i c r o s o f t . c o m / o f f i c e / d r a w i n g / 2 0 1 0 / m a i n "   i d = " { 3 F 3 9 1 7 2 7 - 8 D E 1 - 4 2 7 B - B 1 0 0 - D 5 2 5 9 9 5 1 9 C 2 9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 # 2 < / a : t > < / a : r > < a : e n d P a r a R P r   d i r t y = " 0 "   l a n g = " e n - U S " / > < / a : p > < / p : t x B o d y > < / p : s p > < p : s p > < p : n v S p P r > < p : c N v P r   i d = " 3 "   n a m e = " P i c t u r e   P l a c e h o l d e r   3 1 " > < a : e x t L s t > < a : e x t   u r i = " { D 9 5 7 9 4 3 1 - 0 E 0 3 - 4 0 A 2 - A 7 7 C - A 2 4 8 3 1 5 3 6 0 9 6 } " > < a 1 6 : c r e a t i o n I d   x m l n s : a 1 6 = " h t t p : / / s c h e m a s . m i c r o s o f t . c o m / o f f i c e / d r a w i n g / 2 0 1 0 / m a i n "   i d = " { 9 1 8 E 3 0 0 A - 6 6 3 6 - 4 0 6 3 - 9 9 7 8 - B 4 A 1 F C 1 D 6 A 4 4 } " / > < / a : e x t > < / a : e x t L s t > < / p : c N v P r > < p : c N v S p P r > < a : s p L o c k s   n o C h a n g e A s p e c t = " f a l s e "   n o G r p = " t r u e " / > < / p : c N v S p P r > < p : n v P r > < p : p h   t y p e = " p i c " / > < / p : n v P r > < / p : n v S p P r > < p : s p P r / > < p : t x B o d y > < a : b o d y P r   r t l C o l = " 0 " / > < a : l s t S t y l e / > < a : p > < a : p P r / > < a : r > < a : r P r   d i r t y = " 0 "   l a n g = " e n - U S " / > < a : t > < / a : t > < / a : r > < a : e n d P a r a R P r   d i r t y = " 0 "   l a n g = " e n - U S " / > < / a : p > < / p : t x B o d y > < / p : s p > < p : p i c > < p : n v P i c P r > < p : c N v P r   i d = " 4 "   n a m e = " P i c t u r e   P l a c e h o l d e r   3 0 " > < a : e x t L s t > < a : e x t   u r i = " { 5 0 2 8 F 7 D 0 - A 2 9 0 - 4 E 0 4 - A 5 0 2 - F 8 8 E 0 B 3 A C 0 D E } " > < a 1 6 : c r e a t i o n I d   x m l n s : a 1 6 = " h t t p : / / s c h e m a s . m i c r o s o f t . c o m / o f f i c e / d r a w i n g / 2 0 1 0 / m a i n "   i d = " { 3 7 E 3 A C 8 4 - C A 2 2 - 4 3 C 2 - 8 2 4 4 - D 1 5 5 1 B C 0 6 B E E } " / > < / a : e x t > < / a : e x t L s t > < / p : c N v P r > < p : c N v P i c P r > < a : p i c L o c k s   n o C h a n g e A s p e c t = " f a l s e "   n o G r p = " t r u e " / > < / p : c N v P i c P r > < p : n v P r > < p : p h   i d x = " 2 "   t y p e = " p i c " / > < / p : n v P r > < / p : n v P i c P r > < p : b l i p F i l l > < a : b l i p   r : e m b e d = " r I d 2 " / > < a : s r c R e c t   b = " 4 3 5 "   l = " 0 "   r = " 0 "   t = " 4 3 5 " / > < a : s t r e t c h > < a : f i l l R e c t / > < / a : s t r e t c h > < / p : b l i p F i l l > < p : s p P r / > < / p : p i c > < p : s p > < p : n v S p P r > < p : c N v P r   i d = " 5 "   n a m e = " " > < a : e x t L s t > < a : e x t   u r i = " { 9 E 6 7 0 2 D 6 - B F 1 F - 4 7 7 7 - 9 4 0 0 - B 3 6 6 9 8 5 7 4 7 1 F } " > < a 1 6 : c r e a t i o n I d   x m l n s : a 1 6 = " h t t p : / / s c h e m a s . m i c r o s o f t . c o m / o f f i c e / d r a w i n g / 2 0 1 0 / m a i n "   i d = " { 1 A 1 F 4 2 9 D - 1 A D 7 - 4 2 C 2 - B B 3 A - 8 5 9 6 8 0 1 6 4 E F 1 } " / > < / a : e x t > < / a : e x t L s t > < / p : c N v P r > < p : c N v S p P r / > < p : n v P r > < p : p h   i d x = " 4 "   t y p e = " t i t l e " / > < / p : n v P r > < / p : n v S p P r > < p : s p P r / > < p : t x B o d y > < a : b o d y P r   r t l C o l = " 0 " / > < a : l s t S t y l e / > < a : p > < a : p P r / > < a : r > < a : r P r   d i r t y = " 0 "   e r r = " 1 "   l a n g = " f r - F R " / > < a : t > M y < / a : t > < / a : r > < a : r > < a : r P r   d i r t y = " 0 "   l a n g = " e n - U S " / > < a : t >   S Q L < / a : t > < / a : r > < a : e n d P a r a R P r   d i r t y = " 0 "   l a n g = " e n - U S " / > < / a : p > < / p : t x B o d y > < / p : s p > < p : s p > < p : n v S p P r > < p : c N v P r   i d = " 6 "   n a m e = " " > < a : e x t L s t > < a : e x t   u r i = " { A 0 B B C 6 5 F - C 1 2 1 - 4 2 F A - 8 7 9 0 - 0 5 9 D 9 6 8 E 1 9 B B } " > < a 1 6 : c r e a t i o n I d   x m l n s : a 1 6 = " h t t p : / / s c h e m a s . m i c r o s o f t . c o m / o f f i c e / d r a w i n g / 2 0 1 0 / m a i n "   i d = " { C 1 A 3 4 1 2 A - 5 0 9 3 - 4 5 3 9 - 9 8 E C - F 6 F 3 4 1 0 6 D 4 D 6 } " / > < / a : e x t > < / a : e x t L s t > < / p : c N v P r > < p : c N v S p P r / > < p : n v P r > < p : p h   i d x = " 5 " / > < / p : n v P r > < / p : n v S p P r > < p : s p P r > < a : x f r m   f l i p H = " f a l s e "   f l i p V = " f a l s e "   r o t = " 0 " > < a : o f f   x = " 4 7 6 2 5 0 "   y = " 2 1 6 2 1 7 5 " / > < a : e x t   c x = " 7 8 2 9 5 5 0 "   c y = " 1 1 7 7 7 5 6 " / > < / a : x f r m > < / p : s p P r > < p : t x B o d y > < a : b o d y P r   r t l C o l = " 0 "   v e r t = " h o r z " > < a : n o r m A u t o f i t   f o n t S c a l e = " 7 0 0 0 0 "   l n S p c R e d u c t i o n = " 2 0 0 0 0 " / > < / a : b o d y P r > < a : l s t S t y l e / > < a : p > < a : p P r / > < a : r > < a : r P r   d i r t y = " 0 "   l a n g = " f r - F R "   s z = " 2 0 0 0 " / > < a : t >  < / a : t > < / a : r > < a : r > < a : r P r   b = " 1 "   d i r t y = " 0 "   l a n g = " f r - F R "   s z = " 2 0 0 0 " > < a : l a t i n   t y p e f a c e = " N u n i t o   S a n s " / > < / a : r P r > < a : t > W h < / a : t > < / a : r > < a : r > < a : r P r   b = " 1 "   d i r t y = " 0 "   l a n g = " f r - F R "   s z = " 2 0 0 0 " > < a : l a t i n   t y p e f a c e = " N u n i t o   S a n s " / > < / a : r P r > < a : t > a < / a : t > < / a : r > < a : r > < a : r P r   b = " 1 "   d i r t y = " 0 "   l a n g = " f r - F R "   s z = " 2 0 0 0 " > < a : l a t i n   t y p e f a c e = " N u n i t o   S a n s " / > < / a : r P r > < a : t > t < / a : t > < / a : r > < a : r > < a : r P r   b = " 1 "   d i r t y = " 0 "   e r r = " 1 "   l a n g = " e n - U S "   s z = " 2 0 0 0 " > < a : l a t i n   t y p e f a c e = " N u n i t o   S a n s " / > < / a : r P r > < a : t >   < / a : t > < / a : r > < a : r > < a : r P r   b = " 1 "   d i r t y = " 0 "   l a n g = " f r - F R "   s z = " 2 0 0 0 " > < a : l a t i n   t y p e f a c e = " N u n i t o   S a n s " / > < / a : r P r > < a : t > i s < / a : t > < / a : r > < a : r > < a : r P r   b = " 1 "   d i r t y = " 0 "   e r r = " 1 "   l a n g = " e n - U S "   s z = " 2 0 0 0 " > < a : l a t i n   t y p e f a c e = " N u n i t o   S a n s " / > < / a : r P r > < a : t >   < / a : t > < / a : r > < a : r > < a : r P r   b = " 1 "   d i r t y = " 0 "   l a n g = " f r - F R "   s z = " 2 0 0 0 " > < a : l a t i n   t y p e f a c e = " N u n i t o   S a n s " / > < / a : r P r > < a : t > M y S Q L < / a : t > < / a : r > < a : r > < a : r P r   b = " 1 "   d i r t y = " 0 "   e r r = " 1 "   l a n g = " e n - U S "   s z = " 2 0 0 0 " > < a : l a t i n   t y p e f a c e = " N u n i t o   S a n s " / > < / a : r P r > < a : t > ?   < / a : t > < / a : r > < / a : p > < a : p > < a : p P r / > < a : r > < a : r P r   d i r t y = " 0 "   l a n g = " f r - F R " > < a : s o l i d F i l l > < a : s r g b C l r   v a l = " 4 3 4 8 5 3 " / > < / a : s o l i d F i l l > < a : l a t i n   t y p e f a c e = " N u n i t o   S a n s " / > < / a : r P r > < a : t / > < / a : r > < / a : p > < a : p > < a : p P r / > < a : r > < a : r P r   d i r t y = " 0 "   e r r = " 1 "   l a n g = " f r - F R "   s z = " 1 6 0 0 " > < a : s o l i d F i l l > < a : s r g b C l r   v a l = " 4 3 4 8 5 3 " / > < / a : s o l i d F i l l > < a : l a t i n   t y p e f a c e = " N u n i t o   S a n s " / > < / a : r P r > < a : t > I T S 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  a 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 m o s t 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 p o p u l a r   d a t a b a s e 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 m a n a g e m e n t 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 s y s t e m s   o r i g i n a l l y   l a u n c h e d   w a y 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 b a c k 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 i n 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 1 9 9 5 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 . 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 S Q L 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 i s 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 t h e 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 c o r e 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 o f 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 M y S Q L 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 . 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 A n d 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  M y  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 w i t h 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  S Q L  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 i s 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 t h e r e 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 b e c a u s e   i t  s 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 t h e 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 n a m e 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 o f 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 i t s 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 c o - f o u n d e r 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 M i c h a e l 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 W i d e n i u s    d a u g h t e r .   I t 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 i s 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 a n 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 o p e n - s o u r c e 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 r e l a t i o n a l   d a t a b a s e 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 m a n a g e m e n t 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  < / a : t > < / a : r > < a : r > < a : r P r   d i r t y = " 0 "   l a n g = " f r - F R "   s z = " 1 6 0 0 " > < a : s o l i d F i l l > < a : s r g b C l r   v a l = " 4 3 4 8 5 3 " / > < / a : s o l i d F i l l > < a : l a t i n   t y p e f a c e = " N u n i t o   S a n s " / > < / a : r P r > < a : t > s y s t e m < / a : t > < / a : r > < a : r > < a : r P r   d i r t y = " 0 "   e r r = " 1 "   l a n g = " e n - U S "   s z = " 1 6 0 0 " > < a : s o l i d F i l l > < a : s r g b C l r   v a l = " 4 3 4 8 5 3 " / > < / a : s o l i d F i l l > < a : l a t i n   t y p e f a c e = " N u n i t o   S a n s " / > < / a : r P r > < a : t > . < / a : t > < / a : r > < a : b r > < a : r P r   d i r t y = " 0 "   l a n g = " e n - U S "   s z = " 1 6 0 0 " / > < / a : b r > < a : e n d P a r a R P r   d i r t y = " 0 "   l a n g = " e n - U S "   s z = " 1 6 0 0 " / > < / a : p > < / p : t x B o d y > < / p : s p > < p : s p > < p : n v S p P r > < p : c N v P r   i d = " 7 "   n a m e = " S l i d e   N u m b e r   P l a c e h o l d e r   5 " > < a : e x t L s t > < a : e x t   u r i = " { 0 8 3 2 F A A D - E 1 8 4 - 4 A 5 F - 9 A 7 F - C 0 2 B F 2 7 8 5 1 C E } " > < a 1 6 : c r e a t i o n I d   x m l n s : a 1 6 = " h t t p : / / s c h e m a s . m i c r o s o f t . c o m / o f f i c e / d r a w i n g / 2 0 1 0 / m a i n "   i d = " { F B F 0 3 8 8 B - 1 9 6 A - 4 E 2 F - 8 9 E 0 - E 6 6 3 6 7 6 6 4 8 A 9 } " / > < / a : e x t > < / a : e x t L s t > < / p : c N v P r > < p : c N v S p P r > < a : s p L o c k s   n o G r p = " t r u e " / > < / p : c N v S p P r > < p : n v P r > < p : p h   i d x = " 3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8 F 7 B 3 2 8 4 - A 2 3 8 - 4 5 E E - A D 5 A - 0 9 9 4 9 0 A 7 4 E B C } "   t y p e = " s l i d e n u m " / > < a : e n d P a r a R P r   d i r t y = " 0 "   l a n g = " e n - U S " / > < / a : p > < / p : t x B o d y > < / p : s p > < / p : s p T r e e > < p : e x t L s t > < p : e x t   u r i = " { 5 E 8 D 3 1 B 9 - F 6 1 7 - 4 B 3 8 - 8 0 F E - 2 A B 3 9 F F 3 B A 1 E } " > < p 1 4 : c r e a t i o n I d   x m l n s : p 1 4 = " h t t p : / / s c h e m a s . m i c r o s o f t . c o m / o f f i c e / p o w e r p o i n t / 2 0 1 0 / m a i n "   v a l = " 1 6 2 8 5 0 8 2 2 3 2 1 4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8 " > < a : e x t L s t > < a : e x t   u r i = " { C E 3 4 C 0 7 1 - 3 3 F 1 - 4 A 1 8 - B 6 2 8 - B 5 D 0 9 D 4 A D B 9 6 } " > < a 1 6 : c r e a t i o n I d   x m l n s : a 1 6 = " h t t p : / / s c h e m a s . m i c r o s o f t . c o m / o f f i c e / d r a w i n g / 2 0 1 0 / m a i n "   i d = " { 1 4 B D 1 A E 6 - F D A 7 - 4 8 8 D - B C 8 0 - 3 4 6 3 0 F 9 3 A 7 C D } " / > < / a : e x t > < / a : e x t L s t > < / p : c N v P r > < p : c N v S p P r > < a : s p L o c k s   n o G r p = " t r u e " / > < / p : c N v S p P r > < p : n v P r > < p : p h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 # 2 . 1 < / a : t > < / a : r > < a : e n d P a r a R P r   d i r t y = " 0 "   l a n g = " e n - U S " / > < / a : p > < / p : t x B o d y > < / p : s p > < p : p i c > < p : n v P i c P r > < p : c N v P r   i d = " 3 "   n a m e = " P i c t u r e   P l a c e h o l d e r   2 2 " > < a : e x t L s t > < a : e x t   u r i = " { 5 D 7 F 6 E 7 3 - D 5 6 6 - 4 B 3 3 - A F 9 0 - 7 2 1 D 7 D D D A 0 F F } " > < a 1 6 : c r e a t i o n I d   x m l n s : a 1 6 = " h t t p : / / s c h e m a s . m i c r o s o f t . c o m / o f f i c e / d r a w i n g / 2 0 1 0 / m a i n "   i d = " { B 5 3 A 9 8 D D - C A E 4 - 4 3 E 5 - B 2 4 2 - 3 4 B B F E 9 7 4 1 E A } " / > < / a : e x t > < / a : e x t L s t > < / p : c N v P r > < p : c N v P i c P r > < a : p i c L o c k s   n o C h a n g e A s p e c t = " t r u e "   n o G r p = " t r u e " / > < / p : c N v P i c P r > < p : n v P r > < p : p h   i d x = " 2 "   t y p e = " p i c " / > < / p : n v P r > < / p : n v P i c P r > < p : b l i p F i l l > < a : b l i p   r : e m b e d = " r I d 2 " / > < a : s r c R e c t   b = " 4 3 5 "   l = " 0 "   r = " 0 "   t = " 4 3 5 " / > < a : s t r e t c h > < a : f i l l R e c t / > < / a : s t r e t c h > < / p : b l i p F i l l > < p : s p P r > < a : n o F i l l / > < / p : s p P r > < / p : p i c > < p : s p > < p : n v S p P r > < p : c N v P r   h i d d e n = " f a l s e "   i d = " 4 "   n a m e = " " > < a : e x t L s t > < a : e x t   u r i = " { C B 4 2 2 3 9 0 - 6 4 6 E - 4 0 A A - 9 0 A E - C 9 8 3 9 7 9 5 7 4 8 0 } " > < a 1 6 : c r e a t i o n I d   x m l n s : a 1 6 = " h t t p : / / s c h e m a s . m i c r o s o f t . c o m / o f f i c e / d r a w i n g / 2 0 1 0 / m a i n "   i d = " { 7 A 1 F D 7 0 2 - 8 F 0 3 - 4 5 7 9 - 9 2 C B - E 9 E 5 C C D D 8 5 9 9 } " / > < / a : e x t > < / a : e x t L s t > < / p : c N v P r > < p : c N v S p P r / > < p : n v P r > < p : p h   i d x = " 4 "   t y p e = " t i t l e " / > < / p : n v P r > < / p : n v S p P r > < p : s p P r / > < p : t x B o d y > < a : b o d y P r   r t l C o l = " 0 " / > < a : l s t S t y l e / > < a : p > < a : p P r / > < a : r > < a : r P r   d i r t y = " 0 "   e r r = " 1 "   l a n g = " f r - F R " / > < a : t > F e a t u r e s < / a : t > < / a : r > < a : r > < a : r P r   d i r t y = " 0 "   l a n g = " e n - U S " / > < a : t >   < / a : t > < / a : r > < a : e n d P a r a R P r   d i r t y = " 0 "   l a n g = " e n - U S " / > < / a : p > < / p : t x B o d y > < / p : s p > < p : s p > < p : n v S p P r > < p : c N v P r   i d = " 5 "   n a m e = " " > < a : e x t L s t > < a : e x t   u r i = " { 7 D 2 5 F 0 5 B - 0 4 4 5 - 4 A D 1 - 8 2 E 5 - C 0 9 0 0 C 7 1 F 8 4 E } " > < a 1 6 : c r e a t i o n I d   x m l n s : a 1 6 = " h t t p : / / s c h e m a s . m i c r o s o f t . c o m / o f f i c e / d r a w i n g / 2 0 1 0 / m a i n "   i d = " { 5 A A 5 9 4 6 1 - 6 0 8 0 - 4 F F 1 - 9 E 8 F - E 3 B E C 1 7 4 5 A 6 A } " / > < / a : e x t > < / a : e x t L s t > < / p : c N v P r > < p : c N v S p P r / > < p : n v P r > < p : p h   i d x = " 7 " / > < / p : n v P r > < / p : n v S p P r > < p : s p P r > < a : x f r m   f l i p H = " f a l s e "   f l i p V = " f a l s e "   r o t = " 0 " > < a : o f f   x = " 4 8 1 0 6 9 "   y = " 1 5 4 7 5 0 7 " / > < a : e x t   c x = " 7 1 1 9 1 9 4 "   c y = " 2 9 0 5 7 3 4 " / > < / a : x f r m > < / p : s p P r > < p : t x B o d y > < a : b o d y P r   a n c h o r = " b "   r t l C o l = " 0 "   v e r t = " h o r z " > < a : n o r m A u t o f i t   f o n t S c a l e = " 7 7 5 0 0 "   l n S p c R e d u c t i o n = " 2 0 0 0 0 " / > < / a : b o d y P r > < a : l s t S t y l e / > < a : p > < a : p P r   i n d e n t = " 0 "   l v l = " 1 "   m a r L = " 0 " > < a : b u N o n e / > < / a : p P r > < a : r > < a : r P r   b = " 0 "   d i r t y = " 0 "   l a n g = " e n - U S "   s z = " 1 2 0 0 " > < a : l a t i n   t y p e f a c e = " + m n - l t " / > < / a : r P r > < a : t > < / a : t > < / a : r > < / a : p > < a : p > < a : p P r   l v l = " 1 " > < a : b u F o n t   t y p e f a c e = " W i n g d i n g s " / > < a : b u C h a r   c h a r = "�q " / > < / a : p P r > < a : r > < a : r P r   b = " 0 "   d i r t y = " 0 "   e r r = " 1 "   l a n g = " f r - F R "   s z = " 1 4 0 0 " > < a : l a t i n   t y p e f a c e = " i n t e r - b o l d " / > < / a : r P r > < a : t > E a s y < / a : t > < / a : r > < a : r > < a : r P r   b = " 0 "   d i r t y = " 0 "   l a n g = " f r - F R "   s z = " 1 4 0 0 " > < a : l a t i n   t y p e f a c e = " i n t e r - b o l d " / > < / a : r P r > < a : t >   t o   u s e < / a : t > < / a : r > < / a : p > < a : p > < a : p P r   i n d e n t = " 0 "   l v l = " 1 "   m a r L = " 0 " > < a : b u F o n t   t y p e f a c e = " W i n g d i n g s " / > < a : b u N o n e / > < / a : p P r > < a : r > < a : r P r   b = " 0 "   d i r t y = " 0 "   l a n g = " f r - F R "   s z = " 1 4 0 0 " > < a : l a t i n   t y p e f a c e = " i n t e r - r e g u l a r " / > < / a : r P r > < a : t > < / a : t > < / a : r > < / a : p > < a : p > < a : p P r   l v l = " 1 " > < a : b u F o n t   t y p e f a c e = " W i n g d i n g s " / > < a : b u C h a r   c h a r = "�q " / > < / a : p P r > < a : r > < a : r P r   b = " 0 "   d i r t y = " 0 "   e r r = " 1 "   l a n g = " f r - F R "   s z = " 1 4 0 0 " > < a : l a t i n   t y p e f a c e = " i n t e r - b o l d " / > < / a : r P r > < a : t > I t < / a : t > < / a : r > < a : r > < a : r P r   b = " 0 "   d i r t y = " 0 "   l a n g = " f r - F R "   s z = " 1 4 0 0 " > < a : l a t i n   t y p e f a c e = " i n t e r - b o l d " / > < / a : r P r > < a : t >   i s   < / a : t > < / a : r > < a : r > < a : r P r   b = " 0 "   d i r t y = " 0 "   e r r = " 1 "   l a n g = " f r - F R "   s z = " 1 4 0 0 " > < a : l a t i n   t y p e f a c e = " i n t e r - b o l d " / > < / a : r P r > < a : t > s e c u r e < / a : t > < / a : r > < / a : p > < a : p > < a : p P r   i n d e n t = " 0 "   l v l = " 1 "   m a r L = " 0 " > < a : b u F o n t   t y p e f a c e = " W i n g d i n g s " / > < a : b u N o n e / > < / a : p P r > < a : r > < a : r P r   b = " 0 "   d i r t y = " 0 "   l a n g = " f r - F R "   s z = " 1 4 0 0 " > < a : l a t i n   t y p e f a c e = " i n t e r - r e g u l a r " / > < / a : r P r > < a : t > < / a : t > < / a : r > < / a : p > < a : p > < a : p P r   l v l = " 1 " > < a : b u F o n t   t y p e f a c e = " W i n g d i n g s " / > < a : b u C h a r   c h a r = "�q " / > < / a : p P r > < a : r > < a : r P r   b = " 0 "   d i r t y = " 0 "   l a n g = " f r - F R "   s z = " 1 4 0 0 " > < a : l a t i n   t y p e f a c e = " i n t e r - b o l d " / > < / a : r P r > < a : t > C l i e n t /   S e r v e r   A r c h i t e c t u r e < / a : t > < / a : r > < / a : p > < a : p > < a : p P r   i n d e n t = " 0 "   l v l = " 1 "   m a r L = " 0 " > < a : b u F o n t   t y p e f a c e = " W i n g d i n g s " / > < a : b u N o n e / > < / a : p P r > < a : r > < a : r P r   b = " 0 "   d i r t y = " 0 "   l a n g = " f r - F R "   s z = " 1 4 0 0 " > < a : l a t i n   t y p e f a c e = " i n t e r - b o l d " / > < / a : r P r > < a : t / > < / a : r > < / a : p > < a : p > < a : p P r   l v l = " 1 " > < a : b u F o n t   t y p e f a c e = " W i n g d i n g s " / > < a : b u C h a r   c h a r = "�q " / > < / a : p P r > < a : r > < a : r P r   b = " 0 "   d i r t y = " 0 "   l a n g = " f r - F R "   s z = " 1 4 0 0 " > < a : l a t i n   t y p e f a c e = " i n t e r - b o l d " / > < / a : r P r > < a : t > F r e e   t o   < / a : t > < / a : r > < a : r > < a : r P r   b = " 0 "   d i r t y = " 0 "   e r r = " 1 "   l a n g = " f r - F R "   s z = " 1 4 0 0 " > < a : l a t i n   t y p e f a c e = " i n t e r - b o l d " / > < / a : r P r > < a : t > d o w n l o a d < / a : t > < / a : r > < / a : p > < a : p > < a : p P r   i n d e n t = " 0 "   l v l = " 1 "   m a r L = " 0 " > < a : b u F o n t   t y p e f a c e = " W i n g d i n g s " / > < a : b u N o n e / > < / a : p P r > < a : r > < a : r P r   b = " 0 "   d i r t y = " 0 "   l a n g = " f r - F R "   s z = " 1 4 0 0 " > < a : l a t i n   t y p e f a c e = " i n t e r - r e g u l a r " / > < / a : r P r > < a : t > < / a : t > < / a : r > < / a : p > < a : p > < a : p P r   l v l = " 1 " > < a : b u F o n t   t y p e f a c e = " W i n g d i n g s " / > < a : b u C h a r   c h a r = "�q " / > < / a : p P r > < a : r > < a : r P r   b = " 0 "   d i r t y = " 0 "   e r r = " 1 "   l a n g = " f r - F R "   s z = " 1 4 0 0 " > < a : l a t i n   t y p e f a c e = " i n t e r - b o l d " / > < / a : r P r > < a : t > I t < / a : t > < / a : r > < a : r > < a : r P r   b = " 0 "   d i r t y = " 0 "   l a n g = " f r - F R "   s z = " 1 4 0 0 " > < a : l a t i n   t y p e f a c e = " i n t e r - b o l d " / > < / a : r P r > < a : t >   i s   < / a : t > < / a : r > < a : r > < a : r P r   b = " 0 "   d i r t y = " 0 "   e r r = " 1 "   l a n g = " f r - F R "   s z = " 1 4 0 0 " > < a : l a t i n   t y p e f a c e = " i n t e r - b o l d " / > < / a : r P r > < a : t > s c a l a b l e < / a : t > < / a : r > < / a : p > < a : p > < a : p P r   i n d e n t = " 0 "   l v l = " 1 "   m a r L = " 0 " > < a : b u F o n t   t y p e f a c e = " W i n g d i n g s " / > < a : b u N o n e / > < / a : p P r > < a : r > < a : r P r   b = " 0 "   d i r t y = " 0 "   l a n g = " f r - F R "   s z = " 1 4 0 0 " > < a : l a t i n   t y p e f a c e = " i n t e r - r e g u l a r " / > < / a : r P r > < a : t > < / a : t > < / a : r > < / a : p > < a : p > < a : p P r   l v l = " 1 " > < a : b u F o n t   t y p e f a c e = " W i n g d i n g s " / > < a : b u C h a r   c h a r = "�q " / > < / a : p P r > < a : r > < a : r P r   b = " 0 "   d i r t y = " 0 "   l a n g = " f r - F R "   s z = " 1 4 0 0 " > < a : l a t i n   t y p e f a c e = " i n t e r - b o l d " / > < / a : r P r > < a : t > S p e e d < / a : t > < / a : r > < a : e n d P a r a R P r   b = " 0 "   d i r t y = " 0 "   l a n g = " f r - F R "   s z = " 1 4 0 0 " > < a : l a t i n   t y p e f a c e = " i n t e r - b o l d " / > < / a : e n d P a r a R P r > < / a : p > < / p : t x B o d y > < / p : s p > < p : s p > < p : n v S p P r > < p : c N v P r   i d = " 6 "   n a m e = " S l i d e   N u m b e r   P l a c e h o l d e r   5 " > < a : e x t L s t > < a : e x t   u r i = " { 9 3 1 5 B 6 7 6 - D 8 A B - 4 9 2 5 - 9 E C F - F 9 7 8 8 4 3 7 8 1 1 6 } " > < a 1 6 : c r e a t i o n I d   x m l n s : a 1 6 = " h t t p : / / s c h e m a s . m i c r o s o f t . c o m / o f f i c e / d r a w i n g / 2 0 1 0 / m a i n "   i d = " { F 5 5 4 6 9 F A - 8 0 8 A - 4 5 3 9 - B F 3 1 - 2 6 F 6 B 1 3 8 6 6 4 C } " / > < / a : e x t > < / a : e x t L s t > < / p : c N v P r > < p : c N v S p P r > < a : s p L o c k s   n o G r p = " t r u e " / > < / p : c N v S p P r > < p : n v P r > < p : p h   i d x = " 3 "   s z = " q u a r t e r "   t y p e = " s l d N u m " / > < / p : n v P r > < / p : n v S p P r > < p : s p P r > < a : x f r m   r o t = " 0 " > < a : o f f   x = " 6 8 4 8 8 5 4 "   y = " 4 7 6 7 2 6 2 " / > < a : e x t   c x = " 2 0 5 7 4 0 0 "   c y = " 2 7 3 8 4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C 3 4 C A A 8 4 - A 9 6 D - 4 1 7 9 - A A B 2 - 2 2 B 3 0 A 6 3 8 3 1 E } "   t y p e = " s l i d e n u m " / > < a : e n d P a r a R P r   d i r t y = " 0 "   l a n g = " e n - U S " / > < / a : p > < / p : t x B o d y > < / p : s p > < / p : s p T r e e > < p : e x t L s t > < p : e x t   u r i = " { 1 C 7 7 5 9 8 9 - 5 E 4 F - 4 2 0 4 - 8 6 8 3 - 8 4 0 B E A 0 7 6 8 5 3 } " > < p 1 4 : c r e a t i o n I d   x m l n s : p 1 4 = " h t t p : / / s c h e m a s . m i c r o s o f t . c o m / o f f i c e / p o w e r p o i n t / 2 0 1 0 / m a i n "   v a l = " 1 6 2 8 5 0 8 2 2 3 2 1 7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P i c t u r e   P l a c e h o l d e r   1 1 " > < a : e x t L s t > < a : e x t   u r i = " { 6 0 F 7 0 C 2 D - 6 4 A 7 - 4 9 5 1 - 9 6 7 D - 6 F E 7 D A B 3 D 2 3 A } " > < a 1 6 : c r e a t i o n I d   x m l n s : a 1 6 = " h t t p : / / s c h e m a s . m i c r o s o f t . c o m / o f f i c e / d r a w i n g / 2 0 1 0 / m a i n "   i d = " { 8 5 5 8 C A 4 0 - 6 2 F 5 - 4 9 C 6 - 9 4 A 6 - F 6 6 5 9 D 2 5 F 0 5 5 } " / > < / a : e x t > < / a : e x t L s t > < / p : c N v P r > < p : c N v S p P r > < a : s p L o c k s   n o G r p = " t r u e " / > < / p : c N v S p P r > < p : n v P r > < p : p h   t y p e = " p i c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h i d d e n = " f a l s e "   i d = " 3 "   n a m e = " T e x t   P l a c e h o l d e r   1 4 " > < a : e x t L s t > < a : e x t   u r i = " { 9 D E 6 F 8 3 C - A C 2 0 - 4 3 3 7 - 8 C 9 E - 5 8 5 6 8 9 F E F E 4 3 } " > < a 1 6 : c r e a t i o n I d   x m l n s : a 1 6 = " h t t p : / / s c h e m a s . m i c r o s o f t . c o m / o f f i c e / d r a w i n g / 2 0 1 0 / m a i n "   i d = " { B F 9 B 6 1 9 0 - B 3 6 0 - 4 6 D 0 - 9 6 3 0 - B 0 9 4 D 0 4 2 3 E 2 C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8 1 0 6 9 "   y = " 4 5 4 8 1 8 " / > < a : e x t   c x = " 3 4 1 1 8 6 4 "   c y = " 4 5 2 4 3 7 " / > < / a : x f r m > < / p : s p P r > < p : t x B o d y > < a : b o d y P r   r t l C o l = " 0 " / > < a : l s t S t y l e / > < a : p > < a : p P r / > < a : r > < a : r P r   d i r t y = " 0 "   l a n g = " e n - U S " / > < a : t > # 3   < / a : t > < / a : r > < a : r > < a : r P r   d i r t y = " 0 "   l a n g = " e n - U S " / > < a : t > P o s t g r e S Q L < / a : t > < / a : r > < a : e n d P a r a R P r   d i r t y = " 0 "   l a n g = " e n - U S " / > < / a : p > < / p : t x B o d y > < / p : s p > < p : s p > < p : n v S p P r > < p : c N v P r   i d = " 4 "   n a m e = " P i c t u r e   P l a c e h o l d e r   1 8 " > < a : e x t L s t > < a : e x t   u r i = " { 3 D C 6 D 5 C C - 1 7 8 2 - 4 A 7 4 - 8 5 D 9 - D B 8 B 4 4 A F 0 8 1 2 } " > < a 1 6 : c r e a t i o n I d   x m l n s : a 1 6 = " h t t p : / / s c h e m a s . m i c r o s o f t . c o m / o f f i c e / d r a w i n g / 2 0 1 0 / m a i n "   i d = " { 2 3 D A 1 E 3 C - 6 8 0 A - 4 8 0 9 - B A 1 F - 8 F C D E 1 2 4 E 2 2 1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/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S l i d e   N u m b e r   P l a c e h o l d e r   5 " > < a : e x t L s t > < a : e x t   u r i = " { 7 B A 0 E 9 3 2 - 0 2 C D - 4 3 D 0 - 8 2 B C - 5 F A 9 2 3 6 4 C 9 C D } " > < a 1 6 : c r e a t i o n I d   x m l n s : a 1 6 = " h t t p : / / s c h e m a s . m i c r o s o f t . c o m / o f f i c e / d r a w i n g / 2 0 1 0 / m a i n "   i d = " { 1 C A 1 4 4 3 D - C D D 6 - 4 5 9 C - 8 8 8 0 - 7 D 0 9 E 9 0 6 C 8 1 7 } " / > < / a : e x t > < / a : e x t L s t > < / p : c N v P r > < p : c N v S p P r > < a : s p L o c k s   n o G r p = " t r u e " / > < / p : c N v S p P r > < p : n v P r > < p : p h   i d x = " 3 "   s z = " q u a r t e r "   t y p e = " s l d N u m " / > < / p : n v P r > < / p : n v S p P r > < p : s p P r / > < p : t x B o d y > < a : b o d y P r   r t l C o l = " 0 " / > < a : l s t S t y l e / > < a : p > < a : p P r / > < a : f l d   i d = " { 7 E E F 2 F 7 1 - A 9 3 1 - 4 5 7 A - B 2 7 7 - 3 C C A C E A C 3 5 4 1 } "   t y p e = " s l i d e n u m " / > < a : e n d P a r a R P r   d i r t y = " 0 "   l a n g = " e n - U S " / > < / a : p > < / p : t x B o d y > < / p : s p > < p : s p > < p : n v S p P r > < p : c N v P r   h i d d e n = " f a l s e "   i d = " 6 "   n a m e = " " > < a : e x t L s t > < a : e x t   u r i = " { D 3 C F 9 2 7 9 - 7 A 7 8 - 4 C 3 0 - 9 A 6 A - 0 F 4 0 3 A 2 2 E C 0 A } " > < a 1 6 : c r e a t i o n I d   x m l n s : a 1 6 = " h t t p : / / s c h e m a s . m i c r o s o f t . c o m / o f f i c e / d r a w i n g / 2 0 1 0 / m a i n "   i d = " { 4 2 F 7 6 7 5 6 - F 1 E D - 4 1 7 D - B 6 8 2 - E E 2 5 A 5 9 2 E 0 A E } " / > < / a : e x t > < / a : e x t L s t > < / p : c N v P r > < p : c N v S p P r / > < p : n v P r > < p : p h   i d x = " 4 "   t y p e = " t i t l e " / > < / p : n v P r > < / p : n v S p P r > < p : s p P r > < a : x f r m   f l i p H = " f a l s e "   f l i p V = " f a l s e "   r o t = " 0 " > < a : o f f   x = " 4 7 6 2 5 0 "   y = " 1 1 9 1 2 4 4 " / > < a : e x t   c x = " 7 8 2 9 5 5 0 "   c y = " 6 4 5 7 1 8 " / > < / a : x f r m > < / p : s p P r > < p : t x B o d y > < a : b o d y P r   r t l C o l = " 0 " / > < a : l s t S t y l e / > < a : p > < a : p P r / > < a : r > < a : r P r   d i r t y = " 0 "   e r r = " 1 "   l a n g = " f r - F R " / > < a : t > W h a t ' i s < / a : t > < / a : r > < a : r > < a : r P r   d i r t y = " 0 "   l a n g = " e n - U S " / > < a : t >   P o s t g r e S Q L   ? < / a : t > < / a : r > < a : e n d P a r a R P r   d i r t y = " 0 "   l a n g = " e n - U S " / > < / a : p > < / p : t x B o d y > < / p : s p > < p : s p > < p : n v S p P r > < p : c N v P r   i d = " 7 "   n a m e = " " > < a : e x t L s t > < a : e x t   u r i = " { A F 0 4 E 3 8 1 - 4 A 3 0 - 4 3 A 0 - 8 A 6 A - D E 2 0 4 E 7 9 6 B 6 6 } " > < a 1 6 : c r e a t i o n I d   x m l n s : a 1 6 = " h t t p : / / s c h e m a s . m i c r o s o f t . c o m / o f f i c e / d r a w i n g / 2 0 1 0 / m a i n "   i d = " { 7 B 6 7 F D 7 9 - C 7 7 4 - 4 E 7 0 - 8 5 4 7 - A B 4 9 5 B 0 B 7 7 5 0 } " / > < / a : e x t > < / a : e x t L s t > < / p : c N v P r > < p : c N v S p P r / > < p : n v P r > < p : p h   i d x = " 5 " / > < / p : n v P r > < / p : n v S p P r > < p : s p P r > < a : x f r m   f l i p H = " f a l s e "   f l i p V = " f a l s e "   r o t = " 0 " > < a : o f f   x = " 4 7 6 2 5 0 "   y = " 2 3 4 9 0 8 4 " / > < a : e x t   c x = " 7 8 2 9 5 5 0 "   c y = " 1 5 5 6 1 6 5 " / > < / a : x f r m > < / p : s p P r > < p : t x B o d y > < a : b o d y P r   r t l C o l = " 0 " / > < a : l s t S t y l e / > < a : p > < a : p P r / > < a : r > < a : r P r   d i r t y = " 0 "   e r r = " 1 "   l a n g = " f r - F R " > < a : l a t i n   t y p e f a c e = " i n t e r - r e g u l a r " / > < / a : r P r > < a : t > I t < / a : t > < / a : r > < a : r > < a : r P r   d i r t y = " 0 "   l a n g = " f r - F R " > < a : l a t i n   t y p e f a c e = " i n t e r - r e g u l a r " / > < / a : r P r > < a : t >   i s   o n e   o f   t h e   m o s t   < / a : t > < / a : r > < a : r > < a : r P r   d i r t y = " 0 "   e r r = " 1 "   l a n g = " f r - F R " > < a : l a t i n   t y p e f a c e = " i n t e r - r e g u l a r " / > < / a : r P r > < a : t > p o p u l a r < / a : t > < / a : r > < a : r > < a : r P r   d i r t y = " 0 "   l a n g = " f r - F R " > < a : l a t i n   t y p e f a c e = " i n t e r - r e g u l a r " / > < / a : r P r > < a : t >   < / a : t > < / a : r > < a : r > < a : r P r   d i r t y = " 0 "   e r r = " 1 "   l a n g = " f r - F R " > < a : l a t i n   t y p e f a c e = " i n t e r - r e g u l a r " / > < / a : r P r > < a : t > d a t a b a s e s < / a : t > < / a : r > < a : r > < a : r P r   d i r t y = " 0 "   l a n g = " f r - F R " > < a : l a t i n   t y p e f a c e = " i n t e r - r e g u l a r " / > < / a : r P r > < a : t >   < / a : t > < / a : r > < a : r > < a : r P r   d i r t y = " 0 "   e r r = " 1 "   l a n g = " f r - F R " > < a : l a t i n   t y p e f a c e = " i n t e r - r e g u l a r " / > < / a : r P r > < a : t > s u p p o r t i n g < / a : t > < / a : r > < a : r > < a : r P r   d i r t y = " 0 "   l a n g = " f r - F R " > < a : l a t i n   t y p e f a c e = " i n t e r - r e g u l a r " / > < / a : r P r > < a : t >   J S O N   ( n o n - < / a : t > < / a : r > < a : r > < a : r P r   d i r t y = " 0 "   e r r = " 1 "   l a n g = " f r - F R " > < a : l a t i n   t y p e f a c e = " i n t e r - r e g u l a r " / > < / a : r P r > < a : t > r e l a t i o n a l < / a : t > < / a : r > < a : r > < a : r P r   d i r t y = " 0 "   l a n g = " f r - F R " > < a : l a t i n   t y p e f a c e = " i n t e r - r e g u l a r " / > < / a : r P r > < a : t > )   < / a : t > < / a : r > < a : r > < a : r P r   d i r t y = " 0 "   e r r = " 1 "   l a n g = " f r - F R " > < a : l a t i n   t y p e f a c e = " i n t e r - r e g u l a r " / > < / a : r P r > < a : t > q u e r i e s < / a : t > < / a : r > < a : r > < a : r P r   d i r t y = " 0 "   l a n g = " f r - F R " > < a : l a t i n   t y p e f a c e = " i n t e r - r e g u l a r " / > < / a : r P r > < a : t >   a n d   S Q L   f o r   ( < / a : t > < / a : r > < a : r > < a : r P r   d i r t y = " 0 "   e r r = " 1 "   l a n g = " f r - F R " > < a : l a t i n   t y p e f a c e = " i n t e r - r e g u l a r " / > < / a : r P r > < a : t > r e l a t i o n a l < / a : t > < / a : r > < a : r > < a : r P r   d i r t y = " 0 "   l a n g = " f r - F R " > < a : l a t i n   t y p e f a c e = " i n t e r - r e g u l a r " / > < / a : r P r > < a : t > )   < / a : t > < / a : r > < a : r > < a : r P r   d i r t y = " 0 "   e r r = " 1 "   l a n g = " f r - F R " > < a : l a t i n   t y p e f a c e = " i n t e r - r e g u l a r " / > < / a : r P r > < a : t > q u e r i e s < / a : t > < / a : r > < a : r > < a : r P r   d i r t y = " 0 "   l a n g = " f r - F R " > < a : l a t i n   t y p e f a c e = " i n t e r - r e g u l a r " / > < / a : r P r > < a : t > .   P o s t g r e S Q L   i s   a n < / a : t > < / a : r > < a : r > < a : r P r   d i r t y = " 0 "   l a n g = " f r - F R " > < a : l a t i n   t y p e f a c e = " i n t e r - r e g u l a r " / > < / a : r P r > < a : t > � < / a : t > < / a : r > < a : r > < a : r P r   b = " 1 "   d i r t y = " 0 "   l a n g = " f r - F R " > < a : l a t i n   t y p e f a c e = " i n t e r - b o l d " / > < / a : r P r > < a : t > o b j e c t - r e l a t i o n a l   < / a : t > < / a : r > < a : r > < a : r P r   b = " 1 "   d i r t y = " 0 "   e r r = " 1 "   l a n g = " f r - F R " > < a : l a t i n   t y p e f a c e = " i n t e r - b o l d " / > < / a : r P r > < a : t > d a t a b a s e < / a : t > < / a : r > < a : r > < a : r P r   b = " 1 "   d i r t y = " 0 "   l a n g = " f r - F R " > < a : l a t i n   t y p e f a c e = " i n t e r - b o l d " / > < / a : r P r > < a : t >   m a n a g e m e n t   s y s t e m   ( < / a : t > < / a : r > < a : r > < a : r P r   b = " 1 "   d i r t y = " 0 "   e r r = " 1 "   l a n g = " f r - F R " > < a : l a t i n   t y p e f a c e = " i n t e r - b o l d " / > < / a : r P r > < a : t > O R D B M S < / a : t > < / a : r > < a : r > < a : r P r   b = " 1 "   d i r t y = " 0 "   l a n g = " e n - U S " > < a : l a t i n   t y p e f a c e = " i n t e r - b o l d " / > < / a : r P r > < a : t > ) < / a : t > < / a : r > < a : r > < a : r P r   d i r t y = " 0 "   l a n g = " e n - U S " > < a : l a t i n   t y p e f a c e = " i n t e r - r e g u l a r " / > < / a : r P r > < a : t > . < / a : t > < / a : r > < a : e n d P a r a R P r   d i r t y = " 0 "   l a n g = " e n - U S " > < a : l a t i n   t y p e f a c e = " i n t e r - r e g u l a r " / > < / a : e n d P a r a R P r > < / a : p > < / p : t x B o d y > < / p : s p > < / p : s p T r e e > < p : e x t L s t > < p : e x t   u r i = " { 4 2 9 1 8 5 4 1 - 9 D B 8 - 4 4 6 3 - B 7 4 8 - A 3 7 7 1 D 4 B E B 3 5 } " > < p 1 4 : c r e a t i o n I d   x m l n s : p 1 4 = " h t t p : / / s c h e m a s . m i c r o s o f t . c o m / o f f i c e / p o w e r p o i n t / 2 0 1 0 / m a i n "   v a l = " 1 6 2 8 5 0 8 2 2 3 2 2 0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e x t   P l a c e h o l d e r   1 4 " > < a : e x t L s t > < a : e x t   u r i = " { 0 C D 9 6 5 7 5 - 2 3 5 D - 4 4 D 1 - A C 8 D - D 2 C F 7 1 2 A 2 9 9 6 } " > < a 1 6 : c r e a t i o n I d   x m l n s : a 1 6 = " h t t p : / / s c h e m a s . m i c r o s o f t . c o m / o f f i c e / d r a w i n g / 2 0 1 0 / m a i n "   i d = " { 9 B 4 8 1 E 5 3 - F 2 8 A - 4 8 1 E - B F 1 D - 0 B D 1 E F 3 F 8 E F 2 } " / > < / a : e x t > < / a : e x t L s t > < / p : c N v P r > < p : c N v S p P r > < a : s p L o c k s   n o G r p = " t r u e " / > < / p : c N v S p P r > < p : n v P r > < p : p h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 # 3 . 2 < / a : t > < / a : r > < a : e n d P a r a R P r   d i r t y = " 0 "   l a n g = " e n - U S " / > < / a : p > < / p : t x B o d y > < / p : s p > < p : s p > < p : n v S p P r > < p : c N v P r   i d = " 3 "   n a m e = " P i c t u r e   P l a c e h o l d e r   1 8 " > < a : e x t L s t > < a : e x t   u r i = " { A C 3 8 C 0 D 6 - 5 1 8 3 - 4 3 8 D - A E 0 C - D D D 8 C A C E C D E B } " > < a 1 6 : c r e a t i o n I d   x m l n s : a 1 6 = " h t t p : / / s c h e m a s . m i c r o s o f t . c o m / o f f i c e / d r a w i n g / 2 0 1 0 / m a i n "   i d = " { 3 0 C 6 9 5 A 0 - 2 5 D 4 - 4 C B E - 8 8 4 7 - 1 3 B 9 1 8 9 C 2 2 E 9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/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C A 0 3 2 A 5 B - 5 E C 7 - 4 6 2 4 - A F 3 6 - 7 6 A 6 A 2 B 6 8 3 5 7 } " > < a 1 6 : c r e a t i o n I d   x m l n s : a 1 6 = " h t t p : / / s c h e m a s . m i c r o s o f t . c o m / o f f i c e / d r a w i n g / 2 0 1 0 / m a i n "   i d = " { 7 D 1 2 D 2 D 4 - 7 6 6 F - 4 8 3 E - B 8 6 8 - F 9 C C 3 7 E 5 6 5 6 9 } " / > < / a : e x t > < / a : e x t L s t > < / p : c N v P r > < p : c N v S p P r > < a : s p L o c k s   n o G r p = " t r u e " / > < / p : c N v S p P r > < p : n v P r > < p : p h   i d x = " 3 "   s z = " q u a r t e r "   t y p e = " s l d N u m " / > < / p : n v P r > < / p : n v S p P r > < p : s p P r / > < p : t x B o d y > < a : b o d y P r   r t l C o l = " 0 " / > < a : l s t S t y l e / > < a : p > < a : p P r / > < a : f l d   i d = " { C E A C 8 3 5 8 - F 8 E 2 - 4 F 1 A - B 5 6 5 - F F 0 B F B E A D 3 D 1 } "   t y p e = " s l i d e n u m " / > < a : e n d P a r a R P r   d i r t y = " 0 "   l a n g = " e n - U S " / > < / a : p > < / p : t x B o d y > < / p : s p > < p : s p > < p : n v S p P r > < p : c N v P r   h i d d e n = " f a l s e "   i d = " 5 "   n a m e = " " > < a : e x t L s t > < a : e x t   u r i = " { D F D 4 6 6 E B - 3 F 4 A - 4 C 6 3 - 8 F 3 E - 9 D 8 3 A 0 B 3 A 7 E 0 } " > < a 1 6 : c r e a t i o n I d   x m l n s : a 1 6 = " h t t p : / / s c h e m a s . m i c r o s o f t . c o m / o f f i c e / d r a w i n g / 2 0 1 0 / m a i n "   i d = " { 0 2 7 C F D 2 8 - F E 6 7 - 4 C A C - A 4 6 2 - 7 6 5 0 F E C 7 E 0 1 4 } " / > < / a : e x t > < / a : e x t L s t > < / p : c N v P r > < p : c N v S p P r / > < p : n v P r > < p : p h   i d x = " 4 "   t y p e = " t i t l e " / > < / p : n v P r > < / p : n v S p P r > < p : s p P r / > < p : t x B o d y > < a : b o d y P r   r t l C o l = " 0 " / > < a : l s t S t y l e / > < a : p > < a : p P r / > < a : r > < a : r P r   d i r t y = " 0 "   e r r = " 1 "   l a n g = " f r - F R " / > < a : t > f e a t u r e s < / a : t > < / a : r > < a : e n d P a r a R P r   d i r t y = " 0 "   e r r = " 1 "   l a n g = " f r - F R " / > < / a : p > < / p : t x B o d y > < / p : s p > < p : s p > < p : n v S p P r > < p : c N v P r   i d = " 6 "   n a m e = " " > < a : e x t L s t > < a : e x t   u r i = " { 2 E 0 7 D 9 1 D - A 8 E F - 4 3 4 0 - 9 5 5 E - A 4 1 A 1 2 3 5 8 7 2 C } " > < a 1 6 : c r e a t i o n I d   x m l n s : a 1 6 = " h t t p : / / s c h e m a s . m i c r o s o f t . c o m / o f f i c e / d r a w i n g / 2 0 1 0 / m a i n "   i d = " { 1 E 1 B 5 8 D 9 - D 6 B 5 - 4 7 E F - A B F 5 - 5 2 B 5 9 7 8 5 B E B 2 } " / > < / a : e x t > < / a : e x t L s t > < / p : c N v P r > < p : c N v S p P r / > < p : n v P r > < p : p h   i d x = " 7 " / > < / p : n v P r > < / p : n v S p P r > < p : s p P r > < a : x f r m   f l i p H = " f a l s e "   f l i p V = " f a l s e "   r o t = " 0 " > < a : o f f   x = " 6 6 4 3 3 0 "   y = " 1 7 2 5 6 3 4 " / > < a : e x t   c x = " 6 1 8 4 5 2 5 "   c y = " 2 4 1 7 7 4 0 " / > < / a : x f r m > < / p : s p P r > < p : t x B o d y > < a : b o d y P r   r t l C o l = " 0 " / > < a : l s t S t y l e / > < a : p > < a : p P r   i n d e n t = " - 3 4 2 9 0 0 "   m a r L = " 3 4 2 9 0 0 " > < a : b u F o n t   t y p e f a c e = " A r i a l " / > < a : b u C h a r   c h a r = " " " / > < / a : p P r > < a : r > < a : r P r   d i r t y = " 0 "   e r r = " 1 "   l a n g = " f r - F R " > < a : l a t i n   t y p e f a c e = " i n t e r - r e g u l a r " / > < / a : r P r > < a : t > E x t e n s i b i l i t y < / a : t > < / a : r > < a : r > < a : r P r   d i r t y = " 0 "   l a n g = " f r - F R " > < a : l a t i n   t y p e f a c e = " i n t e r - r e g u l a r " / > < / a : r P r > < a : t > ,   < / a : t > < / a : r > < / a : p > < a : p > < a : p P r   i n d e n t = " - 3 4 2 9 0 0 "   m a r L = " 3 4 2 9 0 0 " > < a : b u F o n t   t y p e f a c e = " A r i a l " / > < a : b u C h a r   c h a r = " " " / > < / a : p P r > < a : r > < a : r P r   d i r t y = " 0 "   e r r = " 1 "   l a n g = " f r - F R " > < a : l a t i n   t y p e f a c e = " i n t e r - r e g u l a r " / > < / a : r P r > < a : t > R < / a : t > < / a : r > < a : r > < a : r P r   d i r t y = " 0 "   e r r = " 1 "   l a n g = " f r - F R " > < a : l a t i n   t y p e f a c e = " i n t e r - r e g u l a r " / > < / a : r P r > < a : t > e l i a b i l i t y < / a : t > < / a : r > < a : r > < a : r P r   d i r t y = " 0 "   l a n g = " f r - F R " > < a : l a t i n   t y p e f a c e = " i n t e r - r e g u l a r " / > < / a : r P r > < a : t > ,   < / a : t > < / a : r > < / a : p > < a : p > < a : p P r   i n d e n t = " - 3 4 2 9 0 0 "   m a r L = " 3 4 2 9 0 0 " > < a : b u F o n t   t y p e f a c e = " A r i a l " / > < a : b u C h a r   c h a r = " " " / > < / a : p P r > < a : r > < a : r P r   d i r t y = " 0 "   l a n g = " f r - F R " > < a : l a t i n   t y p e f a c e = " i n t e r - r e g u l a r " / > < / a : r P r > < a : t > d a t a   < / a : t > < / a : r > < a : r > < a : r P r   d i r t y = " 0 "   e r r = " 1 "   l a n g = " f r - F R " > < a : l a t i n   t y p e f a c e = " i n t e r - r e g u l a r " / > < / a : r P r > < a : t > i n t e g r i t y < / a : t > < / a : r > < a : r > < a : r P r   d i r t y = " 0 "   l a n g = " f r - F R " > < a : l a t i n   t y p e f a c e = " i n t e r - r e g u l a r " / > < / a : r P r > < a : t >   o f   t h e   s o f t w a r e . < / a : t > < / a : r > < / a : p > < a : p > < a : p P r   i n d e n t = " - 3 4 2 9 0 0 "   m a r L = " 3 4 2 9 0 0 " > < a : b u F o n t   t y p e f a c e = " A r i a l " / > < a : b u C h a r   c h a r = " " " / > < / a : p P r > < a : r > < a : r P r   b = " 0 "   d i r t y = " 0 "   l a n g = " f r - F R " > < a : l a t i n   t y p e f a c e = " i n t e r - r e g u l a r " / > < / a : r P r > < a : t > F r e e   t o   < / a : t > < / a : r > < a : r > < a : r P r   b = " 0 "   d i r t y = " 0 "   e r r = " 1 "   l a n g = " f r - F R " > < a : l a t i n   t y p e f a c e = " i n t e r - r e g u l a r " / > < / a : r P r > < a : t > d o w n l o a d < / a : t > < / a : r > < / a : p > < a : p > < a : p P r   i n d e n t = " - 3 4 2 9 0 0 "   m a r L = " 3 4 2 9 0 0 " > < a : b u F o n t   t y p e f a c e = " A r i a l " / > < a : b u C h a r   c h a r = " " " / > < / a : p P r > < a : r > < a : r P r   b = " 0 "   d i r t y = " 0 "   l a n g = " f r - F R " > < a : l a t i n   t y p e f a c e = " i n t e r - r e g u l a r " / > < / a : r P r > < a : t > C o m p a t i b l e   o n   < / a : t > < / a : r > < a : r > < a : r P r   b = " 0 "   d i r t y = " 0 "   e r r = " 1 "   l a n g = " f r - F R " > < a : l a t i n   t y p e f a c e = " i n t e r - r e g u l a r " / > < / a : r P r > < a : t > s e v e r a l < / a : t > < / a : r > < a : r > < a : r P r   b = " 0 "   d i r t y = " 0 "   l a n g = " f r - F R " > < a : l a t i n   t y p e f a c e = " i n t e r - r e g u l a r " / > < / a : r P r > < a : t >   < / a : t > < / a : r > < a : r > < a : r P r   b = " 0 "   d i r t y = " 0 "   e r r = " 1 "   l a n g = " f r - F R " > < a : l a t i n   t y p e f a c e = " i n t e r - r e g u l a r " / > < / a : r P r > < a : t > o p e r a t i o n < / a : t > < / a : r > < a : r > < a : r P r   b = " 0 "   d i r t y = " 0 "   l a n g = " f r - F R " > < a : l a t i n   t y p e f a c e = " i n t e r - r e g u l a r " / > < / a : r P r > < a : t >   < / a : t > < / a : r > < a : r > < a : r P r   b = " 0 "   d i r t y = " 0 "   e r r = " 1 "   l a n g = " f r - F R " > < a : l a t i n   t y p e f a c e = " i n t e r - r e g u l a r " / > < / a : r P r > < a : t > s y s t e m s < / a : t > < / a : r > < / a : p > < a : p > < a : p P r   i n d e n t = " - 3 4 2 9 0 0 "   m a r L = " 3 4 2 9 0 0 " > < a : b u F o n t   t y p e f a c e = " A r i a l " / > < a : b u C h a r   c h a r = " " " / > < / a : p P r > < a : r > < a : r P r   b = " 0 "   d i r t y = " 0 "   l a n g = " e n - U S " > < a : l a t i n   t y p e f a c e = " i n t e r - r e g u l a r " / > < / a : r P r > < a : t > C o m p a t i b l e   w i t h   m u l t i p l e   d a t a   t y p e < / a : t > < / a : r > < a : r > < a : r P r   b = " 1 "   d i r t y = " 0 "   l a n g = " e n - U S " > < a : l a t i n   t y p e f a c e = " i n t e r - r e g u l a r " / > < / a : r P r > < a : t > s < / a : t > < / a : r > < a : e n d P a r a R P r   b = " 1 "   d i r t y = " 0 "   l a n g = " e n - U S " > < a : l a t i n   t y p e f a c e = " i n t e r - r e g u l a r " / > < / a : e n d P a r a R P r > < / a : p > < / p : t x B o d y > < / p : s p > < / p : s p T r e e > < p : e x t L s t > < p : e x t   u r i = " { E 3 1 9 3 0 2 4 - 8 B 4 6 - 4 A D F - 8 6 4 0 - F C 3 C C 6 7 2 9 5 A 3 } " > < p 1 4 : c r e a t i o n I d   x m l n s : p 1 4 = " h t t p : / / s c h e m a s . m i c r o s o f t . c o m / o f f i c e / p o w e r p o i n t / 2 0 1 0 / m a i n "   v a l = " 1 6 2 8 5 0 8 2 2 3 2 2 2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P i c t u r e   P l a c e h o l d e r   1 1 " > < a : e x t L s t > < a : e x t   u r i = " { 9 B 7 D B 6 1 D - 2 5 2 B - 4 D 6 E - B 1 4 4 - B A E 8 9 8 C 0 9 C 0 2 } " > < a 1 6 : c r e a t i o n I d   x m l n s : a 1 6 = " h t t p : / / s c h e m a s . m i c r o s o f t . c o m / o f f i c e / d r a w i n g / 2 0 1 0 / m a i n "   i d = " { C 3 D 0 6 E 4 B - 4 D 4 3 - 4 E 8 F - 8 6 2 3 - 9 7 F F 1 D 4 7 3 2 E 0 } " / > < / a : e x t > < / a : e x t L s t > < / p : c N v P r > < p : c N v S p P r > < a : s p L o c k s   n o G r p = " t r u e " / > < / p : c N v S p P r > < p : n v P r > < p : p h   t y p e = " p i c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h i d d e n = " f a l s e "   i d = " 3 "   n a m e = " T e x t   P l a c e h o l d e r   1 4 " > < a : e x t L s t > < a : e x t   u r i = " { E 3 9 4 8 1 4 A - 5 3 B E - 4 0 C 1 - 9 6 6 C - 7 3 E 2 3 D 8 E 2 F D 9 } " > < a 1 6 : c r e a t i o n I d   x m l n s : a 1 6 = " h t t p : / / s c h e m a s . m i c r o s o f t . c o m / o f f i c e / d r a w i n g / 2 0 1 0 / m a i n "   i d = " { F B B 2 3 A B E - C 7 3 C - 4 3 B D - B 9 1 F - 9 C 0 D A 9 E F F B 2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8 1 0 6 9 "   y = " 4 5 4 8 1 8 " / > < a : e x t   c x = " 4 7 9 2 3 8 0 "   c y = " 4 5 2 4 3 7 " / > < / a : x f r m > < / p : s p P r > < p : t x B o d y > < a : b o d y P r   r t l C o l = " 0 " / > < a : l s t S t y l e / > < a : p > < a : p P r / > < a : r > < a : r P r   d i r t y = " 0 "   l a n g = " e n - U S " / > < a : t > # 4   < / a : t > < / a : r > < a : r > < a : r P r   d i r t y = " 0 "   l a n g = " e n - U S " > < a : l a t i n   t y p e f a c e = " M o n t s e r r a t " / > < / a : r P r > < a : t > S Q L   S E R V E R < / a : t > < / a : r > < a : e n d P a r a R P r   d i r t y = " 0 "   l a n g = " e n - U S " > < a : l a t i n   t y p e f a c e = " M o n t s e r r a t " / > < / a : e n d P a r a R P r > < / a : p > < / p : t x B o d y > < / p : s p > < p : s p > < p : n v S p P r > < p : c N v P r   i d = " 4 "   n a m e = " P i c t u r e   P l a c e h o l d e r   1 8 " > < a : e x t L s t > < a : e x t   u r i = " { D C C D A 8 5 E - 8 6 3 F - 4 E 1 6 - B 5 1 A - E 4 1 7 B 9 2 8 C 6 C 1 } " > < a 1 6 : c r e a t i o n I d   x m l n s : a 1 6 = " h t t p : / / s c h e m a s . m i c r o s o f t . c o m / o f f i c e / d r a w i n g / 2 0 1 0 / m a i n "   i d = " { 7 1 7 9 1 F C 3 - 3 4 D 7 - 4 B 3 2 - B A A 6 - 1 8 C 5 2 2 9 3 9 5 A 0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/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S l i d e   N u m b e r   P l a c e h o l d e r   5 " > < a : e x t L s t > < a : e x t   u r i = " { 0 E D D 0 3 4 3 - 5 9 C 8 - 4 1 2 2 - A 1 7 8 - 0 1 E 2 4 7 3 7 1 F 2 E } " > < a 1 6 : c r e a t i o n I d   x m l n s : a 1 6 = " h t t p : / / s c h e m a s . m i c r o s o f t . c o m / o f f i c e / d r a w i n g / 2 0 1 0 / m a i n "   i d = " { 5 3 E 6 2 5 8 4 - 0 0 2 F - 4 2 A 6 - 9 F 9 1 - E 6 D B 6 2 A 1 4 2 F 8 } " / > < / a : e x t > < / a : e x t L s t > < / p : c N v P r > < p : c N v S p P r > < a : s p L o c k s   n o G r p = " t r u e " / > < / p : c N v S p P r > < p : n v P r > < p : p h   i d x = " 3 "   s z = " q u a r t e r "   t y p e = " s l d N u m " / > < / p : n v P r > < / p : n v S p P r > < p : s p P r / > < p : t x B o d y > < a : b o d y P r   r t l C o l = " 0 " / > < a : l s t S t y l e / > < a : p > < a : p P r / > < a : f l d   i d = " { B 9 2 4 E A 6 B - 2 5 1 F - 4 F 4 8 - A E F D - 1 0 3 8 1 9 D 0 A F C 6 } "   t y p e = " s l i d e n u m " / > < a : e n d P a r a R P r   d i r t y = " 0 "   l a n g = " e n - U S " / > < / a : p > < / p : t x B o d y > < / p : s p > < p : s p > < p : n v S p P r > < p : c N v P r   h i d d e n = " f a l s e "   i d = " 6 "   n a m e = " " > < a : e x t L s t > < a : e x t   u r i = " { 3 4 E 8 D A D 3 - 7 1 8 4 - 4 2 D D - A 8 3 F - 6 8 C D 7 5 A C C 4 8 1 } " > < a 1 6 : c r e a t i o n I d   x m l n s : a 1 6 = " h t t p : / / s c h e m a s . m i c r o s o f t . c o m / o f f i c e / d r a w i n g / 2 0 1 0 / m a i n "   i d = " { A D 7 5 C 9 0 C - B D 3 3 - 4 9 F F - 9 1 5 9 - 6 F A B 2 D 9 2 1 3 A A } " / > < / a : e x t > < / a : e x t L s t > < / p : c N v P r > < p : c N v S p P r / > < p : n v P r > < p : p h   i d x = " 4 "   t y p e = " t i t l e " / > < / p : n v P r > < / p : n v S p P r > < p : s p P r / > < p : t x B o d y > < a : b o d y P r   r t l C o l = " 0 " / > < a : l s t S t y l e / > < a : p > < a : p P r / > < a : r > < a : r P r   d i r t y = " 0 "   e r r = " 1 "   l a n g = " f r - F R " > < a : l a t i n   t y p e f a c e = " M o n t s e r r a t " / > < / a : r P r > < a : t > W h a t ' s < / a : t > < / a : r > < a : r > < a : r P r   d i r t y = " 0 "   l a n g = " e n - U S " > < a : l a t i n   t y p e f a c e = " M o n t s e r r a t " / > < / a : r P r > < a : t >   S Q L   S E R V E R < / a : t > < / a : r > < a : e n d P a r a R P r   d i r t y = " 0 "   l a n g = " e n - U S " > < a : l a t i n   t y p e f a c e = " M o n t s e r r a t " / > < / a : e n d P a r a R P r > < / a : p > < / p : t x B o d y > < / p : s p > < p : s p > < p : n v S p P r > < p : c N v P r   i d = " 7 "   n a m e = " " > < a : e x t L s t > < a : e x t   u r i = " { 3 0 B 7 3 E E A - 3 4 9 6 - 4 6 C A - A 9 1 C - A 8 0 0 6 5 1 8 B 9 E C } " > < a 1 6 : c r e a t i o n I d   x m l n s : a 1 6 = " h t t p : / / s c h e m a s . m i c r o s o f t . c o m / o f f i c e / d r a w i n g / 2 0 1 0 / m a i n "   i d = " { E C E 6 4 6 C 1 - 9 F 8 6 - 4 A B 5 - 9 4 B 0 - 1 8 1 8 7 C E D D 5 A 8 } " / > < / a : e x t > < / a : e x t L s t > < / p : c N v P r > < p : c N v S p P r / > < p : n v P r > < p : p h   i d x = " 5 " / > < / p : n v P r > < / p : n v S p P r > < p : s p P r / > < p : t x B o d y > < a : b o d y P r   r t l C o l = " 0 " / > < a : l s t S t y l e / > < a : p > < a : p P r / > < a : r > < a : r P r   d i r t y = " 0 "   l a n g = " f r - F R " > < a : l a t i n   t y p e f a c e = " - a p p l e - s y s t e m " / > < / a : r P r > < a : t > S Q L   S e r v e r   i s   a   < / a : t > < / a : r > < a : r > < a : r P r   d i r t y = " 0 "   e r r = " 1 "   l a n g = " f r - F R " > < a : l a t i n   t y p e f a c e = " - a p p l e - s y s t e m " / > < / a : r P r > < a : t > r e l a t i o n a l < / a : t > < / a : r > < a : r > < a : r P r   d i r t y = " 0 "   l a n g = " f r - F R " > < a : l a t i n   t y p e f a c e = " - a p p l e - s y s t e m " / > < / a : r P r > < a : t >   < / a : t > < / a : r > < a : r > < a : r P r   d i r t y = " 0 "   e r r = " 1 "   l a n g = " f r - F R " > < a : l a t i n   t y p e f a c e = " - a p p l e - s y s t e m " / > < / a : r P r > < a : t > d a t a b a s e < / a : t > < / a : r > < a : r > < a : r P r   d i r t y = " 0 "   l a n g = " f r - F R " > < a : l a t i n   t y p e f a c e = " - a p p l e - s y s t e m " / > < / a : r P r > < a : t >   m a n a g e m e n t   s y s t e m ,   o r   < / a : t > < / a : r > < a : r > < a : r P r   d i r t y = " 0 "   e r r = " 1 "   l a n g = " f r - F R " > < a : l a t i n   t y p e f a c e = " - a p p l e - s y s t e m " / > < / a : r P r > < a : t > R D B M S < / a : t > < / a : r > < a : r > < a : r P r   d i r t y = " 0 "   l a n g = " f r - F R " > < a : l a t i n   t y p e f a c e = " - a p p l e - s y s t e m " / > < / a : r P r > < a : t > ,   < / a : t > < / a : r > < a : r > < a : r P r   d i r t y = " 0 "   e r r = " 1 "   l a n g = " f r - F R " > < a : l a t i n   t y p e f a c e = " - a p p l e - s y s t e m " / > < / a : r P r > < a : t > d e v e l o p e d < / a : t > < / a : r > < a : r > < a : r P r   d i r t y = " 0 "   l a n g = " f r - F R " > < a : l a t i n   t y p e f a c e = " - a p p l e - s y s t e m " / > < / a : r P r > < a : t >   a n d   < / a : t > < / a : r > < a : r > < a : r P r   d i r t y = " 0 "   e r r = " 1 "   l a n g = " f r - F R " > < a : l a t i n   t y p e f a c e = " - a p p l e - s y s t e m " / > < / a : r P r > < a : t > m a r k e t e d < / a : t > < / a : r > < a : r > < a : r P r   d i r t y = " 0 "   l a n g = " f r - F R " > < a : l a t i n   t y p e f a c e = " - a p p l e - s y s t e m " / > < / a : r P r > < a : t >   b y   M i c r o s o f t . < / a : t > < / a : r > < / a : p > < a : p > < a : p P r / > < a : r > < a : r P r   d i r t y = " 0 "   e r r = " 1 "   l a n g = " f r - F R " > < a : l a t i n   t y p e f a c e = " - a p p l e - s y s t e m " / > < / a : r P r > < a : t > S i m i l a r < / a : t > < / a : r > < a : r > < a : r P r   d i r t y = " 0 "   l a n g = " f r - F R " > < a : l a t i n   t y p e f a c e = " - a p p l e - s y s t e m " / > < / a : r P r > < a : t >   t o   o t h e r   < / a : t > < / a : r > < a : r > < a : r P r   d i r t y = " 0 "   e r r = " 1 "   l a n g = " f r - F R " > < a : l a t i n   t y p e f a c e = " - a p p l e - s y s t e m " / > < / a : r P r > < a : t > R D B M S < / a : t > < / a : r > < a : r > < a : r P r   d i r t y = " 0 "   l a n g = " f r - F R " > < a : l a t i n   t y p e f a c e = " - a p p l e - s y s t e m " / > < / a : r P r > < a : t >   s o f t w a r e ,   S Q L   S e r v e r   i s   < / a : t > < / a : r > < a : r > < a : r P r   d i r t y = " 0 "   e r r = " 1 "   l a n g = " f r - F R " > < a : l a t i n   t y p e f a c e = " - a p p l e - s y s t e m " / > < / a : r P r > < a : t > b u i l t < / a : t > < / a : r > < a : r > < a : r P r   d i r t y = " 0 "   l a n g = " f r - F R " > < a : l a t i n   t y p e f a c e = " - a p p l e - s y s t e m " / > < / a : r P r > < a : t >   o n   t o p   o f   S Q L ,   a   s t a n d a r d   < / a : t > < / a : r > < a : r > < a : r P r   d i r t y = " 0 "   e r r = " 1 "   l a n g = " f r - F R " > < a : l a t i n   t y p e f a c e = " - a p p l e - s y s t e m " / > < / a : r P r > < a : t > p r o g r a m m i n g < / a : t > < / a : r > < a : r > < a : r P r   d i r t y = " 0 "   l a n g = " f r - F R " > < a : l a t i n   t y p e f a c e = " - a p p l e - s y s t e m " / > < / a : r P r > < a : t >   < / a : t > < / a : r > < a : r > < a : r P r   d i r t y = " 0 "   e r r = " 1 "   l a n g = " f r - F R " > < a : l a t i n   t y p e f a c e = " - a p p l e - s y s t e m " / > < / a : r P r > < a : t > l a n g u a g e < / a : t > < / a : r > < a : r > < a : r P r   d i r t y = " 0 "   l a n g = " f r - F R " > < a : l a t i n   t y p e f a c e = " - a p p l e - s y s t e m " / > < / a : r P r > < a : t >   f o r   < / a : t > < / a : r > < a : r > < a : r P r   d i r t y = " 0 "   e r r = " 1 "   l a n g = " f r - F R " > < a : l a t i n   t y p e f a c e = " - a p p l e - s y s t e m " / > < / a : r P r > < a : t > i n t e r a c t i n g < / a : t > < / a : r > < a : r > < a : r P r   d i r t y = " 0 "   l a n g = " f r - F R " > < a : l a t i n   t y p e f a c e = " - a p p l e - s y s t e m " / > < / a : r P r > < a : t >   w i t h   t h e   < / a : t > < / a : r > < a : r > < a : r P r   d i r t y = " 0 "   e r r = " 1 "   l a n g = " f r - F R " > < a : l a t i n   t y p e f a c e = " - a p p l e - s y s t e m " / > < / a : r P r > < a : t > r e l a t i o n a l < / a : t > < / a : r > < a : r > < a : r P r   d i r t y = " 0 "   l a n g = " f r - F R " > < a : l a t i n   t y p e f a c e = " - a p p l e - s y s t e m " / > < / a : r P r > < a : t >   < / a : t > < / a : r > < a : r > < a : r P r   d i r t y = " 0 "   e r r = " 1 "   l a n g = " f r - F R " > < a : l a t i n   t y p e f a c e = " - a p p l e - s y s t e m " / > < / a : r P r > < a : t > d a t a b a s e s < / a : t > < / a : r > < a : r > < a : r P r   d i r t y = " 0 "   l a n g = " f r - F R " > < a : l a t i n   t y p e f a c e = " - a p p l e - s y s t e m " / > < / a : r P r > < a : t > .   S Q L   s e r v e r   i s   < / a : t > < / a : r > < a : r > < a : r P r   d i r t y = " 0 "   e r r = " 1 "   l a n g = " f r - F R " > < a : l a t i n   t y p e f a c e = " - a p p l e - s y s t e m " / > < / a : r P r > < a : t > t i e d < / a : t > < / a : r > < a : r > < a : r P r   d i r t y = " 0 "   l a n g = " f r - F R " > < a : l a t i n   t y p e f a c e = " - a p p l e - s y s t e m " / > < / a : r P r > < a : t >   t o   < / a : t > < / a : r > < a : r > < a : r P r   d i r t y = " 0 "   e r r = " 1 "   l a n g = " f r - F R " > < a : l a t i n   t y p e f a c e = " - a p p l e - s y s t e m " / > < / a : r P r > < a : t > T r a n s a c t < / a : t > < / a : r > < a : r > < a : r P r   d i r t y = " 0 "   l a n g = " f r - F R " > < a : l a t i n   t y p e f a c e = " - a p p l e - s y s t e m " / > < / a : r P r > < a : t > - S Q L ,   o r   T - S Q L ,   t h e   < / a : t > < / a : r > < a : r > < a : r P r   d i r t y = " 0 "   e r r = " 1 "   l a n g = " f r - F R " > < a : l a t i n   t y p e f a c e = " - a p p l e - s y s t e m " / > < / a : r P r > < a : t > M i c r o s o f t  s < / a : t > < / a : r > < a : r > < a : r P r   d i r t y = " 0 "   l a n g = " f r - F R " > < a : l a t i n   t y p e f a c e = " - a p p l e - s y s t e m " / > < / a : r P r > < a : t >   < / a : t > < / a : r > < a : r > < a : r P r   d i r t y = " 0 "   e r r = " 1 "   l a n g = " f r - F R " > < a : l a t i n   t y p e f a c e = " - a p p l e - s y s t e m " / > < / a : r P r > < a : t > i m p l e m e n t a t i o n < / a : t > < / a : r > < a : r > < a : r P r   d i r t y = " 0 "   l a n g = " f r - F R " > < a : l a t i n   t y p e f a c e = " - a p p l e - s y s t e m " / > < / a : r P r > < a : t >   o f   S Q L   t h a t   < / a : t > < / a : r > < a : r > < a : r P r   d i r t y = " 0 "   e r r = " 1 "   l a n g = " f r - F R " > < a : l a t i n   t y p e f a c e = " - a p p l e - s y s t e m " / > < / a : r P r > < a : t > a d d s < / a : t > < / a : r > < a : r > < a : r P r   d i r t y = " 0 "   l a n g = " f r - F R " > < a : l a t i n   t y p e f a c e = " - a p p l e - s y s t e m " / > < / a : r P r > < a : t >   a   s e t   o f   < / a : t > < / a : r > < a : r > < a : r P r   d i r t y = " 0 "   e r r = " 1 "   l a n g = " f r - F R " > < a : l a t i n   t y p e f a c e = " - a p p l e - s y s t e m " / > < / a : r P r > < a : t > p r o p r i e t a r y < / a : t > < / a : r > < a : r > < a : r P r   d i r t y = " 0 "   l a n g = " f r - F R " > < a : l a t i n   t y p e f a c e = " - a p p l e - s y s t e m " / > < / a : r P r > < a : t >   < / a : t > < / a : r > < a : r > < a : r P r   d i r t y = " 0 "   e r r = " 1 "   l a n g = " f r - F R " > < a : l a t i n   t y p e f a c e = " - a p p l e - s y s t e m " / > < / a : r P r > < a : t > p r o g r a m m i n g < / a : t > < / a : r > < a : r > < a : r P r   d i r t y = " 0 "   l a n g = " f r - F R " > < a : l a t i n   t y p e f a c e = " - a p p l e - s y s t e m " / > < / a : r P r > < a : t >   < / a : t > < / a : r > < a : r > < a : r P r   d i r t y = " 0 "   e r r = " 1 "   l a n g = " f r - F R " > < a : l a t i n   t y p e f a c e = " - a p p l e - s y s t e m " / > < / a : r P r > < a : t > c o n s t r u c t s < / a : t > < / a : r > < a : r > < a : r P r   d i r t y = " 0 "   l a n g = " e n - U S " > < a : l a t i n   t y p e f a c e = " - a p p l e - s y s t e m " / > < / a : r P r > < a : t > . < / a : t > < / a : r > < a : e n d P a r a R P r   d i r t y = " 0 "   l a n g = " e n - U S " > < a : l a t i n   t y p e f a c e = " - a p p l e - s y s t e m " / > < / a : e n d P a r a R P r > < / a : p > < / p : t x B o d y > < / p : s p > < / p : s p T r e e > < p : e x t L s t > < p : e x t   u r i = " { 3 7 9 5 8 0 D F - 5 3 D C - 4 3 6 9 - A A 5 E - 9 C 5 3 4 B 4 E 5 1 7 5 } " > < p 1 4 : c r e a t i o n I d   x m l n s : p 1 4 = " h t t p : / / s c h e m a s . m i c r o s o f t . c o m / o f f i c e / p o w e r p o i n t / 2 0 1 0 / m a i n "   v a l = " 1 6 2 8 5 0 8 2 2 3 2 2 4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e x t   P l a c e h o l d e r   1 4 " > < a : e x t L s t > < a : e x t   u r i = " { 9 D 7 1 0 4 1 3 - C C 1 1 - 4 5 4 9 - A 1 9 F - 1 2 D 2 5 F B 0 8 A 5 8 } " > < a 1 6 : c r e a t i o n I d   x m l n s : a 1 6 = " h t t p : / / s c h e m a s . m i c r o s o f t . c o m / o f f i c e / d r a w i n g / 2 0 1 0 / m a i n "   i d = " { D 2 F 3 4 D 6 2 - 3 7 9 7 - 4 C 3 7 - 9 6 E D - F 1 9 1 1 1 3 1 C 2 A 0 } " / > < / a : e x t > < / a : e x t L s t > < / p : c N v P r > < p : c N v S p P r > < a : s p L o c k s   n o G r p = " t r u e " / > < / p : c N v S p P r > < p : n v P r > < p : p h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 # 4 . 2 < / a : t > < / a : r > < a : e n d P a r a R P r   d i r t y = " 0 "   l a n g = " e n - U S " / > < / a : p > < / p : t x B o d y > < / p : s p > < p : s p > < p : n v S p P r > < p : c N v P r   i d = " 3 "   n a m e = " P i c t u r e   P l a c e h o l d e r   1 8 " > < a : e x t L s t > < a : e x t   u r i = " { E B 7 D 1 B 5 5 - 5 9 C B - 4 0 2 3 - B E F 6 - 9 E 2 E 8 6 8 D 2 0 4 3 } " > < a 1 6 : c r e a t i o n I d   x m l n s : a 1 6 = " h t t p : / / s c h e m a s . m i c r o s o f t . c o m / o f f i c e / d r a w i n g / 2 0 1 0 / m a i n "   i d = " { F B 5 7 4 0 4 C - 5 1 2 F - 4 9 D 4 - A 6 B 3 - 7 D 5 F 4 B 7 0 B 9 2 B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/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D 6 E F 2 4 E A - 3 A F 9 - 4 B A 2 - 9 9 C 9 - E 3 6 F D F 5 0 1 1 9 4 } " > < a 1 6 : c r e a t i o n I d   x m l n s : a 1 6 = " h t t p : / / s c h e m a s . m i c r o s o f t . c o m / o f f i c e / d r a w i n g / 2 0 1 0 / m a i n "   i d = " { 9 0 6 7 E 4 D 7 - B 4 B 2 - 4 8 2 4 - 9 0 0 1 - 1 0 1 0 E 4 D 9 A D 1 9 } " / > < / a : e x t > < / a : e x t L s t > < / p : c N v P r > < p : c N v S p P r > < a : s p L o c k s   n o G r p = " t r u e " / > < / p : c N v S p P r > < p : n v P r > < p : p h   i d x = " 3 "   s z = " q u a r t e r "   t y p e = " s l d N u m " / > < / p : n v P r > < / p : n v S p P r > < p : s p P r / > < p : t x B o d y > < a : b o d y P r   r t l C o l = " 0 " / > < a : l s t S t y l e / > < a : p > < a : p P r / > < a : f l d   i d = " { 2 0 7 C 6 1 B E - B 2 0 C - 4 1 4 C - B 2 F 5 - 4 8 F 3 C F 8 6 4 8 5 C } "   t y p e = " s l i d e n u m " / > < a : e n d P a r a R P r   d i r t y = " 0 "   l a n g = " e n - U S " / > < / a : p > < / p : t x B o d y > < / p : s p > < p : s p > < p : n v S p P r > < p : c N v P r   h i d d e n = " f a l s e "   i d = " 5 "   n a m e = " " > < a : e x t L s t > < a : e x t   u r i = " { 6 C 1 1 1 D B 5 - C B C 0 - 4 5 0 3 - B C 6 3 - 3 1 2 9 3 8 5 0 9 5 9 8 } " > < a 1 6 : c r e a t i o n I d   x m l n s : a 1 6 = " h t t p : / / s c h e m a s . m i c r o s o f t . c o m / o f f i c e / d r a w i n g / 2 0 1 0 / m a i n "   i d = " { D F 0 3 A 9 5 4 - 4 E B 1 - 4 B 2 5 - 8 4 4 E - F 0 4 1 B 3 0 D 9 5 5 5 } " / > < / a : e x t > < / a : e x t L s t > < / p : c N v P r > < p : c N v S p P r / > < p : n v P r > < p : p h   i d x = " 4 "   t y p e = " t i t l e " / > < / p : n v P r > < / p : n v S p P r > < p : s p P r / > < p : t x B o d y > < a : b o d y P r   r t l C o l = " 0 " / > < a : l s t S t y l e / > < a : p > < a : p P r / > < a : r > < a : r P r   d i r t y = " 0 "   e r r = " 1 "   l a n g = " f r - F R " / > < a : t > f e a t u r e s < / a : t > < / a : r > < a : e n d P a r a R P r   d i r t y = " 0 "   e r r = " 1 "   l a n g = " f r - F R " / > < / a : p > < / p : t x B o d y > < / p : s p > < p : s p > < p : n v S p P r > < p : c N v P r   i d = " 6 "   n a m e = " " > < a : e x t L s t > < a : e x t   u r i = " { 1 2 3 A C 9 5 6 - 4 D 8 C - 4 1 D 2 - A 5 4 5 - 4 E A A 5 2 5 5 F 5 F 5 } " > < a 1 6 : c r e a t i o n I d   x m l n s : a 1 6 = " h t t p : / / s c h e m a s . m i c r o s o f t . c o m / o f f i c e / d r a w i n g / 2 0 1 0 / m a i n "   i d = " { 9 2 A D E B 5 D - 8 F 2 9 - 4 D 4 0 - B 8 C 2 - E 5 1 D E 0 8 4 9 7 9 6 } " / > < / a : e x t > < / a : e x t L s t > < / p : c N v P r > < p : c N v S p P r / > < p : n v P r > < p : p h   i d x = " 7 " / > < / p : n v P r > < / p : n v S p P r > < p : s p P r > < a : x f r m   f l i p H = " f a l s e "   f l i p V = " f a l s e "   r o t = " 0 " > < a : o f f   x = " 4 7 6 2 5 0 "   y = " 1 6 8 1 1 0 5 " / > < a : e x t   c x = " 6 7 0 0 9 6 1 "   c y = " 2 4 6 2 2 6 9 " / > < / a : x f r m > < / p : s p P r > < p : t x B o d y > < a : b o d y P r   r t l C o l = " 0 " / > < a : l s t S t y l e / > < a : p > < a : p P r > < a : b u N o n e / > < / a : p P r > < a : r > < a : r P r   d i r t y = " 0 "   l a n g = " f r - F R " > < a : l a t i n   t y p e f a c e = " a r i a l " / > < / a : r P r > < a : t > D a t a   < / a : t > < / a : r > < a : r > < a : r P r   d i r t y = " 0 "   e r r = " 1 "   l a n g = " f r - F R " > < a : l a t i n   t y p e f a c e = " a r i a l " / > < / a : r P r > < a : t > D e f i n i t i o n < / a : t > < / a : r > < a : r > < a : r P r   d i r t y = " 0 "   l a n g = " f r - F R " > < a : l a t i n   t y p e f a c e = " a r i a l " / > < / a : r P r > < a : t >   < / a : t > < / a : r > < a : r > < a : r P r   d i r t y = " 0 "   e r r = " 1 "   l a n g = " f r - F R " > < a : l a t i n   t y p e f a c e = " a r i a l " / > < / a : r P r > < a : t > l a n g u a g e < / a : t > < / a : r > < a : r > < a : r P r   d i r t y = " 0 "   l a n g = " f r - F R " > < a : l a t i n   t y p e f a c e = " a r i a l " / > < / a : r P r > < a : t >   ( < / a : t > < / a : r > < a : r > < a : r P r   d i r t y = " 0 "   e r r = " 1 "   l a n g = " f r - F R " > < a : l a t i n   t y p e f a c e = " a r i a l " / > < / a : r P r > < a : t > D D L < / a : t > < / a : r > < a : r > < a : r P r   d i r t y = " 0 "   l a n g = " f r - F R " > < a : l a t i n   t y p e f a c e = " a r i a l " / > < / a : r P r > < a : t > ) < / a : t > < / a : r > < / a : p > < a : p > < a : p P r > < a : b u N o n e / > < / a : p P r > < a : r > < a : r P r   d i r t y = " 0 "   l a n g = " f r - F R " > < a : l a t i n   t y p e f a c e = " a r i a l " / > < / a : r P r > < a : t > D a t a   M a n i p u l a t i o n   < / a : t > < / a : r > < a : r > < a : r P r   d i r t y = " 0 "   e r r = " 1 "   l a n g = " f r - F R " > < a : l a t i n   t y p e f a c e = " a r i a l " / > < / a : r P r > < a : t > L a n g u a g e < / a : t > < / a : r > < a : r > < a : r P r   d i r t y = " 0 "   l a n g = " f r - F R " > < a : l a t i n   t y p e f a c e = " a r i a l " / > < / a : r P r > < a : t >   ( < / a : t > < / a : r > < a : r > < a : r P r   d i r t y = " 0 "   e r r = " 1 "   l a n g = " f r - F R " > < a : l a t i n   t y p e f a c e = " a r i a l " / > < / a : r P r > < a : t > D M L < / a : t > < / a : r > < a : r > < a : r P r   d i r t y = " 0 "   l a n g = " f r - F R " > < a : l a t i n   t y p e f a c e = " a r i a l " / > < / a : r P r > < a : t > ) : < / a : t > < / a : r > < / a : p > < a : p > < a : p P r > < a : b u N o n e / > < / a : p P r > < a : r > < a : r P r   d i r t y = " 0 "   e r r = " 1 "   l a n g = " f r - F R " > < a : l a t i n   t y p e f a c e = " a r i a l " / > < / a : r P r > < a : t > T r i g g e r s < / a : t > < / a : r > < a : r > < a : r P r   d i r t y = " 0 "   l a n g = " f r - F R " > < a : l a t i n   t y p e f a c e = " a r i a l " / > < / a : r P r > < a : t > :   . . . < / a : t > < / a : r > < / a : p > < a : p > < a : p P r > < a : b u N o n e / > < / a : p P r > < a : r > < a : r P r   d i r t y = " 0 "   l a n g = " f r - F R " > < a : l a t i n   t y p e f a c e = " a r i a l " / > < / a : r P r > < a : t > C l i e n t   s e r v e r   < / a : t > < / a : r > < a : r > < a : r P r   d i r t y = " 0 "   e r r = " 1 "   l a n g = " f r - F R " > < a : l a t i n   t y p e f a c e = " a r i a l " / > < / a : r P r > < a : t > e x e c u t i o n < / a : t > < / a : r > < a : r > < a : r P r   d i r t y = " 0 "   l a n g = " f r - F R " > < a : l a t i n   t y p e f a c e = " a r i a l " / > < / a : r P r > < a : t >   a n d   r e m o t e   < / a : t > < / a : r > < a : r > < a : r P r   d i r t y = " 0 "   e r r = " 1 "   l a n g = " f r - F R " > < a : l a t i n   t y p e f a c e = " a r i a l " / > < / a : r P r > < a : t > d a t a b a s e < / a : t > < / a : r > < a : r > < a : r P r   d i r t y = " 0 "   l a n g = " f r - F R " > < a : l a t i n   t y p e f a c e = " a r i a l " / > < / a : r P r > < a : t >   < / a : t > < / a : r > < a : r > < a : r P r   d i r t y = " 0 "   e r r = " 1 "   l a n g = " f r - F R " > < a : l a t i n   t y p e f a c e = " a r i a l " / > < / a : r P r > < a : t > a c c e s s < / a : t > < / a : r > < a : r > < a : r P r   d i r t y = " 0 "   l a n g = " f r - F R " > < a : l a t i n   t y p e f a c e = " a r i a l " / > < / a : r P r > < a : t > : < / a : t > < / a : r > < / a : p > < a : p > < a : p P r > < a : b u N o n e / > < / a : p P r > < a : r > < a : r P r   d i r t y = " 0 "   e r r = " 1 "   l a n g = " f r - F R " > < a : l a t i n   t y p e f a c e = " a r i a l " / > < / a : r P r > < a : t > S e c u r i t y < / a : t > < / a : r > < a : r > < a : r P r   d i r t y = " 0 "   l a n g = " f r - F R " > < a : l a t i n   t y p e f a c e = " a r i a l " / > < / a : r P r > < a : t >   a n d   < / a : t > < / a : r > < a : r > < a : r P r   d i r t y = " 0 "   e r r = " 1 "   l a n g = " f r - F R " > < a : l a t i n   t y p e f a c e = " a r i a l " / > < / a : r P r > < a : t > a u t h e n t i c a t i o n < / a : t > < / a : r > < a : r > < a : r P r   d i r t y = " 0 "   l a n g = " f r - F R " > < a : l a t i n   t y p e f a c e = " a r i a l " / > < / a : r P r > < a : t > :   . . . < / a : t > < / a : r > < / a : p > < a : p > < a : p P r > < a : b u N o n e / > < / a : p P r > < a : r > < a : r P r   d i r t y = " 0 "   e r r = " 1 "   l a n g = " f r - F R " > < a : l a t i n   t y p e f a c e = " a r i a l " / > < / a : r P r > < a : t > E m b e d d e d < / a : t > < / a : r > < a : r > < a : r P r   d i r t y = " 0 "   l a n g = " f r - F R " > < a : l a t i n   t y p e f a c e = " a r i a l " / > < / a : r P r > < a : t >   S Q L :   . . . < / a : t > < / a : r > < / a : p > < a : p > < a : p P r > < a : b u N o n e / > < / a : p P r > < a : r > < a : r P r   d i r t y = " 0 "   l a n g = " f r - F R " > < a : l a t i n   t y p e f a c e = " a r i a l " / > < / a : r P r > < a : t > T r a n s a c t i o n   C o n t r o l   < / a : t > < / a : r > < a : r > < a : r P r   d i r t y = " 0 "   e r r = " 1 "   l a n g = " f r - F R " > < a : l a t i n   t y p e f a c e = " a r i a l " / > < / a : r P r > < a : t > L a n g u a g e < / a : t > < / a : r > < a : r > < a : r P r   d i r t y = " 0 "   l a n g = " f r - F R " > < a : l a t i n   t y p e f a c e = " a r i a l " / > < / a : r P r > < a : t > :   . . . < / a : t > < / a : r > < / a : p > < a : p > < a : p P r > < a : b u N o n e / > < / a : p P r > < a : r > < a : r P r   d i r t y = " 0 "   e r r = " 1 "   l a n g = " f r - F R " > < a : l a t i n   t y p e f a c e = " a r i a l " / > < / a : r P r > < a : t > A d v a n c e d < / a : t > < / a : r > < a : r > < a : r P r   d i r t y = " 0 "   l a n g = " e n - U S " > < a : l a t i n   t y p e f a c e = " a r i a l " / > < / a : r P r > < a : t >   S Q L : < / a : t > < / a : r > < a : e n d P a r a R P r   d i r t y = " 0 "   l a n g = " e n - U S " > < a : l a t i n   t y p e f a c e = " a r i a l " / > < / a : e n d P a r a R P r > < / a : p > < / p : t x B o d y > < / p : s p > < / p : s p T r e e > < p : e x t L s t > < p : e x t   u r i = " { D A F 7 A 3 7 6 - 0 2 1 2 - 4 7 7 E - B F 7 0 - 5 3 0 B 7 2 3 7 4 0 1 7 } " > < p 1 4 : c r e a t i o n I d   x m l n s : p 1 4 = " h t t p : / / s c h e m a s . m i c r o s o f t . c o m / o f f i c e / p o w e r p o i n t / 2 0 1 0 / m a i n "   v a l = " 1 6 2 8 5 0 8 2 2 3 2 2 7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O f f i c e   T h e m e " > < a : t h e m e E l e m e n t s > < a : c l r S c h e m e   n a m e = " P e r s o n a l i z a d o   1 5 " > < a : d k 1 > < a : s r g b C l r   v a l = " 0 0 0 0 0 0 " / > < / a : d k 1 > < a : l t 1 > < a : s r g b C l r   v a l = " f f f f f f " / > < / a : l t 1 > < a : d k 2 > < a : s r g b C l r   v a l = " 1 5 6 a 8 5 " / > < / a : d k 2 > < a : l t 2 > < a : s r g b C l r   v a l = " 8 a e 6 b b " / > < / a : l t 2 > < a : a c c e n t 1 > < a : s r g b C l r   v a l = " 2 2 a f 9 f " / > < / a : a c c e n t 1 > < a : a c c e n t 2 > < a : s r g b C l r   v a l = " f 4 c f 4 1 " / > < / a : a c c e n t 2 > < a : a c c e n t 3 > < a : s r g b C l r   v a l = " e c e c e 6 " / > < / a : a c c e n t 3 > < a : a c c e n t 4 > < a : s r g b C l r   v a l = " 1 5 6 a 8 5 " / > < / a : a c c e n t 4 > < a : a c c e n t 5 > < a : s r g b C l r   v a l = " 0 c 4 0 3 a " / > < / a : a c c e n t 5 > < a : a c c e n t 6 > < a : s r g b C l r   v a l = " b 5 9 1 0 b " / > < / a : a c c e n t 6 > < a : h l i n k > < a : s r g b C l r   v a l = " 1 5 6 a 8 5 " / > < / a : h l i n k > < a : f o l H l i n k > < a : s r g b C l r   v a l = " f 4 c f 4 1 " / > < / a : f o l H l i n k > < / a : c l r S c h e m e > < a : f o n t S c h e m e   n a m e = " C u s t o m   5 2 " > < a : m a j o r F o n t > < a : l a t i n   t y p e f a c e = " Y e s e v a   O n e " / > < a : e a   t y p e f a c e = " " / > < a : c s   t y p e f a c e = " " / > < / a : m a j o r F o n t > < a : m i n o r F o n t > < a : l a t i n   t y p e f a c e = " A m i r i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6 7 0 0 0 " / > < a : s a t M o d   v a l = " 1 0 4 9 9 9 " / > < a : l u m M o d   v a l = " 1 1 0 0 0 0 " / > < / a : s c h e m e C l r > < / a : g s > < a : g s   p o s = " 5 0 0 0 0 " > < a : s c h e m e C l r   v a l = " p h C l r " > < a : t i n t   v a l = " 7 3 0 0 0 " / > < a : s a t M o d   v a l = " 1 0 3 0 0 0 " / > < a : l u m M o d   v a l = " 1 0 4 9 9 9 " / > < / a : s c h e m e C l r > < / a : g s > < a : g s   p o s = " 1 0 0 0 0 0 " > < a : s c h e m e C l r   v a l = " p h C l r " > < a : t i n t   v a l = " 8 1 0 0 0 " / > < a : s a t M o d   v a l = " 1 0 9 0 0 0 " / > < a : l u m M o d   v a l = " 1 0 4 9 9 9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4 0 0 0 " / > < a : s a t M o d   v a l = " 1 0 3 0 0 0 " / > < a : l u m M o d   v a l = " 1 0 2 0 0 0 " / > < / a : s c h e m e C l r > < / a : g s > < a : g s   p o s = " 5 0 0 0 0 " > < a : s c h e m e C l r   v a l = " p h C l r " > < a : s h a d e   v a l = " 1 0 0 0 0 0 " / > < a : s a t M o d   v a l = " 1 1 0 0 0 0 " / > < a : l u m M o d   v a l = " 1 0 0 0 0 0 " / > < / a : s c h e m e C l r > < / a : g s > < a : g s   p o s = " 1 0 0 0 0 0 " > < a : s c h e m e C l r   v a l = " p h C l r " > < a : s h a d e   v a l = " 7 8 0 0 0 " / > < a : s a t M o d   v a l = " 1 2 0 0 0 0 " / > < a : l u m M o d   v a l = " 9 9 0 0 0 " / > < / a : s c h e m e C l r > < / a : g s > < / a : g s L s t > < a : l i n   a n g = " 5 4 0 0 0 0 0 "   s c a l e d = " 0 " / > < / a : g r a d F i l l > < / a : f i l l S t y l e L s t > < a : l n S t y l e L s t > < a : l n   c a p = " f l a t "   w = " 6 3 5 0 " > < a : s o l i d F i l l > < a : s c h e m e C l r   v a l = " p h C l r " / > < / a : s o l i d F i l l > < a : p r s t D a s h   v a l = " s o l i d " / > < a : m i t e r   l i m = " 8 0 0 0 0 0 " / > < / a : l n > < a : l n   c a p = " f l a t "   w = " 1 2 7 0 0 " > < a : s o l i d F i l l > < a : s c h e m e C l r   v a l = " p h C l r " / > < / a : s o l i d F i l l > < a : p r s t D a s h   v a l = " s o l i d " / > < a : m i t e r   l i m = " 8 0 0 0 0 0 " / > < / a : l n > < a : l n   c a p = " f l a t "   w = " 1 9 0 5 0 " > < a : s o l i d F i l l > < a : s c h e m e C l r   v a l = " p h C l r " / > < / a : s o l i d F i l l > < a : p r s t D a s h   v a l = " s o l i d " / > < a : m i t e r   l i m = " 8 0 0 0 0 0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g r a d F i l l   r o t W i t h S h a p e = " 1 " > < a : g s L s t > < a : g s   p o s = " 0 " > < a : s c h e m e C l r   v a l = " p h C l r " > < a : t i n t   v a l = " 9 3 0 0 0 " / > < a : s h a d e   v a l = " 9 8 0 0 0 " / > < a : s a t M o d   v a l = " 1 5 0 0 0 0 " / > < a : l u m M o d   v a l = " 1 0 2 0 0 0 " / > < / a : s c h e m e C l r > < / a : g s > < a : g s   p o s = " 5 0 0 0 0 " > < a : s c h e m e C l r   v a l = " p h C l r " > < a : t i n t   v a l = " 9 8 0 0 0 " / > < a : s h a d e   v a l = " 9 0 0 0 0 " / > < a : s a t M o d   v a l = " 1 3 0 0 0 0 " / > < a : l u m M o d   v a l = " 1 0 3 0 0 0 " / > < / a : s c h e m e C l r > < / a : g s > < a : g s   p o s = " 1 0 0 0 0 0 " > < a : s c h e m e C l r   v a l = " p h C l r " > < a : s h a d e   v a l = " 6 3 0 0 0 " / > < a : s a t M o d   v a l = " 1 2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O f f i c e   T h e m e " > < a : t h e m e E l e m e n t s > < a : c l r S c h e m e   n a m e = " P e r s o n a l i z a d o   1 5 " > < a : d k 1 > < a : s r g b C l r   v a l = " 0 0 0 0 0 0 " / > < / a : d k 1 > < a : l t 1 > < a : s r g b C l r   v a l = " f f f f f f " / > < / a : l t 1 > < a : d k 2 > < a : s r g b C l r   v a l = " 1 5 6 a 8 5 " / > < / a : d k 2 > < a : l t 2 > < a : s r g b C l r   v a l = " 8 a e 6 b b " / > < / a : l t 2 > < a : a c c e n t 1 > < a : s r g b C l r   v a l = " 2 2 a f 9 f " / > < / a : a c c e n t 1 > < a : a c c e n t 2 > < a : s r g b C l r   v a l = " f 4 c f 4 1 " / > < / a : a c c e n t 2 > < a : a c c e n t 3 > < a : s r g b C l r   v a l = " e c e c e 6 " / > < / a : a c c e n t 3 > < a : a c c e n t 4 > < a : s r g b C l r   v a l = " 1 5 6 a 8 5 " / > < / a : a c c e n t 4 > < a : a c c e n t 5 > < a : s r g b C l r   v a l = " 0 c 4 0 3 a " / > < / a : a c c e n t 5 > < a : a c c e n t 6 > < a : s r g b C l r   v a l = " b 5 9 1 0 b " / > < / a : a c c e n t 6 > < a : h l i n k > < a : s r g b C l r   v a l = " 1 5 6 a 8 5 " / > < / a : h l i n k > < a : f o l H l i n k > < a : s r g b C l r   v a l = " f 4 c f 4 1 " / > < / a : f o l H l i n k > < / a : c l r S c h e m e > < a : f o n t S c h e m e   n a m e = " C u s t o m   5 2 " > < a : m a j o r F o n t > < a : l a t i n   t y p e f a c e = " Y e s e v a   O n e " / > < a : e a   t y p e f a c e = " " / > < a : c s   t y p e f a c e = " " / > < / a : m a j o r F o n t > < a : m i n o r F o n t > < a : l a t i n   t y p e f a c e = " A m i r i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6 7 0 0 0 " / > < a : s a t M o d   v a l = " 1 0 4 9 9 9 " / > < a : l u m M o d   v a l = " 1 1 0 0 0 0 " / > < / a : s c h e m e C l r > < / a : g s > < a : g s   p o s = " 5 0 0 0 0 " > < a : s c h e m e C l r   v a l = " p h C l r " > < a : t i n t   v a l = " 7 3 0 0 0 " / > < a : s a t M o d   v a l = " 1 0 3 0 0 0 " / > < a : l u m M o d   v a l = " 1 0 4 9 9 9 " / > < / a : s c h e m e C l r > < / a : g s > < a : g s   p o s = " 1 0 0 0 0 0 " > < a : s c h e m e C l r   v a l = " p h C l r " > < a : t i n t   v a l = " 8 1 0 0 0 " / > < a : s a t M o d   v a l = " 1 0 9 0 0 0 " / > < a : l u m M o d   v a l = " 1 0 4 9 9 9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4 0 0 0 " / > < a : s a t M o d   v a l = " 1 0 3 0 0 0 " / > < a : l u m M o d   v a l = " 1 0 2 0 0 0 " / > < / a : s c h e m e C l r > < / a : g s > < a : g s   p o s = " 5 0 0 0 0 " > < a : s c h e m e C l r   v a l = " p h C l r " > < a : s h a d e   v a l = " 1 0 0 0 0 0 " / > < a : s a t M o d   v a l = " 1 1 0 0 0 0 " / > < a : l u m M o d   v a l = " 1 0 0 0 0 0 " / > < / a : s c h e m e C l r > < / a : g s > < a : g s   p o s = " 1 0 0 0 0 0 " > < a : s c h e m e C l r   v a l = " p h C l r " > < a : s h a d e   v a l = " 7 8 0 0 0 " / > < a : s a t M o d   v a l = " 1 2 0 0 0 0 " / > < a : l u m M o d   v a l = " 9 9 0 0 0 " / > < / a : s c h e m e C l r > < / a : g s > < / a : g s L s t > < a : l i n   a n g = " 5 4 0 0 0 0 0 "   s c a l e d = " 0 " / > < / a : g r a d F i l l > < / a : f i l l S t y l e L s t > < a : l n S t y l e L s t > < a : l n   c a p = " f l a t "   w = " 6 3 5 0 " > < a : s o l i d F i l l > < a : s c h e m e C l r   v a l = " p h C l r " / > < / a : s o l i d F i l l > < a : p r s t D a s h   v a l = " s o l i d " / > < a : m i t e r   l i m = " 8 0 0 0 0 0 " / > < / a : l n > < a : l n   c a p = " f l a t "   w = " 1 2 7 0 0 " > < a : s o l i d F i l l > < a : s c h e m e C l r   v a l = " p h C l r " / > < / a : s o l i d F i l l > < a : p r s t D a s h   v a l = " s o l i d " / > < a : m i t e r   l i m = " 8 0 0 0 0 0 " / > < / a : l n > < a : l n   c a p = " f l a t "   w = " 1 9 0 5 0 " > < a : s o l i d F i l l > < a : s c h e m e C l r   v a l = " p h C l r " / > < / a : s o l i d F i l l > < a : p r s t D a s h   v a l = " s o l i d " / > < a : m i t e r   l i m = " 8 0 0 0 0 0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g r a d F i l l   r o t W i t h S h a p e = " 1 " > < a : g s L s t > < a : g s   p o s = " 0 " > < a : s c h e m e C l r   v a l = " p h C l r " > < a : t i n t   v a l = " 9 3 0 0 0 " / > < a : s h a d e   v a l = " 9 8 0 0 0 " / > < a : s a t M o d   v a l = " 1 5 0 0 0 0 " / > < a : l u m M o d   v a l = " 1 0 2 0 0 0 " / > < / a : s c h e m e C l r > < / a : g s > < a : g s   p o s = " 5 0 0 0 0 " > < a : s c h e m e C l r   v a l = " p h C l r " > < a : t i n t   v a l = " 9 8 0 0 0 " / > < a : s h a d e   v a l = " 9 0 0 0 0 " / > < a : s a t M o d   v a l = " 1 3 0 0 0 0 " / > < a : l u m M o d   v a l = " 1 0 3 0 0 0 " / > < / a : s c h e m e C l r > < / a : g s > < a : g s   p o s = " 1 0 0 0 0 0 " > < a : s c h e m e C l r   v a l = " p h C l r " > < a : s h a d e   v a l = " 6 3 0 0 0 " / > < a : s a t M o d   v a l = " 1 2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 2 0 2 1 - 0 8 - 0 9 T 0 3 : 0 8 : 5 9 Z < / d c t e r m s : c r e a t e d > < d c t e r m s : m o d i f i e d   x m l n s : x s i = " h t t p : / / w w w . w 3 . o r g / 2 0 0 1 / X M L S c h e m a - i n s t a n c e "   x s i : t y p e = " d c t e r m s : W 3 C D T F " > 2 0 2 1 - 0 8 - 0 9 T 0 4 : 2 1 : 1 5 Z < / d c t e r m s : m o d i f i e d > < / c p : c o r e P r o p e r t i e s >
</file>