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4" r:id="rId5"/>
    <p:sldId id="275" r:id="rId6"/>
    <p:sldId id="276" r:id="rId7"/>
    <p:sldId id="258" r:id="rId8"/>
    <p:sldId id="267" r:id="rId9"/>
    <p:sldId id="260" r:id="rId10"/>
    <p:sldId id="272" r:id="rId11"/>
    <p:sldId id="273" r:id="rId12"/>
    <p:sldId id="262" r:id="rId13"/>
    <p:sldId id="263" r:id="rId14"/>
    <p:sldId id="265" r:id="rId15"/>
    <p:sldId id="268" r:id="rId16"/>
    <p:sldId id="269" r:id="rId17"/>
    <p:sldId id="270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a Reddy" userId="d04e7a0ebf6ec73c" providerId="LiveId" clId="{C15F02F9-2208-4741-A8CC-404317C4A37F}"/>
    <pc:docChg chg="undo custSel addSld delSld modSld">
      <pc:chgData name="Mouna Reddy" userId="d04e7a0ebf6ec73c" providerId="LiveId" clId="{C15F02F9-2208-4741-A8CC-404317C4A37F}" dt="2019-12-12T11:12:41.932" v="355" actId="1076"/>
      <pc:docMkLst>
        <pc:docMk/>
      </pc:docMkLst>
      <pc:sldChg chg="addSp delSp modSp">
        <pc:chgData name="Mouna Reddy" userId="d04e7a0ebf6ec73c" providerId="LiveId" clId="{C15F02F9-2208-4741-A8CC-404317C4A37F}" dt="2019-12-12T10:18:02.089" v="224" actId="6549"/>
        <pc:sldMkLst>
          <pc:docMk/>
          <pc:sldMk cId="786450928" sldId="256"/>
        </pc:sldMkLst>
        <pc:spChg chg="mod">
          <ac:chgData name="Mouna Reddy" userId="d04e7a0ebf6ec73c" providerId="LiveId" clId="{C15F02F9-2208-4741-A8CC-404317C4A37F}" dt="2019-12-12T10:18:02.089" v="224" actId="6549"/>
          <ac:spMkLst>
            <pc:docMk/>
            <pc:sldMk cId="786450928" sldId="256"/>
            <ac:spMk id="2" creationId="{00000000-0000-0000-0000-000000000000}"/>
          </ac:spMkLst>
        </pc:spChg>
        <pc:spChg chg="del">
          <ac:chgData name="Mouna Reddy" userId="d04e7a0ebf6ec73c" providerId="LiveId" clId="{C15F02F9-2208-4741-A8CC-404317C4A37F}" dt="2019-12-12T08:38:32.420" v="1" actId="478"/>
          <ac:spMkLst>
            <pc:docMk/>
            <pc:sldMk cId="786450928" sldId="256"/>
            <ac:spMk id="3" creationId="{00000000-0000-0000-0000-000000000000}"/>
          </ac:spMkLst>
        </pc:spChg>
        <pc:spChg chg="add del mod">
          <ac:chgData name="Mouna Reddy" userId="d04e7a0ebf6ec73c" providerId="LiveId" clId="{C15F02F9-2208-4741-A8CC-404317C4A37F}" dt="2019-12-12T08:38:36.360" v="2" actId="478"/>
          <ac:spMkLst>
            <pc:docMk/>
            <pc:sldMk cId="786450928" sldId="256"/>
            <ac:spMk id="5" creationId="{E97DBFEB-685E-4FF0-9236-F575982A6016}"/>
          </ac:spMkLst>
        </pc:spChg>
      </pc:sldChg>
      <pc:sldChg chg="modSp">
        <pc:chgData name="Mouna Reddy" userId="d04e7a0ebf6ec73c" providerId="LiveId" clId="{C15F02F9-2208-4741-A8CC-404317C4A37F}" dt="2019-12-12T10:23:36.379" v="238" actId="27636"/>
        <pc:sldMkLst>
          <pc:docMk/>
          <pc:sldMk cId="1141744105" sldId="257"/>
        </pc:sldMkLst>
        <pc:spChg chg="mod">
          <ac:chgData name="Mouna Reddy" userId="d04e7a0ebf6ec73c" providerId="LiveId" clId="{C15F02F9-2208-4741-A8CC-404317C4A37F}" dt="2019-12-12T10:23:36.379" v="238" actId="27636"/>
          <ac:spMkLst>
            <pc:docMk/>
            <pc:sldMk cId="1141744105" sldId="257"/>
            <ac:spMk id="3" creationId="{00000000-0000-0000-0000-000000000000}"/>
          </ac:spMkLst>
        </pc:spChg>
      </pc:sldChg>
      <pc:sldChg chg="del">
        <pc:chgData name="Mouna Reddy" userId="d04e7a0ebf6ec73c" providerId="LiveId" clId="{C15F02F9-2208-4741-A8CC-404317C4A37F}" dt="2019-12-12T10:40:47.363" v="244" actId="2696"/>
        <pc:sldMkLst>
          <pc:docMk/>
          <pc:sldMk cId="1962133760" sldId="259"/>
        </pc:sldMkLst>
      </pc:sldChg>
      <pc:sldChg chg="del">
        <pc:chgData name="Mouna Reddy" userId="d04e7a0ebf6ec73c" providerId="LiveId" clId="{C15F02F9-2208-4741-A8CC-404317C4A37F}" dt="2019-12-12T08:38:20.011" v="0" actId="2696"/>
        <pc:sldMkLst>
          <pc:docMk/>
          <pc:sldMk cId="4276828430" sldId="264"/>
        </pc:sldMkLst>
      </pc:sldChg>
      <pc:sldChg chg="modSp del">
        <pc:chgData name="Mouna Reddy" userId="d04e7a0ebf6ec73c" providerId="LiveId" clId="{C15F02F9-2208-4741-A8CC-404317C4A37F}" dt="2019-12-12T10:40:48.796" v="245" actId="2696"/>
        <pc:sldMkLst>
          <pc:docMk/>
          <pc:sldMk cId="2758702209" sldId="266"/>
        </pc:sldMkLst>
        <pc:picChg chg="mod">
          <ac:chgData name="Mouna Reddy" userId="d04e7a0ebf6ec73c" providerId="LiveId" clId="{C15F02F9-2208-4741-A8CC-404317C4A37F}" dt="2019-12-12T10:13:56.938" v="223" actId="14100"/>
          <ac:picMkLst>
            <pc:docMk/>
            <pc:sldMk cId="2758702209" sldId="266"/>
            <ac:picMk id="4" creationId="{00000000-0000-0000-0000-000000000000}"/>
          </ac:picMkLst>
        </pc:picChg>
      </pc:sldChg>
      <pc:sldChg chg="addSp delSp modSp add">
        <pc:chgData name="Mouna Reddy" userId="d04e7a0ebf6ec73c" providerId="LiveId" clId="{C15F02F9-2208-4741-A8CC-404317C4A37F}" dt="2019-12-12T11:02:50.702" v="306" actId="20577"/>
        <pc:sldMkLst>
          <pc:docMk/>
          <pc:sldMk cId="1295085607" sldId="270"/>
        </pc:sldMkLst>
        <pc:spChg chg="del">
          <ac:chgData name="Mouna Reddy" userId="d04e7a0ebf6ec73c" providerId="LiveId" clId="{C15F02F9-2208-4741-A8CC-404317C4A37F}" dt="2019-12-12T09:44:54.618" v="4" actId="478"/>
          <ac:spMkLst>
            <pc:docMk/>
            <pc:sldMk cId="1295085607" sldId="270"/>
            <ac:spMk id="2" creationId="{E7338D30-FA3B-4BEC-B24E-1440E918BB21}"/>
          </ac:spMkLst>
        </pc:spChg>
        <pc:spChg chg="del">
          <ac:chgData name="Mouna Reddy" userId="d04e7a0ebf6ec73c" providerId="LiveId" clId="{C15F02F9-2208-4741-A8CC-404317C4A37F}" dt="2019-12-12T09:44:57.115" v="5" actId="478"/>
          <ac:spMkLst>
            <pc:docMk/>
            <pc:sldMk cId="1295085607" sldId="270"/>
            <ac:spMk id="3" creationId="{B9C667D5-9AEB-44FA-9008-5682BFDAA381}"/>
          </ac:spMkLst>
        </pc:spChg>
        <pc:spChg chg="add mod">
          <ac:chgData name="Mouna Reddy" userId="d04e7a0ebf6ec73c" providerId="LiveId" clId="{C15F02F9-2208-4741-A8CC-404317C4A37F}" dt="2019-12-12T11:02:43.834" v="295" actId="20577"/>
          <ac:spMkLst>
            <pc:docMk/>
            <pc:sldMk cId="1295085607" sldId="270"/>
            <ac:spMk id="4" creationId="{664E805E-C894-4D9C-AA4B-A3D13E73495E}"/>
          </ac:spMkLst>
        </pc:spChg>
        <pc:spChg chg="add mod">
          <ac:chgData name="Mouna Reddy" userId="d04e7a0ebf6ec73c" providerId="LiveId" clId="{C15F02F9-2208-4741-A8CC-404317C4A37F}" dt="2019-12-12T11:02:50.702" v="306" actId="20577"/>
          <ac:spMkLst>
            <pc:docMk/>
            <pc:sldMk cId="1295085607" sldId="270"/>
            <ac:spMk id="9" creationId="{8B7A265F-97BF-4AEE-B4B6-55FC0208D4B3}"/>
          </ac:spMkLst>
        </pc:spChg>
        <pc:spChg chg="add mod">
          <ac:chgData name="Mouna Reddy" userId="d04e7a0ebf6ec73c" providerId="LiveId" clId="{C15F02F9-2208-4741-A8CC-404317C4A37F}" dt="2019-12-12T11:02:26.436" v="272" actId="1076"/>
          <ac:spMkLst>
            <pc:docMk/>
            <pc:sldMk cId="1295085607" sldId="270"/>
            <ac:spMk id="10" creationId="{190B98F5-16B1-470D-97AA-3B0EC972218B}"/>
          </ac:spMkLst>
        </pc:spChg>
        <pc:spChg chg="add mod">
          <ac:chgData name="Mouna Reddy" userId="d04e7a0ebf6ec73c" providerId="LiveId" clId="{C15F02F9-2208-4741-A8CC-404317C4A37F}" dt="2019-12-12T11:02:35.835" v="285" actId="20577"/>
          <ac:spMkLst>
            <pc:docMk/>
            <pc:sldMk cId="1295085607" sldId="270"/>
            <ac:spMk id="11" creationId="{C475C8B1-8115-484E-BD9E-674560A9233F}"/>
          </ac:spMkLst>
        </pc:spChg>
        <pc:picChg chg="add mod">
          <ac:chgData name="Mouna Reddy" userId="d04e7a0ebf6ec73c" providerId="LiveId" clId="{C15F02F9-2208-4741-A8CC-404317C4A37F}" dt="2019-12-12T09:45:05.244" v="9" actId="1076"/>
          <ac:picMkLst>
            <pc:docMk/>
            <pc:sldMk cId="1295085607" sldId="270"/>
            <ac:picMk id="1026" creationId="{DFC979FB-A317-4E23-BD9A-2D2E4660E707}"/>
          </ac:picMkLst>
        </pc:picChg>
        <pc:picChg chg="add mod">
          <ac:chgData name="Mouna Reddy" userId="d04e7a0ebf6ec73c" providerId="LiveId" clId="{C15F02F9-2208-4741-A8CC-404317C4A37F}" dt="2019-12-12T09:47:10.727" v="19" actId="1076"/>
          <ac:picMkLst>
            <pc:docMk/>
            <pc:sldMk cId="1295085607" sldId="270"/>
            <ac:picMk id="1028" creationId="{5A4DFCD2-DDE1-45ED-BF67-B6D50F2A54DA}"/>
          </ac:picMkLst>
        </pc:picChg>
        <pc:picChg chg="add mod">
          <ac:chgData name="Mouna Reddy" userId="d04e7a0ebf6ec73c" providerId="LiveId" clId="{C15F02F9-2208-4741-A8CC-404317C4A37F}" dt="2019-12-12T09:46:16.316" v="15" actId="1076"/>
          <ac:picMkLst>
            <pc:docMk/>
            <pc:sldMk cId="1295085607" sldId="270"/>
            <ac:picMk id="1030" creationId="{E91FB91D-7DFB-480A-8E95-5FAD02C65B65}"/>
          </ac:picMkLst>
        </pc:picChg>
        <pc:picChg chg="add mod">
          <ac:chgData name="Mouna Reddy" userId="d04e7a0ebf6ec73c" providerId="LiveId" clId="{C15F02F9-2208-4741-A8CC-404317C4A37F}" dt="2019-12-12T11:02:21.825" v="271" actId="1076"/>
          <ac:picMkLst>
            <pc:docMk/>
            <pc:sldMk cId="1295085607" sldId="270"/>
            <ac:picMk id="1032" creationId="{AF259FCE-5387-4367-859C-33BAA71D0F90}"/>
          </ac:picMkLst>
        </pc:picChg>
      </pc:sldChg>
      <pc:sldChg chg="modSp add">
        <pc:chgData name="Mouna Reddy" userId="d04e7a0ebf6ec73c" providerId="LiveId" clId="{C15F02F9-2208-4741-A8CC-404317C4A37F}" dt="2019-12-12T09:56:48.083" v="148" actId="20577"/>
        <pc:sldMkLst>
          <pc:docMk/>
          <pc:sldMk cId="635745116" sldId="271"/>
        </pc:sldMkLst>
        <pc:spChg chg="mod">
          <ac:chgData name="Mouna Reddy" userId="d04e7a0ebf6ec73c" providerId="LiveId" clId="{C15F02F9-2208-4741-A8CC-404317C4A37F}" dt="2019-12-12T09:52:15.423" v="32" actId="122"/>
          <ac:spMkLst>
            <pc:docMk/>
            <pc:sldMk cId="635745116" sldId="271"/>
            <ac:spMk id="2" creationId="{EF6B87E9-67FC-471C-BB07-2D4C373CAB0A}"/>
          </ac:spMkLst>
        </pc:spChg>
        <pc:spChg chg="mod">
          <ac:chgData name="Mouna Reddy" userId="d04e7a0ebf6ec73c" providerId="LiveId" clId="{C15F02F9-2208-4741-A8CC-404317C4A37F}" dt="2019-12-12T09:56:48.083" v="148" actId="20577"/>
          <ac:spMkLst>
            <pc:docMk/>
            <pc:sldMk cId="635745116" sldId="271"/>
            <ac:spMk id="3" creationId="{BDC92335-BCBB-4A4E-9F34-1A85957EF453}"/>
          </ac:spMkLst>
        </pc:spChg>
      </pc:sldChg>
      <pc:sldChg chg="addSp delSp modSp add">
        <pc:chgData name="Mouna Reddy" userId="d04e7a0ebf6ec73c" providerId="LiveId" clId="{C15F02F9-2208-4741-A8CC-404317C4A37F}" dt="2019-12-12T10:02:34.421" v="163" actId="1076"/>
        <pc:sldMkLst>
          <pc:docMk/>
          <pc:sldMk cId="3469861091" sldId="272"/>
        </pc:sldMkLst>
        <pc:spChg chg="mod">
          <ac:chgData name="Mouna Reddy" userId="d04e7a0ebf6ec73c" providerId="LiveId" clId="{C15F02F9-2208-4741-A8CC-404317C4A37F}" dt="2019-12-12T10:01:56.621" v="158" actId="122"/>
          <ac:spMkLst>
            <pc:docMk/>
            <pc:sldMk cId="3469861091" sldId="272"/>
            <ac:spMk id="2" creationId="{528335DC-365B-42EB-9070-D0FE366BFFAE}"/>
          </ac:spMkLst>
        </pc:spChg>
        <pc:spChg chg="del">
          <ac:chgData name="Mouna Reddy" userId="d04e7a0ebf6ec73c" providerId="LiveId" clId="{C15F02F9-2208-4741-A8CC-404317C4A37F}" dt="2019-12-12T10:02:16.777" v="159"/>
          <ac:spMkLst>
            <pc:docMk/>
            <pc:sldMk cId="3469861091" sldId="272"/>
            <ac:spMk id="3" creationId="{A1674565-46FB-42C7-9A71-77F22281A708}"/>
          </ac:spMkLst>
        </pc:spChg>
        <pc:picChg chg="add mod">
          <ac:chgData name="Mouna Reddy" userId="d04e7a0ebf6ec73c" providerId="LiveId" clId="{C15F02F9-2208-4741-A8CC-404317C4A37F}" dt="2019-12-12T10:02:34.421" v="163" actId="1076"/>
          <ac:picMkLst>
            <pc:docMk/>
            <pc:sldMk cId="3469861091" sldId="272"/>
            <ac:picMk id="2050" creationId="{AE91FA16-4C32-4DC3-B6DF-08DCD2FE22A5}"/>
          </ac:picMkLst>
        </pc:picChg>
      </pc:sldChg>
      <pc:sldChg chg="addSp delSp modSp add">
        <pc:chgData name="Mouna Reddy" userId="d04e7a0ebf6ec73c" providerId="LiveId" clId="{C15F02F9-2208-4741-A8CC-404317C4A37F}" dt="2019-12-12T10:03:24.539" v="181" actId="1076"/>
        <pc:sldMkLst>
          <pc:docMk/>
          <pc:sldMk cId="1457153730" sldId="273"/>
        </pc:sldMkLst>
        <pc:spChg chg="mod">
          <ac:chgData name="Mouna Reddy" userId="d04e7a0ebf6ec73c" providerId="LiveId" clId="{C15F02F9-2208-4741-A8CC-404317C4A37F}" dt="2019-12-12T10:02:47.527" v="177" actId="122"/>
          <ac:spMkLst>
            <pc:docMk/>
            <pc:sldMk cId="1457153730" sldId="273"/>
            <ac:spMk id="2" creationId="{343B05AD-5D50-4C31-9059-7A59BE28E034}"/>
          </ac:spMkLst>
        </pc:spChg>
        <pc:spChg chg="del">
          <ac:chgData name="Mouna Reddy" userId="d04e7a0ebf6ec73c" providerId="LiveId" clId="{C15F02F9-2208-4741-A8CC-404317C4A37F}" dt="2019-12-12T10:03:18.626" v="178"/>
          <ac:spMkLst>
            <pc:docMk/>
            <pc:sldMk cId="1457153730" sldId="273"/>
            <ac:spMk id="3" creationId="{9C2A787A-5171-4E09-BC2F-378D78F4DAA1}"/>
          </ac:spMkLst>
        </pc:spChg>
        <pc:picChg chg="add mod">
          <ac:chgData name="Mouna Reddy" userId="d04e7a0ebf6ec73c" providerId="LiveId" clId="{C15F02F9-2208-4741-A8CC-404317C4A37F}" dt="2019-12-12T10:03:24.539" v="181" actId="1076"/>
          <ac:picMkLst>
            <pc:docMk/>
            <pc:sldMk cId="1457153730" sldId="273"/>
            <ac:picMk id="3074" creationId="{3C2EEE21-2080-4792-8298-B2E168FF034B}"/>
          </ac:picMkLst>
        </pc:picChg>
      </pc:sldChg>
      <pc:sldChg chg="delSp modSp add">
        <pc:chgData name="Mouna Reddy" userId="d04e7a0ebf6ec73c" providerId="LiveId" clId="{C15F02F9-2208-4741-A8CC-404317C4A37F}" dt="2019-12-12T10:23:50.303" v="240" actId="478"/>
        <pc:sldMkLst>
          <pc:docMk/>
          <pc:sldMk cId="2669445619" sldId="274"/>
        </pc:sldMkLst>
        <pc:spChg chg="del">
          <ac:chgData name="Mouna Reddy" userId="d04e7a0ebf6ec73c" providerId="LiveId" clId="{C15F02F9-2208-4741-A8CC-404317C4A37F}" dt="2019-12-12T10:23:50.303" v="240" actId="478"/>
          <ac:spMkLst>
            <pc:docMk/>
            <pc:sldMk cId="2669445619" sldId="274"/>
            <ac:spMk id="2" creationId="{EDE7CAF2-CEFF-4515-9BC5-0D08E9878960}"/>
          </ac:spMkLst>
        </pc:spChg>
        <pc:spChg chg="mod">
          <ac:chgData name="Mouna Reddy" userId="d04e7a0ebf6ec73c" providerId="LiveId" clId="{C15F02F9-2208-4741-A8CC-404317C4A37F}" dt="2019-12-12T10:23:20.933" v="230"/>
          <ac:spMkLst>
            <pc:docMk/>
            <pc:sldMk cId="2669445619" sldId="274"/>
            <ac:spMk id="3" creationId="{706E480D-EC52-4942-AE19-43D4E0A5582D}"/>
          </ac:spMkLst>
        </pc:spChg>
      </pc:sldChg>
      <pc:sldChg chg="delSp modSp add">
        <pc:chgData name="Mouna Reddy" userId="d04e7a0ebf6ec73c" providerId="LiveId" clId="{C15F02F9-2208-4741-A8CC-404317C4A37F}" dt="2019-12-12T10:23:52.711" v="241" actId="478"/>
        <pc:sldMkLst>
          <pc:docMk/>
          <pc:sldMk cId="2450072339" sldId="275"/>
        </pc:sldMkLst>
        <pc:spChg chg="del">
          <ac:chgData name="Mouna Reddy" userId="d04e7a0ebf6ec73c" providerId="LiveId" clId="{C15F02F9-2208-4741-A8CC-404317C4A37F}" dt="2019-12-12T10:23:52.711" v="241" actId="478"/>
          <ac:spMkLst>
            <pc:docMk/>
            <pc:sldMk cId="2450072339" sldId="275"/>
            <ac:spMk id="2" creationId="{7986BB0F-67AB-4463-BE9D-31D672192D50}"/>
          </ac:spMkLst>
        </pc:spChg>
        <pc:spChg chg="mod">
          <ac:chgData name="Mouna Reddy" userId="d04e7a0ebf6ec73c" providerId="LiveId" clId="{C15F02F9-2208-4741-A8CC-404317C4A37F}" dt="2019-12-12T10:23:29.556" v="234"/>
          <ac:spMkLst>
            <pc:docMk/>
            <pc:sldMk cId="2450072339" sldId="275"/>
            <ac:spMk id="3" creationId="{9572FF43-10BA-4CD3-A6AB-344A0120049D}"/>
          </ac:spMkLst>
        </pc:spChg>
      </pc:sldChg>
      <pc:sldChg chg="delSp modSp add">
        <pc:chgData name="Mouna Reddy" userId="d04e7a0ebf6ec73c" providerId="LiveId" clId="{C15F02F9-2208-4741-A8CC-404317C4A37F}" dt="2019-12-12T10:40:27.883" v="243" actId="6549"/>
        <pc:sldMkLst>
          <pc:docMk/>
          <pc:sldMk cId="1972791729" sldId="276"/>
        </pc:sldMkLst>
        <pc:spChg chg="del">
          <ac:chgData name="Mouna Reddy" userId="d04e7a0ebf6ec73c" providerId="LiveId" clId="{C15F02F9-2208-4741-A8CC-404317C4A37F}" dt="2019-12-12T10:23:54.799" v="242" actId="478"/>
          <ac:spMkLst>
            <pc:docMk/>
            <pc:sldMk cId="1972791729" sldId="276"/>
            <ac:spMk id="2" creationId="{BE34E527-5695-48B2-AF06-B5DB6D2BA358}"/>
          </ac:spMkLst>
        </pc:spChg>
        <pc:spChg chg="mod">
          <ac:chgData name="Mouna Reddy" userId="d04e7a0ebf6ec73c" providerId="LiveId" clId="{C15F02F9-2208-4741-A8CC-404317C4A37F}" dt="2019-12-12T10:40:27.883" v="243" actId="6549"/>
          <ac:spMkLst>
            <pc:docMk/>
            <pc:sldMk cId="1972791729" sldId="276"/>
            <ac:spMk id="3" creationId="{C09C24F3-F0EA-4B44-96F8-0757FE614ADD}"/>
          </ac:spMkLst>
        </pc:spChg>
      </pc:sldChg>
      <pc:sldChg chg="addSp delSp modSp add">
        <pc:chgData name="Mouna Reddy" userId="d04e7a0ebf6ec73c" providerId="LiveId" clId="{C15F02F9-2208-4741-A8CC-404317C4A37F}" dt="2019-12-12T11:05:01.061" v="331"/>
        <pc:sldMkLst>
          <pc:docMk/>
          <pc:sldMk cId="1249321583" sldId="277"/>
        </pc:sldMkLst>
        <pc:spChg chg="add del mod">
          <ac:chgData name="Mouna Reddy" userId="d04e7a0ebf6ec73c" providerId="LiveId" clId="{C15F02F9-2208-4741-A8CC-404317C4A37F}" dt="2019-12-12T11:03:34.518" v="330" actId="122"/>
          <ac:spMkLst>
            <pc:docMk/>
            <pc:sldMk cId="1249321583" sldId="277"/>
            <ac:spMk id="2" creationId="{F30794E6-8444-4CA9-A563-EC611ECF4F1A}"/>
          </ac:spMkLst>
        </pc:spChg>
        <pc:spChg chg="del">
          <ac:chgData name="Mouna Reddy" userId="d04e7a0ebf6ec73c" providerId="LiveId" clId="{C15F02F9-2208-4741-A8CC-404317C4A37F}" dt="2019-12-12T11:05:01.061" v="331"/>
          <ac:spMkLst>
            <pc:docMk/>
            <pc:sldMk cId="1249321583" sldId="277"/>
            <ac:spMk id="3" creationId="{72EECC58-E118-4961-9E7F-7C07504D1A33}"/>
          </ac:spMkLst>
        </pc:spChg>
        <pc:picChg chg="add mod">
          <ac:chgData name="Mouna Reddy" userId="d04e7a0ebf6ec73c" providerId="LiveId" clId="{C15F02F9-2208-4741-A8CC-404317C4A37F}" dt="2019-12-12T11:05:01.061" v="331"/>
          <ac:picMkLst>
            <pc:docMk/>
            <pc:sldMk cId="1249321583" sldId="277"/>
            <ac:picMk id="4" creationId="{373CEFE9-6E15-4E78-A633-63CD1B7E2A74}"/>
          </ac:picMkLst>
        </pc:picChg>
      </pc:sldChg>
      <pc:sldChg chg="addSp delSp modSp add">
        <pc:chgData name="Mouna Reddy" userId="d04e7a0ebf6ec73c" providerId="LiveId" clId="{C15F02F9-2208-4741-A8CC-404317C4A37F}" dt="2019-12-12T11:12:41.932" v="355" actId="1076"/>
        <pc:sldMkLst>
          <pc:docMk/>
          <pc:sldMk cId="1446477696" sldId="278"/>
        </pc:sldMkLst>
        <pc:spChg chg="mod">
          <ac:chgData name="Mouna Reddy" userId="d04e7a0ebf6ec73c" providerId="LiveId" clId="{C15F02F9-2208-4741-A8CC-404317C4A37F}" dt="2019-12-12T11:12:37.353" v="354" actId="122"/>
          <ac:spMkLst>
            <pc:docMk/>
            <pc:sldMk cId="1446477696" sldId="278"/>
            <ac:spMk id="2" creationId="{B1D6795E-81A5-4825-A8E4-A685945A159B}"/>
          </ac:spMkLst>
        </pc:spChg>
        <pc:spChg chg="del">
          <ac:chgData name="Mouna Reddy" userId="d04e7a0ebf6ec73c" providerId="LiveId" clId="{C15F02F9-2208-4741-A8CC-404317C4A37F}" dt="2019-12-12T11:12:22.731" v="333"/>
          <ac:spMkLst>
            <pc:docMk/>
            <pc:sldMk cId="1446477696" sldId="278"/>
            <ac:spMk id="3" creationId="{A3A0D3C6-E28F-43C8-8EF3-87D527CA37B8}"/>
          </ac:spMkLst>
        </pc:spChg>
        <pc:picChg chg="add mod">
          <ac:chgData name="Mouna Reddy" userId="d04e7a0ebf6ec73c" providerId="LiveId" clId="{C15F02F9-2208-4741-A8CC-404317C4A37F}" dt="2019-12-12T11:12:41.932" v="355" actId="1076"/>
          <ac:picMkLst>
            <pc:docMk/>
            <pc:sldMk cId="1446477696" sldId="278"/>
            <ac:picMk id="4" creationId="{531EE14F-499F-4DE4-B23A-ABCF373FED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5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8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9B54-BBE2-46A5-A14D-C7735D9A7F73}" type="datetimeFigureOut">
              <a:rPr lang="en-IN" smtClean="0"/>
              <a:t>12-12-2019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D0C1-EEBD-4A39-AD16-3FF76E1D6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87339" cy="413875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19900" b="1" dirty="0">
                <a:solidFill>
                  <a:srgbClr val="FF0000"/>
                </a:solidFill>
              </a:rPr>
              <a:t>HILTI</a:t>
            </a:r>
            <a:br>
              <a:rPr lang="en-US" b="1" dirty="0"/>
            </a:br>
            <a:r>
              <a:rPr lang="en-US" b="1" dirty="0"/>
              <a:t>Data Collection </a:t>
            </a: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64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35DC-365B-42EB-9070-D0FE366B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Arduino </a:t>
            </a:r>
          </a:p>
        </p:txBody>
      </p:sp>
      <p:pic>
        <p:nvPicPr>
          <p:cNvPr id="2050" name="Picture 2" descr="Image result for arduino">
            <a:extLst>
              <a:ext uri="{FF2B5EF4-FFF2-40B4-BE49-F238E27FC236}">
                <a16:creationId xmlns:a16="http://schemas.microsoft.com/office/drawing/2014/main" id="{AE91FA16-4C32-4DC3-B6DF-08DCD2FE2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13" y="2055450"/>
            <a:ext cx="6851374" cy="41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05AD-5D50-4C31-9059-7A59BE28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Raspberry Pi</a:t>
            </a:r>
          </a:p>
        </p:txBody>
      </p:sp>
      <p:pic>
        <p:nvPicPr>
          <p:cNvPr id="3074" name="Picture 2" descr="Image result for raspberry pi 3">
            <a:extLst>
              <a:ext uri="{FF2B5EF4-FFF2-40B4-BE49-F238E27FC236}">
                <a16:creationId xmlns:a16="http://schemas.microsoft.com/office/drawing/2014/main" id="{3C2EEE21-2080-4792-8298-B2E168FF03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69" y="1690688"/>
            <a:ext cx="7991061" cy="453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measure Temperature and Humidity using Arduino</a:t>
            </a:r>
            <a:endParaRPr lang="en-IN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8359" y="3044031"/>
            <a:ext cx="3286125" cy="19145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// Arduino IDE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DHT.h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#define PIN 8</a:t>
            </a:r>
          </a:p>
          <a:p>
            <a:pPr marL="0" indent="0">
              <a:buNone/>
            </a:pPr>
            <a:r>
              <a:rPr lang="en-US" dirty="0"/>
              <a:t>#define DHTTYPE DHT11 // sensor type</a:t>
            </a:r>
          </a:p>
          <a:p>
            <a:pPr marL="0" indent="0">
              <a:buNone/>
            </a:pPr>
            <a:r>
              <a:rPr lang="en-US" dirty="0"/>
              <a:t>DHT </a:t>
            </a:r>
            <a:r>
              <a:rPr lang="en-US" dirty="0" err="1"/>
              <a:t>dht</a:t>
            </a:r>
            <a:r>
              <a:rPr lang="en-US" dirty="0"/>
              <a:t>(PIN, DHTTYPE);</a:t>
            </a:r>
          </a:p>
          <a:p>
            <a:pPr marL="0" indent="0">
              <a:buNone/>
            </a:pPr>
            <a:r>
              <a:rPr lang="en-US" dirty="0"/>
              <a:t>void setup()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 = </a:t>
            </a:r>
            <a:r>
              <a:rPr lang="en-US" dirty="0" err="1"/>
              <a:t>dht.readTemperature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hum = </a:t>
            </a:r>
            <a:r>
              <a:rPr lang="en-US" dirty="0" err="1"/>
              <a:t>dht.readHumidity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("Temperature: " + String(temp));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("Humidity: " + String(hum));</a:t>
            </a:r>
          </a:p>
          <a:p>
            <a:pPr marL="0" indent="0">
              <a:buNone/>
            </a:pPr>
            <a:r>
              <a:rPr lang="en-US" dirty="0"/>
              <a:t>    delay(5000);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0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to use Movement Sensors with </a:t>
            </a:r>
            <a:r>
              <a:rPr lang="en-IN" sz="4000" b="1" dirty="0"/>
              <a:t>Raspberry Pi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1175" y="2944019"/>
            <a:ext cx="3295650" cy="21145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//python code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RPi.GPIO</a:t>
            </a:r>
            <a:r>
              <a:rPr lang="en-IN" dirty="0"/>
              <a:t> as GPIO</a:t>
            </a:r>
          </a:p>
          <a:p>
            <a:pPr marL="0" indent="0">
              <a:buNone/>
            </a:pPr>
            <a:r>
              <a:rPr lang="en-IN" dirty="0"/>
              <a:t>import time</a:t>
            </a:r>
          </a:p>
          <a:p>
            <a:pPr marL="0" indent="0">
              <a:buNone/>
            </a:pPr>
            <a:r>
              <a:rPr lang="en-IN" dirty="0" err="1"/>
              <a:t>GPIO.setmode</a:t>
            </a:r>
            <a:r>
              <a:rPr lang="en-IN" dirty="0"/>
              <a:t>(GPIO.BCM)</a:t>
            </a:r>
          </a:p>
          <a:p>
            <a:pPr marL="0" indent="0">
              <a:buNone/>
            </a:pPr>
            <a:r>
              <a:rPr lang="en-IN" dirty="0" err="1"/>
              <a:t>sensorPin</a:t>
            </a:r>
            <a:r>
              <a:rPr lang="en-IN" dirty="0"/>
              <a:t> = 7</a:t>
            </a:r>
          </a:p>
          <a:p>
            <a:pPr marL="0" indent="0">
              <a:buNone/>
            </a:pPr>
            <a:r>
              <a:rPr lang="en-IN" dirty="0" err="1"/>
              <a:t>GPIO.setup</a:t>
            </a:r>
            <a:r>
              <a:rPr lang="en-IN" dirty="0"/>
              <a:t>(</a:t>
            </a:r>
            <a:r>
              <a:rPr lang="en-IN" dirty="0" err="1"/>
              <a:t>sensorPin</a:t>
            </a:r>
            <a:r>
              <a:rPr lang="en-IN" dirty="0"/>
              <a:t>, GPIO.IN)</a:t>
            </a:r>
          </a:p>
          <a:p>
            <a:pPr marL="0" indent="0">
              <a:buNone/>
            </a:pPr>
            <a:r>
              <a:rPr lang="en-IN" dirty="0"/>
              <a:t>while True: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GPIO.input</a:t>
            </a:r>
            <a:r>
              <a:rPr lang="en-IN" dirty="0"/>
              <a:t>(</a:t>
            </a:r>
            <a:r>
              <a:rPr lang="en-IN" dirty="0" err="1"/>
              <a:t>sensorPIN</a:t>
            </a:r>
            <a:r>
              <a:rPr lang="en-IN" dirty="0"/>
              <a:t>) == GPIO.LOW:</a:t>
            </a:r>
          </a:p>
          <a:p>
            <a:pPr marL="0" indent="0">
              <a:buNone/>
            </a:pPr>
            <a:r>
              <a:rPr lang="en-IN" dirty="0"/>
              <a:t>print "Motion detected"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print "No motion"</a:t>
            </a:r>
          </a:p>
          <a:p>
            <a:pPr marL="0" indent="0">
              <a:buNone/>
            </a:pPr>
            <a:r>
              <a:rPr lang="en-IN" dirty="0" err="1"/>
              <a:t>time.sleep</a:t>
            </a:r>
            <a:r>
              <a:rPr lang="en-IN" dirty="0"/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171277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actuator is a mechanism for turning energy into motion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Actuators can be categorized by the energy source they require to generate motion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479753"/>
            <a:ext cx="6829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Sensors and Actuators interact with the physical world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79359"/>
            <a:ext cx="64579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40" y="2816928"/>
            <a:ext cx="53506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object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381" y="1825625"/>
            <a:ext cx="4753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 sensor sw-420">
            <a:extLst>
              <a:ext uri="{FF2B5EF4-FFF2-40B4-BE49-F238E27FC236}">
                <a16:creationId xmlns:a16="http://schemas.microsoft.com/office/drawing/2014/main" id="{DFC979FB-A317-4E23-BD9A-2D2E4660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98592" cy="35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ccelerometer sensor adxl335 datasheet">
            <a:extLst>
              <a:ext uri="{FF2B5EF4-FFF2-40B4-BE49-F238E27FC236}">
                <a16:creationId xmlns:a16="http://schemas.microsoft.com/office/drawing/2014/main" id="{5A4DFCD2-DDE1-45ED-BF67-B6D50F2A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172"/>
            <a:ext cx="4922768" cy="3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ltrasonic sensor">
            <a:extLst>
              <a:ext uri="{FF2B5EF4-FFF2-40B4-BE49-F238E27FC236}">
                <a16:creationId xmlns:a16="http://schemas.microsoft.com/office/drawing/2014/main" id="{E91FB91D-7DFB-480A-8E95-5FAD02C6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41" y="3637306"/>
            <a:ext cx="3924549" cy="280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mperature sensor">
            <a:extLst>
              <a:ext uri="{FF2B5EF4-FFF2-40B4-BE49-F238E27FC236}">
                <a16:creationId xmlns:a16="http://schemas.microsoft.com/office/drawing/2014/main" id="{AF259FCE-5387-4367-859C-33BAA71D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12" y="3508753"/>
            <a:ext cx="3332028" cy="33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E805E-C894-4D9C-AA4B-A3D13E73495E}"/>
              </a:ext>
            </a:extLst>
          </p:cNvPr>
          <p:cNvSpPr txBox="1"/>
          <p:nvPr/>
        </p:nvSpPr>
        <p:spPr>
          <a:xfrm>
            <a:off x="2067339" y="6324118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Ultrasonic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A265F-97BF-4AEE-B4B6-55FC0208D4B3}"/>
              </a:ext>
            </a:extLst>
          </p:cNvPr>
          <p:cNvSpPr txBox="1"/>
          <p:nvPr/>
        </p:nvSpPr>
        <p:spPr>
          <a:xfrm>
            <a:off x="8277664" y="6255889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Temperature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B98F5-16B1-470D-97AA-3B0EC972218B}"/>
              </a:ext>
            </a:extLst>
          </p:cNvPr>
          <p:cNvSpPr txBox="1"/>
          <p:nvPr/>
        </p:nvSpPr>
        <p:spPr>
          <a:xfrm>
            <a:off x="1781334" y="2935982"/>
            <a:ext cx="173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Vibration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5C8B1-8115-484E-BD9E-674560A9233F}"/>
              </a:ext>
            </a:extLst>
          </p:cNvPr>
          <p:cNvSpPr txBox="1"/>
          <p:nvPr/>
        </p:nvSpPr>
        <p:spPr>
          <a:xfrm>
            <a:off x="8065814" y="3452640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Accelerometer Sensor</a:t>
            </a:r>
          </a:p>
        </p:txBody>
      </p:sp>
    </p:spTree>
    <p:extLst>
      <p:ext uri="{BB962C8B-B14F-4D97-AF65-F5344CB8AC3E}">
        <p14:creationId xmlns:p14="http://schemas.microsoft.com/office/powerpoint/2010/main" val="129508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94E6-8444-4CA9-A563-EC611EC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CEFE9-6E15-4E78-A633-63CD1B7E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1877219"/>
            <a:ext cx="5819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795E-81A5-4825-A8E4-A685945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</a:t>
            </a:r>
            <a:r>
              <a:rPr lang="en-IN" dirty="0" err="1"/>
              <a:t>arduino</a:t>
            </a:r>
            <a:r>
              <a:rPr lang="en-IN" dirty="0"/>
              <a:t> code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EE14F-499F-4DE4-B23A-ABCF373FE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641" y="1876183"/>
            <a:ext cx="5267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87E9-67FC-471C-BB07-2D4C373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2335-BCBB-4A4E-9F34-1A85957E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 Load Detection</a:t>
            </a:r>
          </a:p>
          <a:p>
            <a:r>
              <a:rPr lang="en-IN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6357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5009882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sensor</a:t>
            </a:r>
            <a:r>
              <a:rPr lang="en-US" dirty="0"/>
              <a:t> is a device that is able to detect changes in an environment. </a:t>
            </a:r>
          </a:p>
          <a:p>
            <a:r>
              <a:rPr lang="en-US" dirty="0"/>
              <a:t>A </a:t>
            </a:r>
            <a:r>
              <a:rPr lang="en-US" b="1" dirty="0"/>
              <a:t>sensor</a:t>
            </a:r>
            <a:r>
              <a:rPr lang="en-US" dirty="0"/>
              <a:t> is able to measure a physical phenomenon (like temperature, pressure, and so on) and transform it into an electric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480D-EC52-4942-AE19-43D4E0A5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r>
              <a:rPr lang="en-US" dirty="0"/>
              <a:t>It should be sensitive to the phenomenon that it measures</a:t>
            </a:r>
          </a:p>
          <a:p>
            <a:r>
              <a:rPr lang="en-US" dirty="0"/>
              <a:t>It should not be sensitive to other physical phenomena</a:t>
            </a:r>
          </a:p>
          <a:p>
            <a:r>
              <a:rPr lang="en-US" dirty="0"/>
              <a:t>It should not modify the measured phenomenon during the measurement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44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FF43-10BA-4CD3-A6AB-344A0120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b="1" dirty="0"/>
              <a:t>Passive</a:t>
            </a:r>
            <a:r>
              <a:rPr lang="en-US" dirty="0"/>
              <a:t> sensors do not require an external power source to monitor an environment, while </a:t>
            </a:r>
            <a:r>
              <a:rPr lang="en-US" b="1" dirty="0"/>
              <a:t>Active</a:t>
            </a:r>
            <a:r>
              <a:rPr lang="en-US" dirty="0"/>
              <a:t> sensors require such a source in order to work.</a:t>
            </a:r>
          </a:p>
          <a:p>
            <a:r>
              <a:rPr lang="en-US" b="1" dirty="0"/>
              <a:t>Analog</a:t>
            </a:r>
            <a:r>
              <a:rPr lang="en-US" dirty="0"/>
              <a:t> sensors produce an analog or continuous signal while </a:t>
            </a:r>
            <a:r>
              <a:rPr lang="en-US" b="1" dirty="0"/>
              <a:t>digital</a:t>
            </a:r>
            <a:r>
              <a:rPr lang="en-US" dirty="0"/>
              <a:t> sensors produce a discrete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0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24F3-F0EA-4B44-96F8-0757FE61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Properties</a:t>
            </a:r>
            <a:r>
              <a:rPr lang="en-US" dirty="0"/>
              <a:t>:</a:t>
            </a:r>
          </a:p>
          <a:p>
            <a:r>
              <a:rPr lang="en-US" dirty="0"/>
              <a:t>Range: The maximum and minimum values of the phenomenon that the sensor can measure.</a:t>
            </a:r>
          </a:p>
          <a:p>
            <a:r>
              <a:rPr lang="en-US" dirty="0"/>
              <a:t>Sensitivity: The minimum change of the measured parameter that causes a detectable change in output signal.</a:t>
            </a:r>
          </a:p>
          <a:p>
            <a:r>
              <a:rPr lang="en-US" dirty="0"/>
              <a:t>Resolution: The minimum change in the phenomenon that the sensor can detect.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7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/>
              <a:t>Types of sensors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23"/>
            <a:ext cx="5857875" cy="539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72" y="1299423"/>
            <a:ext cx="5142357" cy="54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Sensors in a smart phone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262" y="2034381"/>
            <a:ext cx="4943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Sensors in </a:t>
            </a:r>
            <a:r>
              <a:rPr lang="en-US" b="1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most popular boards used for prototyping are</a:t>
            </a:r>
          </a:p>
          <a:p>
            <a:pPr marL="0" indent="0">
              <a:buNone/>
            </a:pPr>
            <a:endParaRPr lang="en-US" sz="7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Arduino Uno </a:t>
            </a:r>
          </a:p>
          <a:p>
            <a:pPr lvl="2"/>
            <a:r>
              <a:rPr lang="en-US" dirty="0"/>
              <a:t>Microcontroller board based on an ATmega328P. </a:t>
            </a:r>
          </a:p>
          <a:p>
            <a:pPr lvl="2"/>
            <a:r>
              <a:rPr lang="en-US" dirty="0"/>
              <a:t>Provides 6 analog and 14 digital pins. </a:t>
            </a:r>
          </a:p>
          <a:p>
            <a:pPr lvl="2"/>
            <a:r>
              <a:rPr lang="en-US" dirty="0"/>
              <a:t>Can be used with analog and digital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lvl="2"/>
            <a:r>
              <a:rPr lang="en-US" dirty="0"/>
              <a:t>Small “Single Board Computer” (SBC) based on </a:t>
            </a:r>
            <a:r>
              <a:rPr lang="en-IN" dirty="0"/>
              <a:t>Broadcom BCM2837B0</a:t>
            </a:r>
          </a:p>
          <a:p>
            <a:pPr lvl="2"/>
            <a:r>
              <a:rPr lang="en-US" dirty="0"/>
              <a:t>Compatible with Operating Systems such as Linux, FreeBSD, </a:t>
            </a:r>
            <a:r>
              <a:rPr lang="en-US" dirty="0" err="1"/>
              <a:t>NetBSD</a:t>
            </a:r>
            <a:r>
              <a:rPr lang="en-US" dirty="0"/>
              <a:t>, </a:t>
            </a:r>
            <a:r>
              <a:rPr lang="en-US" dirty="0" err="1"/>
              <a:t>OpenBSD</a:t>
            </a:r>
            <a:r>
              <a:rPr lang="en-US" dirty="0"/>
              <a:t>, Plan 9, </a:t>
            </a:r>
            <a:r>
              <a:rPr lang="en-US" dirty="0" err="1"/>
              <a:t>RiscOS</a:t>
            </a:r>
            <a:r>
              <a:rPr lang="en-US" dirty="0"/>
              <a:t> and Windows 10 </a:t>
            </a:r>
            <a:r>
              <a:rPr lang="en-US" dirty="0" err="1"/>
              <a:t>IoT</a:t>
            </a:r>
            <a:r>
              <a:rPr lang="en-US" dirty="0"/>
              <a:t> Core</a:t>
            </a:r>
          </a:p>
          <a:p>
            <a:pPr lvl="2"/>
            <a:r>
              <a:rPr lang="en-US" dirty="0"/>
              <a:t>Built in Camera, </a:t>
            </a:r>
            <a:r>
              <a:rPr lang="en-US" dirty="0" err="1"/>
              <a:t>SenseHat</a:t>
            </a:r>
            <a:r>
              <a:rPr lang="en-US" dirty="0"/>
              <a:t> (has lots of built-in sensors), </a:t>
            </a:r>
            <a:r>
              <a:rPr lang="en-US" dirty="0" err="1"/>
              <a:t>Gertboard</a:t>
            </a:r>
            <a:r>
              <a:rPr lang="en-US" dirty="0"/>
              <a:t>, Official Display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5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506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HILTI Data Collection  </vt:lpstr>
      <vt:lpstr>Objective</vt:lpstr>
      <vt:lpstr>Sensors</vt:lpstr>
      <vt:lpstr>PowerPoint Presentation</vt:lpstr>
      <vt:lpstr>PowerPoint Presentation</vt:lpstr>
      <vt:lpstr>PowerPoint Presentation</vt:lpstr>
      <vt:lpstr>Types of sensors</vt:lpstr>
      <vt:lpstr>Sensors in a smart phone</vt:lpstr>
      <vt:lpstr>How to use Sensors in IoT</vt:lpstr>
      <vt:lpstr>Arduino </vt:lpstr>
      <vt:lpstr>Raspberry Pi</vt:lpstr>
      <vt:lpstr>How to measure Temperature and Humidity using Arduino</vt:lpstr>
      <vt:lpstr>How to use Movement Sensors with Raspberry Pi</vt:lpstr>
      <vt:lpstr>Actuator</vt:lpstr>
      <vt:lpstr>How Sensors and Actuators interact with the physical world </vt:lpstr>
      <vt:lpstr>Smart object</vt:lpstr>
      <vt:lpstr>PowerPoint Presentation</vt:lpstr>
      <vt:lpstr>Sample Dataset</vt:lpstr>
      <vt:lpstr>Sample arduino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Jamadagni</dc:creator>
  <cp:lastModifiedBy>Mouna Reddy</cp:lastModifiedBy>
  <cp:revision>27</cp:revision>
  <dcterms:created xsi:type="dcterms:W3CDTF">2019-08-30T04:29:06Z</dcterms:created>
  <dcterms:modified xsi:type="dcterms:W3CDTF">2019-12-12T11:12:44Z</dcterms:modified>
</cp:coreProperties>
</file>