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6191DE-56D4-48ED-9A33-F3FA1CE9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28942"/>
            <a:ext cx="9905999" cy="5418034"/>
          </a:xfrm>
        </p:spPr>
        <p:txBody>
          <a:bodyPr>
            <a:normAutofit fontScale="70000" lnSpcReduction="20000"/>
          </a:bodyPr>
          <a:lstStyle/>
          <a:p>
            <a:r>
              <a:rPr lang="fr-FR" b="0" i="0" dirty="0">
                <a:effectLst/>
                <a:latin typeface="Segoe UI Historic" panose="020B0502040204020203" pitchFamily="34" charset="0"/>
              </a:rPr>
              <a:t>Product: </a:t>
            </a:r>
          </a:p>
          <a:p>
            <a:r>
              <a:rPr lang="fr-FR" b="0" i="0" dirty="0">
                <a:effectLst/>
                <a:latin typeface="Segoe UI Historic" panose="020B0502040204020203" pitchFamily="34" charset="0"/>
              </a:rPr>
              <a:t>INSERT INTO Product (Product_id,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Product_name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Category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Price)VALUES ('PO1', 'Samsung Galaxy S20', 'Smartphone', 3299); </a:t>
            </a:r>
          </a:p>
          <a:p>
            <a:r>
              <a:rPr lang="fr-FR" b="0" i="0" dirty="0">
                <a:effectLst/>
                <a:latin typeface="Segoe UI Historic" panose="020B0502040204020203" pitchFamily="34" charset="0"/>
              </a:rPr>
              <a:t>INSERT INTO Product (Product_id,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Product_name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Category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Price)VALUES ('PO2', 'Asus Notebook', 'Pc', 4599); </a:t>
            </a:r>
          </a:p>
          <a:p>
            <a:r>
              <a:rPr lang="fr-FR" b="0" i="0" dirty="0">
                <a:effectLst/>
                <a:latin typeface="Segoe UI Historic" panose="020B0502040204020203" pitchFamily="34" charset="0"/>
              </a:rPr>
              <a:t>Customer : </a:t>
            </a:r>
          </a:p>
          <a:p>
            <a:r>
              <a:rPr lang="fr-FR" b="0" i="0" dirty="0">
                <a:effectLst/>
                <a:latin typeface="Segoe UI Historic" panose="020B0502040204020203" pitchFamily="34" charset="0"/>
              </a:rPr>
              <a:t>INSERT INTO Customer (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Customer_id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Customer_name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Customer_Tel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VALUES ('CO1', 'Ali', 7321009); </a:t>
            </a:r>
          </a:p>
          <a:p>
            <a:r>
              <a:rPr lang="fr-FR" b="0" i="0" dirty="0">
                <a:effectLst/>
                <a:latin typeface="Segoe UI Historic" panose="020B0502040204020203" pitchFamily="34" charset="0"/>
              </a:rPr>
              <a:t>INSERT INTO Customer (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Customer_id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Customer_name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Customer_Tel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)VALUES ('CO2', 'Asma', 77345823); </a:t>
            </a:r>
          </a:p>
          <a:p>
            <a:r>
              <a:rPr lang="fr-FR" b="0" i="0" dirty="0" err="1">
                <a:effectLst/>
                <a:latin typeface="Segoe UI Historic" panose="020B0502040204020203" pitchFamily="34" charset="0"/>
              </a:rPr>
              <a:t>Orders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: </a:t>
            </a:r>
          </a:p>
          <a:p>
            <a:r>
              <a:rPr lang="fr-FR" b="0" i="0" dirty="0">
                <a:effectLst/>
                <a:latin typeface="Segoe UI Historic" panose="020B0502040204020203" pitchFamily="34" charset="0"/>
              </a:rPr>
              <a:t>INSERT INTO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Orders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(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Customer_id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Product_id,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OrderDate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Quantity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Total_amount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)VALUES ('CO1', 'PO1', NULL, 2, 9198); </a:t>
            </a:r>
          </a:p>
          <a:p>
            <a:r>
              <a:rPr lang="fr-FR" b="0" i="0" dirty="0">
                <a:effectLst/>
                <a:latin typeface="Segoe UI Historic" panose="020B0502040204020203" pitchFamily="34" charset="0"/>
              </a:rPr>
              <a:t>INSERT INTO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Orders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(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Customer_id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Product_id,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OrderDate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Quantity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Total_amount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)VALUES ('CO2', 'PO2', 28/05/2020, 1, 3299);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1747993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172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Segoe UI Historic</vt:lpstr>
      <vt:lpstr>Tw Cen MT</vt:lpstr>
      <vt:lpstr>Circuit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6677</dc:creator>
  <cp:lastModifiedBy>6677</cp:lastModifiedBy>
  <cp:revision>1</cp:revision>
  <dcterms:created xsi:type="dcterms:W3CDTF">2021-12-20T10:22:01Z</dcterms:created>
  <dcterms:modified xsi:type="dcterms:W3CDTF">2021-12-20T10:26:49Z</dcterms:modified>
</cp:coreProperties>
</file>