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3CE45-617C-4A60-A0B5-A461590F6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data base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8919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7E605-32CA-4365-906E-D68B112B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MySQL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4A5E5-C01F-4F10-BE74-D5DF1CE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2049"/>
          </a:xfrm>
        </p:spPr>
        <p:txBody>
          <a:bodyPr/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What is MySQL 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MySQL is an open-source relational database management system (RDBMS) Uses tables as the main component Offers less functionality than PostgreSQL.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Features OF MySQL : Security and authentication Client server execution and remote database access Embedded SQL Transaction Control Language.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15793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EB556-30F7-46E9-AB1C-9F8132F6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PostgreSQL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D3DDD-B174-4EC1-AADF-B0BCCBD5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9122"/>
          </a:xfrm>
        </p:spPr>
        <p:txBody>
          <a:bodyPr>
            <a:normAutofit fontScale="92500" lnSpcReduction="10000"/>
          </a:bodyPr>
          <a:lstStyle/>
          <a:p>
            <a:r>
              <a:rPr lang="fr-FR" b="0" i="0" dirty="0" err="1">
                <a:effectLst/>
                <a:latin typeface="Segoe UI Historic" panose="020B0502040204020203" pitchFamily="34" charset="0"/>
              </a:rPr>
              <a:t>What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is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PostgreSQL</a:t>
            </a:r>
            <a:r>
              <a:rPr lang="fr-FR" dirty="0">
                <a:latin typeface="Segoe UI Historic" panose="020B0502040204020203" pitchFamily="34" charset="0"/>
              </a:rPr>
              <a:t> :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r>
              <a:rPr lang="fr-FR" b="0" i="0" dirty="0">
                <a:effectLst/>
                <a:latin typeface="Segoe UI Historic" panose="020B0502040204020203" pitchFamily="34" charset="0"/>
              </a:rPr>
              <a:t>An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advanced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enterprise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-class, and open-source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relational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system A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highly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stable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Used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as a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primary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for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many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web applications General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purpose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transaction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database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Language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support : Python ,Java ,JavaScript (Node.js)... </a:t>
            </a:r>
          </a:p>
          <a:p>
            <a:r>
              <a:rPr lang="fr-FR" b="0" i="0" dirty="0" err="1">
                <a:effectLst/>
                <a:latin typeface="Segoe UI Historic" panose="020B0502040204020203" pitchFamily="34" charset="0"/>
              </a:rPr>
              <a:t>Features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OF PostgreSQL : Can run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dynamic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websites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and web apps as a LAMP stack option.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Freely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available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under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an open source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license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Asynchronous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replication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… Table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inheritance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Sophisticated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locking</a:t>
            </a:r>
            <a:r>
              <a:rPr lang="fr-FR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effectLst/>
                <a:latin typeface="Segoe UI Historic" panose="020B0502040204020203" pitchFamily="34" charset="0"/>
              </a:rPr>
              <a:t>mechanism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1261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4AA96-4E4F-42F5-A8F5-5207D86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Segoe UI Historic" panose="020B0502040204020203" pitchFamily="34" charset="0"/>
              </a:rPr>
              <a:t>SQL Server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E85F4-6386-499A-99EB-FF3E639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What is SQL Server 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A Relational Database Management System (RDBM) Developed and operated by Microsoft. It's manages and performs all the database operations. It has both command-line and GUI(Graphical User Interface)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Features OF SQL Server : High availability management. Support for geographic data. Centralized management and deployment of multiple instances and applications f rom a single point of control.. Programmability..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7131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561C-C346-4A74-9DFB-3A76998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0" i="0" dirty="0">
                <a:effectLst/>
                <a:latin typeface="Segoe UI Historic" panose="020B0502040204020203" pitchFamily="34" charset="0"/>
              </a:rPr>
              <a:t>MySQL VS PostgreSQL VS SQL Server</a:t>
            </a:r>
            <a:endParaRPr lang="fr-TN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17B90-3AE9-40AB-840A-F83B458D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MySQL : A relational database management system. Most popular open source database Not extensible.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PostgreSQL : Available as free and open source software in perpetuity An object-relational database management system. More advanced and Highly extensible. Provides online backup. Most advanced open source database PostgreSQL does not have a native data type for geographic data.</a:t>
            </a:r>
            <a:endParaRPr lang="en-US" dirty="0"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SQL Server : Available through commercial license and can be licensed on a per-core model or server and client access level (CAL) model. Use a variant of Structured Query Language (SQL) called T-SQL (for Transact-SQL) SQL Server has the geography data type for storing geographic spatial data. Easy to use and reliable, with strong .NET compatibility.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18925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336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Segoe UI Historic</vt:lpstr>
      <vt:lpstr>Tw Cen MT</vt:lpstr>
      <vt:lpstr>Circuit</vt:lpstr>
      <vt:lpstr>Introduction to data base</vt:lpstr>
      <vt:lpstr>MySQL</vt:lpstr>
      <vt:lpstr>PostgreSQL</vt:lpstr>
      <vt:lpstr>SQL Server</vt:lpstr>
      <vt:lpstr>MySQL VS PostgreSQL VS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base</dc:title>
  <dc:creator>6677</dc:creator>
  <cp:lastModifiedBy>6677</cp:lastModifiedBy>
  <cp:revision>1</cp:revision>
  <dcterms:created xsi:type="dcterms:W3CDTF">2021-12-12T10:40:39Z</dcterms:created>
  <dcterms:modified xsi:type="dcterms:W3CDTF">2021-12-12T10:53:02Z</dcterms:modified>
</cp:coreProperties>
</file>