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0533BB-62E1-4F43-B136-0128BA4EA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 Checkpoint</a:t>
            </a:r>
            <a:br>
              <a:rPr lang="en-US" dirty="0"/>
            </a:br>
            <a:endParaRPr lang="fr-TN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181EB-5DD5-4DA9-8F8C-1EBDF6375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Hotel(Hotel </a:t>
            </a:r>
            <a:r>
              <a:rPr lang="en-US" dirty="0" err="1"/>
              <a:t>id,HotelName</a:t>
            </a:r>
            <a:r>
              <a:rPr lang="en-US" dirty="0"/>
              <a:t>, #Type_ID);</a:t>
            </a:r>
          </a:p>
          <a:p>
            <a:r>
              <a:rPr lang="en-US" dirty="0"/>
              <a:t>Type(Type </a:t>
            </a:r>
            <a:r>
              <a:rPr lang="en-US" dirty="0" err="1"/>
              <a:t>ID,Type_Name</a:t>
            </a:r>
            <a:r>
              <a:rPr lang="en-US" dirty="0"/>
              <a:t>);</a:t>
            </a:r>
          </a:p>
          <a:p>
            <a:r>
              <a:rPr lang="en-US" dirty="0"/>
              <a:t>Room(Room </a:t>
            </a:r>
            <a:r>
              <a:rPr lang="en-US" dirty="0" err="1"/>
              <a:t>ID,Floor,#Hotel</a:t>
            </a:r>
            <a:r>
              <a:rPr lang="en-US" dirty="0"/>
              <a:t> </a:t>
            </a:r>
            <a:r>
              <a:rPr lang="en-US" dirty="0" err="1"/>
              <a:t>id,#Category</a:t>
            </a:r>
            <a:r>
              <a:rPr lang="en-US" dirty="0"/>
              <a:t> _id);</a:t>
            </a:r>
          </a:p>
          <a:p>
            <a:r>
              <a:rPr lang="en-US" dirty="0"/>
              <a:t>Employee (Employee_ </a:t>
            </a:r>
            <a:r>
              <a:rPr lang="en-US" dirty="0" err="1"/>
              <a:t>ID,EmployeeName</a:t>
            </a:r>
            <a:r>
              <a:rPr lang="en-US" dirty="0"/>
              <a:t>, </a:t>
            </a:r>
            <a:r>
              <a:rPr lang="en-US" dirty="0" err="1"/>
              <a:t>Employee_Speciality</a:t>
            </a:r>
            <a:r>
              <a:rPr lang="en-US" dirty="0"/>
              <a:t>,</a:t>
            </a:r>
          </a:p>
          <a:p>
            <a:r>
              <a:rPr lang="en-US" dirty="0"/>
              <a:t>#director ID #Hotel ID):</a:t>
            </a:r>
          </a:p>
          <a:p>
            <a:r>
              <a:rPr lang="en-US" dirty="0"/>
              <a:t>Category(Category_ </a:t>
            </a:r>
            <a:r>
              <a:rPr lang="en-US" dirty="0" err="1"/>
              <a:t>ID,Category_Name</a:t>
            </a:r>
            <a:r>
              <a:rPr lang="en-US" dirty="0"/>
              <a:t>, </a:t>
            </a:r>
            <a:r>
              <a:rPr lang="en-US" dirty="0" err="1"/>
              <a:t>Price,Beds_Numbers</a:t>
            </a:r>
            <a:r>
              <a:rPr lang="en-US" dirty="0"/>
              <a:t>);</a:t>
            </a:r>
            <a:endParaRPr lang="fr-TN" dirty="0"/>
          </a:p>
        </p:txBody>
      </p:sp>
    </p:spTree>
    <p:extLst>
      <p:ext uri="{BB962C8B-B14F-4D97-AF65-F5344CB8AC3E}">
        <p14:creationId xmlns:p14="http://schemas.microsoft.com/office/powerpoint/2010/main" val="3920461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</TotalTime>
  <Words>74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Relational model Checkpoint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model Checkpoint </dc:title>
  <dc:creator>6677</dc:creator>
  <cp:lastModifiedBy>6677</cp:lastModifiedBy>
  <cp:revision>1</cp:revision>
  <dcterms:created xsi:type="dcterms:W3CDTF">2021-12-14T13:05:22Z</dcterms:created>
  <dcterms:modified xsi:type="dcterms:W3CDTF">2021-12-14T13:06:40Z</dcterms:modified>
</cp:coreProperties>
</file>