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ulish"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ED0894-E514-42E8-9027-2AE9E80646B9}">
  <a:tblStyle styleId="{36ED0894-E514-42E8-9027-2AE9E80646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3FBB5FE-77FE-4698-850E-412BCDFAED4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3de28c2e8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3de28c2e8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3def4f5446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3def4f544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3def4f544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3def4f544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3def4f544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3def4f544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3def4f544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3def4f544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3c8082d3f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3c8082d3f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3c8082d3f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3c8082d3f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3c8082d3f5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23c8082d3f5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3de28c2e8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23de28c2e8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3de28c2e8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3de28c2e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3de28c2e8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3de28c2e8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14;p2"/>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flipH="1">
            <a:off x="798575" y="73809"/>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flipH="1">
            <a:off x="7295725" y="4017600"/>
            <a:ext cx="1049700" cy="1049700"/>
          </a:xfrm>
          <a:prstGeom prst="straightConnector1">
            <a:avLst/>
          </a:prstGeom>
          <a:noFill/>
          <a:ln w="9525" cap="flat" cmpd="sng">
            <a:solidFill>
              <a:schemeClr val="dk1"/>
            </a:solidFill>
            <a:prstDash val="solid"/>
            <a:round/>
            <a:headEnd type="none" w="med" len="med"/>
            <a:tailEnd type="none" w="med" len="med"/>
          </a:ln>
        </p:spPr>
      </p:cxnSp>
      <p:grpSp>
        <p:nvGrpSpPr>
          <p:cNvPr id="17" name="Google Shape;17;p2"/>
          <p:cNvGrpSpPr/>
          <p:nvPr/>
        </p:nvGrpSpPr>
        <p:grpSpPr>
          <a:xfrm>
            <a:off x="7882850" y="478000"/>
            <a:ext cx="538774" cy="61500"/>
            <a:chOff x="6566675" y="-61500"/>
            <a:chExt cx="538774" cy="61500"/>
          </a:xfrm>
        </p:grpSpPr>
        <p:sp>
          <p:nvSpPr>
            <p:cNvPr id="18" name="Google Shape;18;p2"/>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905713" y="1518213"/>
            <a:ext cx="7332600" cy="1423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2" name="Google Shape;22;p2"/>
          <p:cNvSpPr txBox="1">
            <a:spLocks noGrp="1"/>
          </p:cNvSpPr>
          <p:nvPr>
            <p:ph type="subTitle" idx="1"/>
          </p:nvPr>
        </p:nvSpPr>
        <p:spPr>
          <a:xfrm>
            <a:off x="905713" y="3217300"/>
            <a:ext cx="7332600" cy="40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7"/>
        <p:cNvGrpSpPr/>
        <p:nvPr/>
      </p:nvGrpSpPr>
      <p:grpSpPr>
        <a:xfrm>
          <a:off x="0" y="0"/>
          <a:ext cx="0" cy="0"/>
          <a:chOff x="0" y="0"/>
          <a:chExt cx="0" cy="0"/>
        </a:xfrm>
      </p:grpSpPr>
      <p:sp>
        <p:nvSpPr>
          <p:cNvPr id="128" name="Google Shape;128;p13"/>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32" name="Google Shape;132;p13"/>
          <p:cNvSpPr txBox="1">
            <a:spLocks noGrp="1"/>
          </p:cNvSpPr>
          <p:nvPr>
            <p:ph type="subTitle" idx="1"/>
          </p:nvPr>
        </p:nvSpPr>
        <p:spPr>
          <a:xfrm>
            <a:off x="897650" y="2118150"/>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3" name="Google Shape;133;p13"/>
          <p:cNvSpPr txBox="1">
            <a:spLocks noGrp="1"/>
          </p:cNvSpPr>
          <p:nvPr>
            <p:ph type="subTitle" idx="2"/>
          </p:nvPr>
        </p:nvSpPr>
        <p:spPr>
          <a:xfrm>
            <a:off x="3395850" y="2118150"/>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4" name="Google Shape;134;p13"/>
          <p:cNvSpPr txBox="1">
            <a:spLocks noGrp="1"/>
          </p:cNvSpPr>
          <p:nvPr>
            <p:ph type="subTitle" idx="3"/>
          </p:nvPr>
        </p:nvSpPr>
        <p:spPr>
          <a:xfrm>
            <a:off x="897650" y="3933474"/>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5" name="Google Shape;135;p13"/>
          <p:cNvSpPr txBox="1">
            <a:spLocks noGrp="1"/>
          </p:cNvSpPr>
          <p:nvPr>
            <p:ph type="subTitle" idx="4"/>
          </p:nvPr>
        </p:nvSpPr>
        <p:spPr>
          <a:xfrm>
            <a:off x="3395850" y="3933475"/>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6" name="Google Shape;136;p13"/>
          <p:cNvSpPr txBox="1">
            <a:spLocks noGrp="1"/>
          </p:cNvSpPr>
          <p:nvPr>
            <p:ph type="title" idx="5" hasCustomPrompt="1"/>
          </p:nvPr>
        </p:nvSpPr>
        <p:spPr>
          <a:xfrm>
            <a:off x="6735250" y="3233715"/>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7" name="Google Shape;137;p13"/>
          <p:cNvSpPr txBox="1">
            <a:spLocks noGrp="1"/>
          </p:cNvSpPr>
          <p:nvPr>
            <p:ph type="subTitle" idx="6"/>
          </p:nvPr>
        </p:nvSpPr>
        <p:spPr>
          <a:xfrm>
            <a:off x="5894050" y="2118150"/>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8" name="Google Shape;138;p13"/>
          <p:cNvSpPr txBox="1">
            <a:spLocks noGrp="1"/>
          </p:cNvSpPr>
          <p:nvPr>
            <p:ph type="subTitle" idx="7"/>
          </p:nvPr>
        </p:nvSpPr>
        <p:spPr>
          <a:xfrm>
            <a:off x="5894050" y="3933474"/>
            <a:ext cx="2352300" cy="48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139" name="Google Shape;139;p13"/>
          <p:cNvSpPr txBox="1">
            <a:spLocks noGrp="1"/>
          </p:cNvSpPr>
          <p:nvPr>
            <p:ph type="title" idx="8" hasCustomPrompt="1"/>
          </p:nvPr>
        </p:nvSpPr>
        <p:spPr>
          <a:xfrm>
            <a:off x="4237050" y="3233715"/>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9" hasCustomPrompt="1"/>
          </p:nvPr>
        </p:nvSpPr>
        <p:spPr>
          <a:xfrm>
            <a:off x="1738850" y="3233715"/>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13" hasCustomPrompt="1"/>
          </p:nvPr>
        </p:nvSpPr>
        <p:spPr>
          <a:xfrm>
            <a:off x="6735250" y="1451540"/>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title" idx="14" hasCustomPrompt="1"/>
          </p:nvPr>
        </p:nvSpPr>
        <p:spPr>
          <a:xfrm>
            <a:off x="1738850" y="1451540"/>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3" name="Google Shape;143;p13"/>
          <p:cNvSpPr txBox="1">
            <a:spLocks noGrp="1"/>
          </p:cNvSpPr>
          <p:nvPr>
            <p:ph type="title" idx="15" hasCustomPrompt="1"/>
          </p:nvPr>
        </p:nvSpPr>
        <p:spPr>
          <a:xfrm>
            <a:off x="4237050" y="1451540"/>
            <a:ext cx="669900" cy="6666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2400"/>
              <a:buNone/>
              <a:defRPr sz="2400" b="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cxnSp>
        <p:nvCxnSpPr>
          <p:cNvPr id="144" name="Google Shape;144;p13"/>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45" name="Google Shape;145;p13"/>
          <p:cNvGrpSpPr/>
          <p:nvPr/>
        </p:nvGrpSpPr>
        <p:grpSpPr>
          <a:xfrm>
            <a:off x="7882850" y="4604000"/>
            <a:ext cx="538774" cy="61500"/>
            <a:chOff x="6566675" y="-61500"/>
            <a:chExt cx="538774" cy="61500"/>
          </a:xfrm>
        </p:grpSpPr>
        <p:sp>
          <p:nvSpPr>
            <p:cNvPr id="146" name="Google Shape;146;p13"/>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49"/>
        <p:cNvGrpSpPr/>
        <p:nvPr/>
      </p:nvGrpSpPr>
      <p:grpSpPr>
        <a:xfrm>
          <a:off x="0" y="0"/>
          <a:ext cx="0" cy="0"/>
          <a:chOff x="0" y="0"/>
          <a:chExt cx="0" cy="0"/>
        </a:xfrm>
      </p:grpSpPr>
      <p:sp>
        <p:nvSpPr>
          <p:cNvPr id="150" name="Google Shape;150;p14"/>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54" name="Google Shape;154;p14"/>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55" name="Google Shape;155;p14"/>
          <p:cNvGrpSpPr/>
          <p:nvPr/>
        </p:nvGrpSpPr>
        <p:grpSpPr>
          <a:xfrm>
            <a:off x="7882850" y="478000"/>
            <a:ext cx="538774" cy="61500"/>
            <a:chOff x="6566675" y="-61500"/>
            <a:chExt cx="538774" cy="61500"/>
          </a:xfrm>
        </p:grpSpPr>
        <p:sp>
          <p:nvSpPr>
            <p:cNvPr id="156" name="Google Shape;156;p14"/>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68"/>
        <p:cNvGrpSpPr/>
        <p:nvPr/>
      </p:nvGrpSpPr>
      <p:grpSpPr>
        <a:xfrm>
          <a:off x="0" y="0"/>
          <a:ext cx="0" cy="0"/>
          <a:chOff x="0" y="0"/>
          <a:chExt cx="0" cy="0"/>
        </a:xfrm>
      </p:grpSpPr>
      <p:sp>
        <p:nvSpPr>
          <p:cNvPr id="169" name="Google Shape;169;p16"/>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txBox="1">
            <a:spLocks noGrp="1"/>
          </p:cNvSpPr>
          <p:nvPr>
            <p:ph type="title"/>
          </p:nvPr>
        </p:nvSpPr>
        <p:spPr>
          <a:xfrm>
            <a:off x="950975" y="539500"/>
            <a:ext cx="3945000" cy="9945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73" name="Google Shape;173;p16"/>
          <p:cNvSpPr txBox="1">
            <a:spLocks noGrp="1"/>
          </p:cNvSpPr>
          <p:nvPr>
            <p:ph type="body" idx="1"/>
          </p:nvPr>
        </p:nvSpPr>
        <p:spPr>
          <a:xfrm>
            <a:off x="950975" y="1733300"/>
            <a:ext cx="3945000" cy="241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AutoNum type="arabicPeriod"/>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cxnSp>
        <p:nvCxnSpPr>
          <p:cNvPr id="174" name="Google Shape;174;p16"/>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75" name="Google Shape;175;p16"/>
          <p:cNvGrpSpPr/>
          <p:nvPr/>
        </p:nvGrpSpPr>
        <p:grpSpPr>
          <a:xfrm>
            <a:off x="7882850" y="478000"/>
            <a:ext cx="538774" cy="61500"/>
            <a:chOff x="6566675" y="-61500"/>
            <a:chExt cx="538774" cy="61500"/>
          </a:xfrm>
        </p:grpSpPr>
        <p:sp>
          <p:nvSpPr>
            <p:cNvPr id="176" name="Google Shape;176;p1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203"/>
        <p:cNvGrpSpPr/>
        <p:nvPr/>
      </p:nvGrpSpPr>
      <p:grpSpPr>
        <a:xfrm>
          <a:off x="0" y="0"/>
          <a:ext cx="0" cy="0"/>
          <a:chOff x="0" y="0"/>
          <a:chExt cx="0" cy="0"/>
        </a:xfrm>
      </p:grpSpPr>
      <p:sp>
        <p:nvSpPr>
          <p:cNvPr id="204" name="Google Shape;204;p19"/>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08" name="Google Shape;208;p19"/>
          <p:cNvSpPr txBox="1">
            <a:spLocks noGrp="1"/>
          </p:cNvSpPr>
          <p:nvPr>
            <p:ph type="subTitle" idx="1"/>
          </p:nvPr>
        </p:nvSpPr>
        <p:spPr>
          <a:xfrm>
            <a:off x="932774" y="2624309"/>
            <a:ext cx="2295000" cy="197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09" name="Google Shape;209;p19"/>
          <p:cNvSpPr txBox="1">
            <a:spLocks noGrp="1"/>
          </p:cNvSpPr>
          <p:nvPr>
            <p:ph type="subTitle" idx="2"/>
          </p:nvPr>
        </p:nvSpPr>
        <p:spPr>
          <a:xfrm>
            <a:off x="3424478" y="2624307"/>
            <a:ext cx="2291400" cy="197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0" name="Google Shape;210;p19"/>
          <p:cNvSpPr txBox="1">
            <a:spLocks noGrp="1"/>
          </p:cNvSpPr>
          <p:nvPr>
            <p:ph type="subTitle" idx="3"/>
          </p:nvPr>
        </p:nvSpPr>
        <p:spPr>
          <a:xfrm>
            <a:off x="5916223" y="2624309"/>
            <a:ext cx="2295000" cy="1979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11" name="Google Shape;211;p19"/>
          <p:cNvSpPr txBox="1">
            <a:spLocks noGrp="1"/>
          </p:cNvSpPr>
          <p:nvPr>
            <p:ph type="subTitle" idx="4"/>
          </p:nvPr>
        </p:nvSpPr>
        <p:spPr>
          <a:xfrm>
            <a:off x="932774" y="1961100"/>
            <a:ext cx="2295000" cy="698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12" name="Google Shape;212;p19"/>
          <p:cNvSpPr txBox="1">
            <a:spLocks noGrp="1"/>
          </p:cNvSpPr>
          <p:nvPr>
            <p:ph type="subTitle" idx="5"/>
          </p:nvPr>
        </p:nvSpPr>
        <p:spPr>
          <a:xfrm>
            <a:off x="3424474" y="1961100"/>
            <a:ext cx="2291400" cy="698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13" name="Google Shape;213;p19"/>
          <p:cNvSpPr txBox="1">
            <a:spLocks noGrp="1"/>
          </p:cNvSpPr>
          <p:nvPr>
            <p:ph type="subTitle" idx="6"/>
          </p:nvPr>
        </p:nvSpPr>
        <p:spPr>
          <a:xfrm>
            <a:off x="5916226" y="1961100"/>
            <a:ext cx="2295000" cy="6981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214" name="Google Shape;214;p19"/>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215" name="Google Shape;215;p19"/>
          <p:cNvGrpSpPr/>
          <p:nvPr/>
        </p:nvGrpSpPr>
        <p:grpSpPr>
          <a:xfrm>
            <a:off x="7882850" y="4604000"/>
            <a:ext cx="538774" cy="61500"/>
            <a:chOff x="6566675" y="-61500"/>
            <a:chExt cx="538774" cy="61500"/>
          </a:xfrm>
        </p:grpSpPr>
        <p:sp>
          <p:nvSpPr>
            <p:cNvPr id="216" name="Google Shape;216;p1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219"/>
        <p:cNvGrpSpPr/>
        <p:nvPr/>
      </p:nvGrpSpPr>
      <p:grpSpPr>
        <a:xfrm>
          <a:off x="0" y="0"/>
          <a:ext cx="0" cy="0"/>
          <a:chOff x="0" y="0"/>
          <a:chExt cx="0" cy="0"/>
        </a:xfrm>
      </p:grpSpPr>
      <p:sp>
        <p:nvSpPr>
          <p:cNvPr id="220" name="Google Shape;220;p20"/>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24" name="Google Shape;224;p20"/>
          <p:cNvSpPr txBox="1">
            <a:spLocks noGrp="1"/>
          </p:cNvSpPr>
          <p:nvPr>
            <p:ph type="subTitle" idx="1"/>
          </p:nvPr>
        </p:nvSpPr>
        <p:spPr>
          <a:xfrm>
            <a:off x="906274" y="1691399"/>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5" name="Google Shape;225;p20"/>
          <p:cNvSpPr txBox="1">
            <a:spLocks noGrp="1"/>
          </p:cNvSpPr>
          <p:nvPr>
            <p:ph type="subTitle" idx="2"/>
          </p:nvPr>
        </p:nvSpPr>
        <p:spPr>
          <a:xfrm>
            <a:off x="4730426" y="1691399"/>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6" name="Google Shape;226;p20"/>
          <p:cNvSpPr txBox="1">
            <a:spLocks noGrp="1"/>
          </p:cNvSpPr>
          <p:nvPr>
            <p:ph type="subTitle" idx="3"/>
          </p:nvPr>
        </p:nvSpPr>
        <p:spPr>
          <a:xfrm>
            <a:off x="906274" y="1269525"/>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27" name="Google Shape;227;p20"/>
          <p:cNvSpPr txBox="1">
            <a:spLocks noGrp="1"/>
          </p:cNvSpPr>
          <p:nvPr>
            <p:ph type="subTitle" idx="4"/>
          </p:nvPr>
        </p:nvSpPr>
        <p:spPr>
          <a:xfrm>
            <a:off x="4730418" y="1269525"/>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28" name="Google Shape;228;p20"/>
          <p:cNvSpPr txBox="1">
            <a:spLocks noGrp="1"/>
          </p:cNvSpPr>
          <p:nvPr>
            <p:ph type="subTitle" idx="5"/>
          </p:nvPr>
        </p:nvSpPr>
        <p:spPr>
          <a:xfrm>
            <a:off x="906274" y="3396800"/>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29" name="Google Shape;229;p20"/>
          <p:cNvSpPr txBox="1">
            <a:spLocks noGrp="1"/>
          </p:cNvSpPr>
          <p:nvPr>
            <p:ph type="subTitle" idx="6"/>
          </p:nvPr>
        </p:nvSpPr>
        <p:spPr>
          <a:xfrm>
            <a:off x="4730426" y="3396800"/>
            <a:ext cx="3507300" cy="1207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30" name="Google Shape;230;p20"/>
          <p:cNvSpPr txBox="1">
            <a:spLocks noGrp="1"/>
          </p:cNvSpPr>
          <p:nvPr>
            <p:ph type="subTitle" idx="7"/>
          </p:nvPr>
        </p:nvSpPr>
        <p:spPr>
          <a:xfrm>
            <a:off x="906274" y="2974798"/>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31" name="Google Shape;231;p20"/>
          <p:cNvSpPr txBox="1">
            <a:spLocks noGrp="1"/>
          </p:cNvSpPr>
          <p:nvPr>
            <p:ph type="subTitle" idx="8"/>
          </p:nvPr>
        </p:nvSpPr>
        <p:spPr>
          <a:xfrm>
            <a:off x="4730418" y="2974798"/>
            <a:ext cx="3507300" cy="456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232" name="Google Shape;232;p20"/>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233" name="Google Shape;233;p20"/>
          <p:cNvGrpSpPr/>
          <p:nvPr/>
        </p:nvGrpSpPr>
        <p:grpSpPr>
          <a:xfrm>
            <a:off x="7882850" y="478000"/>
            <a:ext cx="538774" cy="61500"/>
            <a:chOff x="6566675" y="-61500"/>
            <a:chExt cx="538774" cy="61500"/>
          </a:xfrm>
        </p:grpSpPr>
        <p:sp>
          <p:nvSpPr>
            <p:cNvPr id="234" name="Google Shape;234;p20"/>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237"/>
        <p:cNvGrpSpPr/>
        <p:nvPr/>
      </p:nvGrpSpPr>
      <p:grpSpPr>
        <a:xfrm>
          <a:off x="0" y="0"/>
          <a:ext cx="0" cy="0"/>
          <a:chOff x="0" y="0"/>
          <a:chExt cx="0" cy="0"/>
        </a:xfrm>
      </p:grpSpPr>
      <p:sp>
        <p:nvSpPr>
          <p:cNvPr id="238" name="Google Shape;238;p21"/>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42" name="Google Shape;242;p21"/>
          <p:cNvSpPr txBox="1">
            <a:spLocks noGrp="1"/>
          </p:cNvSpPr>
          <p:nvPr>
            <p:ph type="subTitle" idx="1"/>
          </p:nvPr>
        </p:nvSpPr>
        <p:spPr>
          <a:xfrm>
            <a:off x="846248" y="1643322"/>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3" name="Google Shape;243;p21"/>
          <p:cNvSpPr txBox="1">
            <a:spLocks noGrp="1"/>
          </p:cNvSpPr>
          <p:nvPr>
            <p:ph type="subTitle" idx="2"/>
          </p:nvPr>
        </p:nvSpPr>
        <p:spPr>
          <a:xfrm>
            <a:off x="3342153" y="1643322"/>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4" name="Google Shape;244;p21"/>
          <p:cNvSpPr txBox="1">
            <a:spLocks noGrp="1"/>
          </p:cNvSpPr>
          <p:nvPr>
            <p:ph type="subTitle" idx="3"/>
          </p:nvPr>
        </p:nvSpPr>
        <p:spPr>
          <a:xfrm>
            <a:off x="5838051" y="1643322"/>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5" name="Google Shape;245;p21"/>
          <p:cNvSpPr txBox="1">
            <a:spLocks noGrp="1"/>
          </p:cNvSpPr>
          <p:nvPr>
            <p:ph type="subTitle" idx="4"/>
          </p:nvPr>
        </p:nvSpPr>
        <p:spPr>
          <a:xfrm>
            <a:off x="846248" y="1249025"/>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46" name="Google Shape;246;p21"/>
          <p:cNvSpPr txBox="1">
            <a:spLocks noGrp="1"/>
          </p:cNvSpPr>
          <p:nvPr>
            <p:ph type="subTitle" idx="5"/>
          </p:nvPr>
        </p:nvSpPr>
        <p:spPr>
          <a:xfrm>
            <a:off x="3342147" y="1249025"/>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47" name="Google Shape;247;p21"/>
          <p:cNvSpPr txBox="1">
            <a:spLocks noGrp="1"/>
          </p:cNvSpPr>
          <p:nvPr>
            <p:ph type="subTitle" idx="6"/>
          </p:nvPr>
        </p:nvSpPr>
        <p:spPr>
          <a:xfrm>
            <a:off x="5838052" y="1249025"/>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48" name="Google Shape;248;p21"/>
          <p:cNvSpPr txBox="1">
            <a:spLocks noGrp="1"/>
          </p:cNvSpPr>
          <p:nvPr>
            <p:ph type="subTitle" idx="7"/>
          </p:nvPr>
        </p:nvSpPr>
        <p:spPr>
          <a:xfrm>
            <a:off x="846248" y="3431299"/>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49" name="Google Shape;249;p21"/>
          <p:cNvSpPr txBox="1">
            <a:spLocks noGrp="1"/>
          </p:cNvSpPr>
          <p:nvPr>
            <p:ph type="subTitle" idx="8"/>
          </p:nvPr>
        </p:nvSpPr>
        <p:spPr>
          <a:xfrm>
            <a:off x="3342153" y="3431299"/>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0" name="Google Shape;250;p21"/>
          <p:cNvSpPr txBox="1">
            <a:spLocks noGrp="1"/>
          </p:cNvSpPr>
          <p:nvPr>
            <p:ph type="subTitle" idx="9"/>
          </p:nvPr>
        </p:nvSpPr>
        <p:spPr>
          <a:xfrm>
            <a:off x="5838051" y="3431299"/>
            <a:ext cx="2459700" cy="117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51" name="Google Shape;251;p21"/>
          <p:cNvSpPr txBox="1">
            <a:spLocks noGrp="1"/>
          </p:cNvSpPr>
          <p:nvPr>
            <p:ph type="subTitle" idx="13"/>
          </p:nvPr>
        </p:nvSpPr>
        <p:spPr>
          <a:xfrm>
            <a:off x="846248" y="3036951"/>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52" name="Google Shape;252;p21"/>
          <p:cNvSpPr txBox="1">
            <a:spLocks noGrp="1"/>
          </p:cNvSpPr>
          <p:nvPr>
            <p:ph type="subTitle" idx="14"/>
          </p:nvPr>
        </p:nvSpPr>
        <p:spPr>
          <a:xfrm>
            <a:off x="3342147" y="3036951"/>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sp>
        <p:nvSpPr>
          <p:cNvPr id="253" name="Google Shape;253;p21"/>
          <p:cNvSpPr txBox="1">
            <a:spLocks noGrp="1"/>
          </p:cNvSpPr>
          <p:nvPr>
            <p:ph type="subTitle" idx="15"/>
          </p:nvPr>
        </p:nvSpPr>
        <p:spPr>
          <a:xfrm>
            <a:off x="5838052" y="3036951"/>
            <a:ext cx="2459700" cy="429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highlight>
                  <a:schemeClr val="accent1"/>
                </a:highlight>
                <a:latin typeface="Mulish"/>
                <a:ea typeface="Mulish"/>
                <a:cs typeface="Mulish"/>
                <a:sym typeface="Mulish"/>
              </a:defRPr>
            </a:lvl2pPr>
            <a:lvl3pPr lvl="2" algn="ctr" rtl="0">
              <a:spcBef>
                <a:spcPts val="0"/>
              </a:spcBef>
              <a:spcAft>
                <a:spcPts val="0"/>
              </a:spcAft>
              <a:buSzPts val="1200"/>
              <a:buFont typeface="Mulish"/>
              <a:buNone/>
              <a:defRPr b="1">
                <a:highlight>
                  <a:schemeClr val="accent1"/>
                </a:highlight>
                <a:latin typeface="Mulish"/>
                <a:ea typeface="Mulish"/>
                <a:cs typeface="Mulish"/>
                <a:sym typeface="Mulish"/>
              </a:defRPr>
            </a:lvl3pPr>
            <a:lvl4pPr lvl="3" algn="ctr" rtl="0">
              <a:spcBef>
                <a:spcPts val="0"/>
              </a:spcBef>
              <a:spcAft>
                <a:spcPts val="0"/>
              </a:spcAft>
              <a:buSzPts val="1200"/>
              <a:buFont typeface="Mulish"/>
              <a:buNone/>
              <a:defRPr b="1">
                <a:highlight>
                  <a:schemeClr val="accent1"/>
                </a:highlight>
                <a:latin typeface="Mulish"/>
                <a:ea typeface="Mulish"/>
                <a:cs typeface="Mulish"/>
                <a:sym typeface="Mulish"/>
              </a:defRPr>
            </a:lvl4pPr>
            <a:lvl5pPr lvl="4" algn="ctr" rtl="0">
              <a:spcBef>
                <a:spcPts val="0"/>
              </a:spcBef>
              <a:spcAft>
                <a:spcPts val="0"/>
              </a:spcAft>
              <a:buSzPts val="1200"/>
              <a:buFont typeface="Mulish"/>
              <a:buNone/>
              <a:defRPr b="1">
                <a:highlight>
                  <a:schemeClr val="accent1"/>
                </a:highlight>
                <a:latin typeface="Mulish"/>
                <a:ea typeface="Mulish"/>
                <a:cs typeface="Mulish"/>
                <a:sym typeface="Mulish"/>
              </a:defRPr>
            </a:lvl5pPr>
            <a:lvl6pPr lvl="5" algn="ctr" rtl="0">
              <a:spcBef>
                <a:spcPts val="0"/>
              </a:spcBef>
              <a:spcAft>
                <a:spcPts val="0"/>
              </a:spcAft>
              <a:buSzPts val="1200"/>
              <a:buFont typeface="Mulish"/>
              <a:buNone/>
              <a:defRPr b="1">
                <a:highlight>
                  <a:schemeClr val="accent1"/>
                </a:highlight>
                <a:latin typeface="Mulish"/>
                <a:ea typeface="Mulish"/>
                <a:cs typeface="Mulish"/>
                <a:sym typeface="Mulish"/>
              </a:defRPr>
            </a:lvl6pPr>
            <a:lvl7pPr lvl="6" algn="ctr" rtl="0">
              <a:spcBef>
                <a:spcPts val="0"/>
              </a:spcBef>
              <a:spcAft>
                <a:spcPts val="0"/>
              </a:spcAft>
              <a:buSzPts val="1200"/>
              <a:buFont typeface="Mulish"/>
              <a:buNone/>
              <a:defRPr b="1">
                <a:highlight>
                  <a:schemeClr val="accent1"/>
                </a:highlight>
                <a:latin typeface="Mulish"/>
                <a:ea typeface="Mulish"/>
                <a:cs typeface="Mulish"/>
                <a:sym typeface="Mulish"/>
              </a:defRPr>
            </a:lvl7pPr>
            <a:lvl8pPr lvl="7" algn="ctr" rtl="0">
              <a:spcBef>
                <a:spcPts val="0"/>
              </a:spcBef>
              <a:spcAft>
                <a:spcPts val="0"/>
              </a:spcAft>
              <a:buSzPts val="1200"/>
              <a:buFont typeface="Mulish"/>
              <a:buNone/>
              <a:defRPr b="1">
                <a:highlight>
                  <a:schemeClr val="accent1"/>
                </a:highlight>
                <a:latin typeface="Mulish"/>
                <a:ea typeface="Mulish"/>
                <a:cs typeface="Mulish"/>
                <a:sym typeface="Mulish"/>
              </a:defRPr>
            </a:lvl8pPr>
            <a:lvl9pPr lvl="8" algn="ctr" rtl="0">
              <a:spcBef>
                <a:spcPts val="0"/>
              </a:spcBef>
              <a:spcAft>
                <a:spcPts val="0"/>
              </a:spcAft>
              <a:buSzPts val="1200"/>
              <a:buFont typeface="Mulish"/>
              <a:buNone/>
              <a:defRPr b="1">
                <a:highlight>
                  <a:schemeClr val="accent1"/>
                </a:highlight>
                <a:latin typeface="Mulish"/>
                <a:ea typeface="Mulish"/>
                <a:cs typeface="Mulish"/>
                <a:sym typeface="Mulish"/>
              </a:defRPr>
            </a:lvl9pPr>
          </a:lstStyle>
          <a:p>
            <a:endParaRPr/>
          </a:p>
        </p:txBody>
      </p:sp>
      <p:cxnSp>
        <p:nvCxnSpPr>
          <p:cNvPr id="254" name="Google Shape;254;p21"/>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255" name="Google Shape;255;p21"/>
          <p:cNvGrpSpPr/>
          <p:nvPr/>
        </p:nvGrpSpPr>
        <p:grpSpPr>
          <a:xfrm>
            <a:off x="7882850" y="4604000"/>
            <a:ext cx="538774" cy="61500"/>
            <a:chOff x="6566675" y="-61500"/>
            <a:chExt cx="538774" cy="61500"/>
          </a:xfrm>
        </p:grpSpPr>
        <p:sp>
          <p:nvSpPr>
            <p:cNvPr id="256" name="Google Shape;256;p21"/>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259"/>
        <p:cNvGrpSpPr/>
        <p:nvPr/>
      </p:nvGrpSpPr>
      <p:grpSpPr>
        <a:xfrm>
          <a:off x="0" y="0"/>
          <a:ext cx="0" cy="0"/>
          <a:chOff x="0" y="0"/>
          <a:chExt cx="0" cy="0"/>
        </a:xfrm>
      </p:grpSpPr>
      <p:sp>
        <p:nvSpPr>
          <p:cNvPr id="260" name="Google Shape;260;p22"/>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txBox="1">
            <a:spLocks noGrp="1"/>
          </p:cNvSpPr>
          <p:nvPr>
            <p:ph type="subTitle" idx="1"/>
          </p:nvPr>
        </p:nvSpPr>
        <p:spPr>
          <a:xfrm>
            <a:off x="4572001" y="1442683"/>
            <a:ext cx="28572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6" name="Google Shape;266;p22"/>
          <p:cNvSpPr txBox="1">
            <a:spLocks noGrp="1"/>
          </p:cNvSpPr>
          <p:nvPr>
            <p:ph type="title" hasCustomPrompt="1"/>
          </p:nvPr>
        </p:nvSpPr>
        <p:spPr>
          <a:xfrm>
            <a:off x="4572001" y="659500"/>
            <a:ext cx="2857200" cy="6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7" name="Google Shape;267;p22"/>
          <p:cNvSpPr txBox="1">
            <a:spLocks noGrp="1"/>
          </p:cNvSpPr>
          <p:nvPr>
            <p:ph type="subTitle" idx="2"/>
          </p:nvPr>
        </p:nvSpPr>
        <p:spPr>
          <a:xfrm>
            <a:off x="3143501" y="2844724"/>
            <a:ext cx="28572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68" name="Google Shape;268;p22"/>
          <p:cNvSpPr txBox="1">
            <a:spLocks noGrp="1"/>
          </p:cNvSpPr>
          <p:nvPr>
            <p:ph type="title" idx="3" hasCustomPrompt="1"/>
          </p:nvPr>
        </p:nvSpPr>
        <p:spPr>
          <a:xfrm>
            <a:off x="3143501" y="2059501"/>
            <a:ext cx="2857200" cy="6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69" name="Google Shape;269;p22"/>
          <p:cNvSpPr txBox="1">
            <a:spLocks noGrp="1"/>
          </p:cNvSpPr>
          <p:nvPr>
            <p:ph type="subTitle" idx="4"/>
          </p:nvPr>
        </p:nvSpPr>
        <p:spPr>
          <a:xfrm>
            <a:off x="1777176" y="4244725"/>
            <a:ext cx="28572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270" name="Google Shape;270;p22"/>
          <p:cNvSpPr txBox="1">
            <a:spLocks noGrp="1"/>
          </p:cNvSpPr>
          <p:nvPr>
            <p:ph type="title" idx="5" hasCustomPrompt="1"/>
          </p:nvPr>
        </p:nvSpPr>
        <p:spPr>
          <a:xfrm>
            <a:off x="1777176" y="3459501"/>
            <a:ext cx="2857200" cy="6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highlight>
                  <a:schemeClr val="accent1"/>
                </a:highlight>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cxnSp>
        <p:nvCxnSpPr>
          <p:cNvPr id="271" name="Google Shape;271;p22"/>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cxnSp>
        <p:nvCxnSpPr>
          <p:cNvPr id="272" name="Google Shape;272;p22"/>
          <p:cNvCxnSpPr/>
          <p:nvPr/>
        </p:nvCxnSpPr>
        <p:spPr>
          <a:xfrm flipH="1">
            <a:off x="798575" y="73809"/>
            <a:ext cx="1049700" cy="1049700"/>
          </a:xfrm>
          <a:prstGeom prst="straightConnector1">
            <a:avLst/>
          </a:prstGeom>
          <a:noFill/>
          <a:ln w="9525" cap="flat" cmpd="sng">
            <a:solidFill>
              <a:schemeClr val="dk1"/>
            </a:solidFill>
            <a:prstDash val="solid"/>
            <a:round/>
            <a:headEnd type="none" w="med" len="med"/>
            <a:tailEnd type="none" w="med" len="med"/>
          </a:ln>
        </p:spPr>
      </p:cxnSp>
      <p:grpSp>
        <p:nvGrpSpPr>
          <p:cNvPr id="273" name="Google Shape;273;p22"/>
          <p:cNvGrpSpPr/>
          <p:nvPr/>
        </p:nvGrpSpPr>
        <p:grpSpPr>
          <a:xfrm>
            <a:off x="7882850" y="478000"/>
            <a:ext cx="538774" cy="61500"/>
            <a:chOff x="6566675" y="-61500"/>
            <a:chExt cx="538774" cy="61500"/>
          </a:xfrm>
        </p:grpSpPr>
        <p:sp>
          <p:nvSpPr>
            <p:cNvPr id="274" name="Google Shape;274;p22"/>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2"/>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7" name="Google Shape;277;p22"/>
          <p:cNvCxnSpPr/>
          <p:nvPr/>
        </p:nvCxnSpPr>
        <p:spPr>
          <a:xfrm flipH="1">
            <a:off x="7295725" y="4017600"/>
            <a:ext cx="1049700" cy="1049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6">
    <p:bg>
      <p:bgPr>
        <a:solidFill>
          <a:schemeClr val="lt1"/>
        </a:solidFill>
        <a:effectLst/>
      </p:bgPr>
    </p:bg>
    <p:spTree>
      <p:nvGrpSpPr>
        <p:cNvPr id="1" name="Shape 29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95"/>
        <p:cNvGrpSpPr/>
        <p:nvPr/>
      </p:nvGrpSpPr>
      <p:grpSpPr>
        <a:xfrm>
          <a:off x="0" y="0"/>
          <a:ext cx="0" cy="0"/>
          <a:chOff x="0" y="0"/>
          <a:chExt cx="0" cy="0"/>
        </a:xfrm>
      </p:grpSpPr>
      <p:sp>
        <p:nvSpPr>
          <p:cNvPr id="296" name="Google Shape;296;p25"/>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25"/>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300" name="Google Shape;300;p25"/>
          <p:cNvGrpSpPr/>
          <p:nvPr/>
        </p:nvGrpSpPr>
        <p:grpSpPr>
          <a:xfrm>
            <a:off x="7882850" y="478000"/>
            <a:ext cx="538774" cy="61500"/>
            <a:chOff x="6566675" y="-61500"/>
            <a:chExt cx="538774" cy="61500"/>
          </a:xfrm>
        </p:grpSpPr>
        <p:sp>
          <p:nvSpPr>
            <p:cNvPr id="301" name="Google Shape;301;p25"/>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2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2474250" y="2765121"/>
            <a:ext cx="4195500" cy="1235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925950" y="1142679"/>
            <a:ext cx="1292100" cy="12945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12000"/>
              <a:buNone/>
              <a:defRPr sz="4800" b="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6_1_1">
    <p:spTree>
      <p:nvGrpSpPr>
        <p:cNvPr id="1" name="Shape 304"/>
        <p:cNvGrpSpPr/>
        <p:nvPr/>
      </p:nvGrpSpPr>
      <p:grpSpPr>
        <a:xfrm>
          <a:off x="0" y="0"/>
          <a:ext cx="0" cy="0"/>
          <a:chOff x="0" y="0"/>
          <a:chExt cx="0" cy="0"/>
        </a:xfrm>
      </p:grpSpPr>
      <p:sp>
        <p:nvSpPr>
          <p:cNvPr id="305" name="Google Shape;305;p26"/>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flipH="1">
            <a:off x="2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26"/>
          <p:cNvGrpSpPr/>
          <p:nvPr/>
        </p:nvGrpSpPr>
        <p:grpSpPr>
          <a:xfrm>
            <a:off x="7882850" y="4604000"/>
            <a:ext cx="538774" cy="61500"/>
            <a:chOff x="6566675" y="-61500"/>
            <a:chExt cx="538774" cy="61500"/>
          </a:xfrm>
        </p:grpSpPr>
        <p:sp>
          <p:nvSpPr>
            <p:cNvPr id="311" name="Google Shape;311;p2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14" name="Google Shape;314;p26"/>
          <p:cNvCxnSpPr/>
          <p:nvPr/>
        </p:nvCxnSpPr>
        <p:spPr>
          <a:xfrm>
            <a:off x="798575" y="4033709"/>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315" name="Google Shape;315;p26"/>
          <p:cNvCxnSpPr/>
          <p:nvPr/>
        </p:nvCxnSpPr>
        <p:spPr>
          <a:xfrm>
            <a:off x="7295725" y="76200"/>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316" name="Google Shape;316;p26"/>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sp>
        <p:nvSpPr>
          <p:cNvPr id="43" name="Google Shape;43;p5"/>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5"/>
          <p:cNvSpPr txBox="1">
            <a:spLocks noGrp="1"/>
          </p:cNvSpPr>
          <p:nvPr>
            <p:ph type="subTitle" idx="1"/>
          </p:nvPr>
        </p:nvSpPr>
        <p:spPr>
          <a:xfrm>
            <a:off x="1239975" y="2920643"/>
            <a:ext cx="3128400" cy="12825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8" name="Google Shape;48;p5"/>
          <p:cNvSpPr txBox="1">
            <a:spLocks noGrp="1"/>
          </p:cNvSpPr>
          <p:nvPr>
            <p:ph type="subTitle" idx="2"/>
          </p:nvPr>
        </p:nvSpPr>
        <p:spPr>
          <a:xfrm>
            <a:off x="4775625" y="2920643"/>
            <a:ext cx="3128400" cy="128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9" name="Google Shape;49;p5"/>
          <p:cNvSpPr txBox="1">
            <a:spLocks noGrp="1"/>
          </p:cNvSpPr>
          <p:nvPr>
            <p:ph type="subTitle" idx="3"/>
          </p:nvPr>
        </p:nvSpPr>
        <p:spPr>
          <a:xfrm>
            <a:off x="1239975" y="2550359"/>
            <a:ext cx="3128400" cy="4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sp>
        <p:nvSpPr>
          <p:cNvPr id="50" name="Google Shape;50;p5"/>
          <p:cNvSpPr txBox="1">
            <a:spLocks noGrp="1"/>
          </p:cNvSpPr>
          <p:nvPr>
            <p:ph type="subTitle" idx="4"/>
          </p:nvPr>
        </p:nvSpPr>
        <p:spPr>
          <a:xfrm>
            <a:off x="4775625" y="2550359"/>
            <a:ext cx="3128400" cy="40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Font typeface="Mulish"/>
              <a:buNone/>
              <a:defRPr sz="1800" b="1">
                <a:highlight>
                  <a:schemeClr val="accent1"/>
                </a:highlight>
                <a:latin typeface="Mulish"/>
                <a:ea typeface="Mulish"/>
                <a:cs typeface="Mulish"/>
                <a:sym typeface="Mulish"/>
              </a:defRPr>
            </a:lvl1pPr>
            <a:lvl2pPr lvl="1" algn="ctr" rtl="0">
              <a:spcBef>
                <a:spcPts val="0"/>
              </a:spcBef>
              <a:spcAft>
                <a:spcPts val="0"/>
              </a:spcAft>
              <a:buSzPts val="1200"/>
              <a:buFont typeface="Mulish"/>
              <a:buNone/>
              <a:defRPr b="1">
                <a:latin typeface="Mulish"/>
                <a:ea typeface="Mulish"/>
                <a:cs typeface="Mulish"/>
                <a:sym typeface="Mulish"/>
              </a:defRPr>
            </a:lvl2pPr>
            <a:lvl3pPr lvl="2" algn="ctr" rtl="0">
              <a:spcBef>
                <a:spcPts val="0"/>
              </a:spcBef>
              <a:spcAft>
                <a:spcPts val="0"/>
              </a:spcAft>
              <a:buSzPts val="1200"/>
              <a:buFont typeface="Mulish"/>
              <a:buNone/>
              <a:defRPr b="1">
                <a:latin typeface="Mulish"/>
                <a:ea typeface="Mulish"/>
                <a:cs typeface="Mulish"/>
                <a:sym typeface="Mulish"/>
              </a:defRPr>
            </a:lvl3pPr>
            <a:lvl4pPr lvl="3" algn="ctr" rtl="0">
              <a:spcBef>
                <a:spcPts val="0"/>
              </a:spcBef>
              <a:spcAft>
                <a:spcPts val="0"/>
              </a:spcAft>
              <a:buSzPts val="1200"/>
              <a:buFont typeface="Mulish"/>
              <a:buNone/>
              <a:defRPr b="1">
                <a:latin typeface="Mulish"/>
                <a:ea typeface="Mulish"/>
                <a:cs typeface="Mulish"/>
                <a:sym typeface="Mulish"/>
              </a:defRPr>
            </a:lvl4pPr>
            <a:lvl5pPr lvl="4" algn="ctr" rtl="0">
              <a:spcBef>
                <a:spcPts val="0"/>
              </a:spcBef>
              <a:spcAft>
                <a:spcPts val="0"/>
              </a:spcAft>
              <a:buSzPts val="1200"/>
              <a:buFont typeface="Mulish"/>
              <a:buNone/>
              <a:defRPr b="1">
                <a:latin typeface="Mulish"/>
                <a:ea typeface="Mulish"/>
                <a:cs typeface="Mulish"/>
                <a:sym typeface="Mulish"/>
              </a:defRPr>
            </a:lvl5pPr>
            <a:lvl6pPr lvl="5" algn="ctr" rtl="0">
              <a:spcBef>
                <a:spcPts val="0"/>
              </a:spcBef>
              <a:spcAft>
                <a:spcPts val="0"/>
              </a:spcAft>
              <a:buSzPts val="1200"/>
              <a:buFont typeface="Mulish"/>
              <a:buNone/>
              <a:defRPr b="1">
                <a:latin typeface="Mulish"/>
                <a:ea typeface="Mulish"/>
                <a:cs typeface="Mulish"/>
                <a:sym typeface="Mulish"/>
              </a:defRPr>
            </a:lvl6pPr>
            <a:lvl7pPr lvl="6" algn="ctr" rtl="0">
              <a:spcBef>
                <a:spcPts val="0"/>
              </a:spcBef>
              <a:spcAft>
                <a:spcPts val="0"/>
              </a:spcAft>
              <a:buSzPts val="1200"/>
              <a:buFont typeface="Mulish"/>
              <a:buNone/>
              <a:defRPr b="1">
                <a:latin typeface="Mulish"/>
                <a:ea typeface="Mulish"/>
                <a:cs typeface="Mulish"/>
                <a:sym typeface="Mulish"/>
              </a:defRPr>
            </a:lvl7pPr>
            <a:lvl8pPr lvl="7" algn="ctr" rtl="0">
              <a:spcBef>
                <a:spcPts val="0"/>
              </a:spcBef>
              <a:spcAft>
                <a:spcPts val="0"/>
              </a:spcAft>
              <a:buSzPts val="1200"/>
              <a:buFont typeface="Mulish"/>
              <a:buNone/>
              <a:defRPr b="1">
                <a:latin typeface="Mulish"/>
                <a:ea typeface="Mulish"/>
                <a:cs typeface="Mulish"/>
                <a:sym typeface="Mulish"/>
              </a:defRPr>
            </a:lvl8pPr>
            <a:lvl9pPr lvl="8" algn="ctr" rtl="0">
              <a:spcBef>
                <a:spcPts val="0"/>
              </a:spcBef>
              <a:spcAft>
                <a:spcPts val="0"/>
              </a:spcAft>
              <a:buSzPts val="1200"/>
              <a:buFont typeface="Mulish"/>
              <a:buNone/>
              <a:defRPr b="1">
                <a:latin typeface="Mulish"/>
                <a:ea typeface="Mulish"/>
                <a:cs typeface="Mulish"/>
                <a:sym typeface="Mulish"/>
              </a:defRPr>
            </a:lvl9pPr>
          </a:lstStyle>
          <a:p>
            <a:endParaRPr/>
          </a:p>
        </p:txBody>
      </p:sp>
      <p:cxnSp>
        <p:nvCxnSpPr>
          <p:cNvPr id="51" name="Google Shape;51;p5"/>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5"/>
          <p:cNvGrpSpPr/>
          <p:nvPr/>
        </p:nvGrpSpPr>
        <p:grpSpPr>
          <a:xfrm>
            <a:off x="7882850" y="478000"/>
            <a:ext cx="538774" cy="61500"/>
            <a:chOff x="6566675" y="-61500"/>
            <a:chExt cx="538774" cy="61500"/>
          </a:xfrm>
        </p:grpSpPr>
        <p:sp>
          <p:nvSpPr>
            <p:cNvPr id="53" name="Google Shape;53;p5"/>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6"/>
          <p:cNvSpPr/>
          <p:nvPr/>
        </p:nvSpPr>
        <p:spPr>
          <a:xfrm flipH="1">
            <a:off x="856167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29432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720000" y="478000"/>
            <a:ext cx="538774" cy="61500"/>
            <a:chOff x="6566675" y="-61500"/>
            <a:chExt cx="538774" cy="61500"/>
          </a:xfrm>
        </p:grpSpPr>
        <p:sp>
          <p:nvSpPr>
            <p:cNvPr id="62" name="Google Shape;62;p6"/>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7"/>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txBox="1">
            <a:spLocks noGrp="1"/>
          </p:cNvSpPr>
          <p:nvPr>
            <p:ph type="title"/>
          </p:nvPr>
        </p:nvSpPr>
        <p:spPr>
          <a:xfrm>
            <a:off x="722375" y="539500"/>
            <a:ext cx="4351500" cy="985800"/>
          </a:xfrm>
          <a:prstGeom prst="rect">
            <a:avLst/>
          </a:prstGeom>
        </p:spPr>
        <p:txBody>
          <a:bodyPr spcFirstLastPara="1" wrap="square" lIns="91425" tIns="91425" rIns="91425" bIns="91425" anchor="t" anchorCtr="0">
            <a:noAutofit/>
          </a:bodyPr>
          <a:lstStyle>
            <a:lvl1pPr lvl="0" algn="l">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0" name="Google Shape;70;p7"/>
          <p:cNvSpPr txBox="1">
            <a:spLocks noGrp="1"/>
          </p:cNvSpPr>
          <p:nvPr>
            <p:ph type="body" idx="1"/>
          </p:nvPr>
        </p:nvSpPr>
        <p:spPr>
          <a:xfrm>
            <a:off x="722375" y="1885700"/>
            <a:ext cx="4351500" cy="2489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71" name="Google Shape;71;p7"/>
          <p:cNvSpPr>
            <a:spLocks noGrp="1"/>
          </p:cNvSpPr>
          <p:nvPr>
            <p:ph type="pic" idx="2"/>
          </p:nvPr>
        </p:nvSpPr>
        <p:spPr>
          <a:xfrm>
            <a:off x="5600700" y="732150"/>
            <a:ext cx="2714100" cy="3573300"/>
          </a:xfrm>
          <a:prstGeom prst="rect">
            <a:avLst/>
          </a:prstGeom>
          <a:noFill/>
          <a:ln>
            <a:noFill/>
          </a:ln>
        </p:spPr>
      </p:sp>
      <p:grpSp>
        <p:nvGrpSpPr>
          <p:cNvPr id="72" name="Google Shape;72;p7"/>
          <p:cNvGrpSpPr/>
          <p:nvPr/>
        </p:nvGrpSpPr>
        <p:grpSpPr>
          <a:xfrm>
            <a:off x="7882850" y="478000"/>
            <a:ext cx="538774" cy="61500"/>
            <a:chOff x="6566675" y="-61500"/>
            <a:chExt cx="538774" cy="61500"/>
          </a:xfrm>
        </p:grpSpPr>
        <p:sp>
          <p:nvSpPr>
            <p:cNvPr id="73" name="Google Shape;73;p7"/>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7"/>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800000" flipH="1">
            <a:off x="0"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rot="10800000"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2095650" y="947100"/>
            <a:ext cx="4952700" cy="324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cxnSp>
        <p:nvCxnSpPr>
          <p:cNvPr id="83" name="Google Shape;83;p8"/>
          <p:cNvCxnSpPr/>
          <p:nvPr/>
        </p:nvCxnSpPr>
        <p:spPr>
          <a:xfrm>
            <a:off x="7295725" y="76200"/>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84" name="Google Shape;84;p8"/>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85" name="Google Shape;85;p8"/>
          <p:cNvGrpSpPr/>
          <p:nvPr/>
        </p:nvGrpSpPr>
        <p:grpSpPr>
          <a:xfrm>
            <a:off x="7882850" y="4604000"/>
            <a:ext cx="538774" cy="61500"/>
            <a:chOff x="6566675" y="-61500"/>
            <a:chExt cx="538774" cy="61500"/>
          </a:xfrm>
        </p:grpSpPr>
        <p:sp>
          <p:nvSpPr>
            <p:cNvPr id="86" name="Google Shape;86;p8"/>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 name="Google Shape;89;p8"/>
          <p:cNvCxnSpPr/>
          <p:nvPr/>
        </p:nvCxnSpPr>
        <p:spPr>
          <a:xfrm>
            <a:off x="798575" y="4033709"/>
            <a:ext cx="1049700" cy="10497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9"/>
          <p:cNvSpPr/>
          <p:nvPr/>
        </p:nvSpPr>
        <p:spPr>
          <a:xfrm>
            <a:off x="745490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86895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8561675"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0"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6" name="Google Shape;96;p9"/>
          <p:cNvCxnSpPr/>
          <p:nvPr/>
        </p:nvCxnSpPr>
        <p:spPr>
          <a:xfrm>
            <a:off x="722375" y="3118800"/>
            <a:ext cx="0" cy="17343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9"/>
          <p:cNvCxnSpPr/>
          <p:nvPr/>
        </p:nvCxnSpPr>
        <p:spPr>
          <a:xfrm flipH="1">
            <a:off x="798575" y="73809"/>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98" name="Google Shape;98;p9"/>
          <p:cNvCxnSpPr/>
          <p:nvPr/>
        </p:nvCxnSpPr>
        <p:spPr>
          <a:xfrm flipH="1">
            <a:off x="7295725" y="4017600"/>
            <a:ext cx="1049700" cy="1049700"/>
          </a:xfrm>
          <a:prstGeom prst="straightConnector1">
            <a:avLst/>
          </a:prstGeom>
          <a:noFill/>
          <a:ln w="9525" cap="flat" cmpd="sng">
            <a:solidFill>
              <a:schemeClr val="dk1"/>
            </a:solidFill>
            <a:prstDash val="solid"/>
            <a:round/>
            <a:headEnd type="none" w="med" len="med"/>
            <a:tailEnd type="none" w="med" len="med"/>
          </a:ln>
        </p:spPr>
      </p:cxnSp>
      <p:grpSp>
        <p:nvGrpSpPr>
          <p:cNvPr id="99" name="Google Shape;99;p9"/>
          <p:cNvGrpSpPr/>
          <p:nvPr/>
        </p:nvGrpSpPr>
        <p:grpSpPr>
          <a:xfrm>
            <a:off x="7882850" y="478000"/>
            <a:ext cx="538774" cy="61500"/>
            <a:chOff x="6566675" y="-61500"/>
            <a:chExt cx="538774" cy="61500"/>
          </a:xfrm>
        </p:grpSpPr>
        <p:sp>
          <p:nvSpPr>
            <p:cNvPr id="100" name="Google Shape;100;p9"/>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9"/>
          <p:cNvSpPr txBox="1">
            <a:spLocks noGrp="1"/>
          </p:cNvSpPr>
          <p:nvPr>
            <p:ph type="title"/>
          </p:nvPr>
        </p:nvSpPr>
        <p:spPr>
          <a:xfrm>
            <a:off x="2549400" y="1577100"/>
            <a:ext cx="4045200" cy="754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4" name="Google Shape;104;p9"/>
          <p:cNvSpPr txBox="1">
            <a:spLocks noGrp="1"/>
          </p:cNvSpPr>
          <p:nvPr>
            <p:ph type="subTitle" idx="1"/>
          </p:nvPr>
        </p:nvSpPr>
        <p:spPr>
          <a:xfrm>
            <a:off x="2549400" y="2331300"/>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sz="1500"/>
            </a:lvl1pPr>
            <a:lvl2pPr lvl="1" algn="ctr">
              <a:lnSpc>
                <a:spcPct val="100000"/>
              </a:lnSpc>
              <a:spcBef>
                <a:spcPts val="0"/>
              </a:spcBef>
              <a:spcAft>
                <a:spcPts val="0"/>
              </a:spcAft>
              <a:buSzPts val="1500"/>
              <a:buNone/>
              <a:defRPr sz="1500"/>
            </a:lvl2pPr>
            <a:lvl3pPr lvl="2" algn="ctr">
              <a:lnSpc>
                <a:spcPct val="100000"/>
              </a:lnSpc>
              <a:spcBef>
                <a:spcPts val="0"/>
              </a:spcBef>
              <a:spcAft>
                <a:spcPts val="0"/>
              </a:spcAft>
              <a:buSzPts val="1500"/>
              <a:buNone/>
              <a:defRPr sz="1500"/>
            </a:lvl3pPr>
            <a:lvl4pPr lvl="3" algn="ctr">
              <a:lnSpc>
                <a:spcPct val="100000"/>
              </a:lnSpc>
              <a:spcBef>
                <a:spcPts val="0"/>
              </a:spcBef>
              <a:spcAft>
                <a:spcPts val="0"/>
              </a:spcAft>
              <a:buSzPts val="1500"/>
              <a:buNone/>
              <a:defRPr sz="1500"/>
            </a:lvl4pPr>
            <a:lvl5pPr lvl="4" algn="ctr">
              <a:lnSpc>
                <a:spcPct val="100000"/>
              </a:lnSpc>
              <a:spcBef>
                <a:spcPts val="0"/>
              </a:spcBef>
              <a:spcAft>
                <a:spcPts val="0"/>
              </a:spcAft>
              <a:buSzPts val="1500"/>
              <a:buNone/>
              <a:defRPr sz="1500"/>
            </a:lvl5pPr>
            <a:lvl6pPr lvl="5" algn="ctr">
              <a:lnSpc>
                <a:spcPct val="100000"/>
              </a:lnSpc>
              <a:spcBef>
                <a:spcPts val="0"/>
              </a:spcBef>
              <a:spcAft>
                <a:spcPts val="0"/>
              </a:spcAft>
              <a:buSzPts val="1500"/>
              <a:buNone/>
              <a:defRPr sz="1500"/>
            </a:lvl6pPr>
            <a:lvl7pPr lvl="6" algn="ctr">
              <a:lnSpc>
                <a:spcPct val="100000"/>
              </a:lnSpc>
              <a:spcBef>
                <a:spcPts val="0"/>
              </a:spcBef>
              <a:spcAft>
                <a:spcPts val="0"/>
              </a:spcAft>
              <a:buSzPts val="1500"/>
              <a:buNone/>
              <a:defRPr sz="1500"/>
            </a:lvl7pPr>
            <a:lvl8pPr lvl="7" algn="ctr">
              <a:lnSpc>
                <a:spcPct val="100000"/>
              </a:lnSpc>
              <a:spcBef>
                <a:spcPts val="0"/>
              </a:spcBef>
              <a:spcAft>
                <a:spcPts val="0"/>
              </a:spcAft>
              <a:buSzPts val="1500"/>
              <a:buNone/>
              <a:defRPr sz="1500"/>
            </a:lvl8pPr>
            <a:lvl9pPr lvl="8" algn="ctr">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p:nvPr/>
        </p:nvSpPr>
        <p:spPr>
          <a:xfrm>
            <a:off x="294325" y="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8561675" y="2075400"/>
            <a:ext cx="2880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ontserrat"/>
              <a:ea typeface="Montserrat"/>
              <a:cs typeface="Montserrat"/>
              <a:sym typeface="Montserrat"/>
            </a:endParaRPr>
          </a:p>
        </p:txBody>
      </p:sp>
      <p:sp>
        <p:nvSpPr>
          <p:cNvPr id="110" name="Google Shape;110;p1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1"/>
        <p:cNvGrpSpPr/>
        <p:nvPr/>
      </p:nvGrpSpPr>
      <p:grpSpPr>
        <a:xfrm>
          <a:off x="0" y="0"/>
          <a:ext cx="0" cy="0"/>
          <a:chOff x="0" y="0"/>
          <a:chExt cx="0" cy="0"/>
        </a:xfrm>
      </p:grpSpPr>
      <p:sp>
        <p:nvSpPr>
          <p:cNvPr id="112" name="Google Shape;112;p11"/>
          <p:cNvSpPr/>
          <p:nvPr/>
        </p:nvSpPr>
        <p:spPr>
          <a:xfrm rot="10800000" flipH="1">
            <a:off x="7454900" y="3693025"/>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10800000" flipH="1">
            <a:off x="0" y="207540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rot="10800000" flipH="1">
            <a:off x="-868950" y="-1282800"/>
            <a:ext cx="2406300" cy="2406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10800000" flipH="1">
            <a:off x="8561675" y="0"/>
            <a:ext cx="582300" cy="306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202200" y="179550"/>
            <a:ext cx="8739600" cy="478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1"/>
          <p:cNvCxnSpPr/>
          <p:nvPr/>
        </p:nvCxnSpPr>
        <p:spPr>
          <a:xfrm>
            <a:off x="7295725" y="76200"/>
            <a:ext cx="1049700" cy="1049700"/>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11"/>
          <p:cNvCxnSpPr/>
          <p:nvPr/>
        </p:nvCxnSpPr>
        <p:spPr>
          <a:xfrm>
            <a:off x="722375" y="307926"/>
            <a:ext cx="0" cy="173430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11"/>
          <p:cNvGrpSpPr/>
          <p:nvPr/>
        </p:nvGrpSpPr>
        <p:grpSpPr>
          <a:xfrm>
            <a:off x="7882850" y="4604000"/>
            <a:ext cx="538774" cy="61500"/>
            <a:chOff x="6566675" y="-61500"/>
            <a:chExt cx="538774" cy="61500"/>
          </a:xfrm>
        </p:grpSpPr>
        <p:sp>
          <p:nvSpPr>
            <p:cNvPr id="120" name="Google Shape;120;p11"/>
            <p:cNvSpPr/>
            <p:nvPr/>
          </p:nvSpPr>
          <p:spPr>
            <a:xfrm>
              <a:off x="6566675" y="-61500"/>
              <a:ext cx="61500" cy="615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6805312"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7043949" y="-61500"/>
              <a:ext cx="61500" cy="61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3" name="Google Shape;123;p11"/>
          <p:cNvCxnSpPr/>
          <p:nvPr/>
        </p:nvCxnSpPr>
        <p:spPr>
          <a:xfrm>
            <a:off x="798575" y="4033709"/>
            <a:ext cx="1049700" cy="1049700"/>
          </a:xfrm>
          <a:prstGeom prst="straightConnector1">
            <a:avLst/>
          </a:prstGeom>
          <a:noFill/>
          <a:ln w="9525" cap="flat" cmpd="sng">
            <a:solidFill>
              <a:schemeClr val="dk1"/>
            </a:solidFill>
            <a:prstDash val="solid"/>
            <a:round/>
            <a:headEnd type="none" w="med" len="med"/>
            <a:tailEnd type="none" w="med" len="med"/>
          </a:ln>
        </p:spPr>
      </p:cxnSp>
      <p:sp>
        <p:nvSpPr>
          <p:cNvPr id="124" name="Google Shape;124;p11"/>
          <p:cNvSpPr txBox="1">
            <a:spLocks noGrp="1"/>
          </p:cNvSpPr>
          <p:nvPr>
            <p:ph type="title" hasCustomPrompt="1"/>
          </p:nvPr>
        </p:nvSpPr>
        <p:spPr>
          <a:xfrm>
            <a:off x="1654334" y="1551280"/>
            <a:ext cx="5835300" cy="1325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highlight>
                  <a:schemeClr val="accent1"/>
                </a:highlight>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a:spLocks noGrp="1"/>
          </p:cNvSpPr>
          <p:nvPr>
            <p:ph type="subTitle" idx="1"/>
          </p:nvPr>
        </p:nvSpPr>
        <p:spPr>
          <a:xfrm>
            <a:off x="1654300" y="3162620"/>
            <a:ext cx="5835300" cy="4296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5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1pPr>
            <a:lvl2pPr lvl="1"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2pPr>
            <a:lvl3pPr lvl="2"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3pPr>
            <a:lvl4pPr lvl="3"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4pPr>
            <a:lvl5pPr lvl="4"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5pPr>
            <a:lvl6pPr lvl="5"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6pPr>
            <a:lvl7pPr lvl="6"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7pPr>
            <a:lvl8pPr lvl="7"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8pPr>
            <a:lvl9pPr lvl="8" algn="ctr">
              <a:spcBef>
                <a:spcPts val="0"/>
              </a:spcBef>
              <a:spcAft>
                <a:spcPts val="0"/>
              </a:spcAft>
              <a:buClr>
                <a:schemeClr val="dk1"/>
              </a:buClr>
              <a:buSzPts val="2800"/>
              <a:buFont typeface="Mulish"/>
              <a:buNone/>
              <a:defRPr sz="2800" b="1">
                <a:solidFill>
                  <a:schemeClr val="dk1"/>
                </a:solidFill>
                <a:latin typeface="Mulish"/>
                <a:ea typeface="Mulish"/>
                <a:cs typeface="Mulish"/>
                <a:sym typeface="Mulish"/>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marL="914400" lvl="1"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marL="1371600" lvl="2"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marL="1828800" lvl="3"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marL="2286000" lvl="4"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marL="2743200" lvl="5"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marL="3200400" lvl="6"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marL="3657600" lvl="7"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marL="4114800" lvl="8" indent="-304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5" r:id="rId14"/>
    <p:sldLayoutId id="2147483666" r:id="rId15"/>
    <p:sldLayoutId id="2147483667" r:id="rId16"/>
    <p:sldLayoutId id="2147483668" r:id="rId17"/>
    <p:sldLayoutId id="2147483670" r:id="rId18"/>
    <p:sldLayoutId id="2147483671" r:id="rId19"/>
    <p:sldLayoutId id="2147483672"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0"/>
          <p:cNvSpPr txBox="1">
            <a:spLocks noGrp="1"/>
          </p:cNvSpPr>
          <p:nvPr>
            <p:ph type="ctrTitle"/>
          </p:nvPr>
        </p:nvSpPr>
        <p:spPr>
          <a:xfrm>
            <a:off x="3506543" y="2592222"/>
            <a:ext cx="2130914" cy="4308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a:latin typeface="Mulish" panose="020B0604020202020204" charset="0"/>
                <a:ea typeface="MS UI Gothic" panose="020B0600070205080204" pitchFamily="34" charset="-128"/>
                <a:cs typeface="Rozha One" panose="020B0604020202020204" charset="0"/>
              </a:rPr>
              <a:t>FINAL PROJECT</a:t>
            </a:r>
            <a:endParaRPr sz="2000" b="0" dirty="0">
              <a:highlight>
                <a:schemeClr val="accent1"/>
              </a:highlight>
              <a:latin typeface="Mulish" panose="020B0604020202020204" charset="0"/>
              <a:ea typeface="Mulish Light"/>
              <a:cs typeface="Mulish Light"/>
              <a:sym typeface="Mulish Light"/>
            </a:endParaRPr>
          </a:p>
        </p:txBody>
      </p:sp>
      <p:cxnSp>
        <p:nvCxnSpPr>
          <p:cNvPr id="329" name="Google Shape;329;p30"/>
          <p:cNvCxnSpPr/>
          <p:nvPr/>
        </p:nvCxnSpPr>
        <p:spPr>
          <a:xfrm>
            <a:off x="2140208" y="2488139"/>
            <a:ext cx="5120400" cy="0"/>
          </a:xfrm>
          <a:prstGeom prst="straightConnector1">
            <a:avLst/>
          </a:prstGeom>
          <a:noFill/>
          <a:ln w="9525" cap="flat" cmpd="sng">
            <a:solidFill>
              <a:schemeClr val="dk1"/>
            </a:solidFill>
            <a:prstDash val="solid"/>
            <a:round/>
            <a:headEnd type="none" w="med" len="med"/>
            <a:tailEnd type="none" w="med" len="med"/>
          </a:ln>
        </p:spPr>
      </p:cxnSp>
      <p:sp>
        <p:nvSpPr>
          <p:cNvPr id="2" name="TextBox 1">
            <a:extLst>
              <a:ext uri="{FF2B5EF4-FFF2-40B4-BE49-F238E27FC236}">
                <a16:creationId xmlns:a16="http://schemas.microsoft.com/office/drawing/2014/main" id="{CF286AC8-7951-E788-5FAF-094FBB19A92B}"/>
              </a:ext>
            </a:extLst>
          </p:cNvPr>
          <p:cNvSpPr txBox="1"/>
          <p:nvPr/>
        </p:nvSpPr>
        <p:spPr>
          <a:xfrm>
            <a:off x="2213103" y="1780253"/>
            <a:ext cx="4974609" cy="707886"/>
          </a:xfrm>
          <a:prstGeom prst="rect">
            <a:avLst/>
          </a:prstGeom>
          <a:noFill/>
        </p:spPr>
        <p:txBody>
          <a:bodyPr wrap="square" rtlCol="0">
            <a:spAutoFit/>
          </a:bodyPr>
          <a:lstStyle/>
          <a:p>
            <a:pPr algn="ctr"/>
            <a:r>
              <a:rPr lang="en-US" sz="4000" dirty="0"/>
              <a:t>MAMIDI MOUNASRI</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14" name="Google Shape;1262;p36">
            <a:extLst>
              <a:ext uri="{FF2B5EF4-FFF2-40B4-BE49-F238E27FC236}">
                <a16:creationId xmlns:a16="http://schemas.microsoft.com/office/drawing/2014/main" id="{31B1397C-700B-FE83-4B61-37729ED7D9F5}"/>
              </a:ext>
            </a:extLst>
          </p:cNvPr>
          <p:cNvSpPr txBox="1">
            <a:spLocks noGrp="1"/>
          </p:cNvSpPr>
          <p:nvPr/>
        </p:nvSpPr>
        <p:spPr>
          <a:xfrm>
            <a:off x="854690" y="107809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ozha One"/>
              <a:buNone/>
              <a:defRPr sz="40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2pPr>
            <a:lvl3pPr marR="0" lvl="2"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3pPr>
            <a:lvl4pPr marR="0" lvl="3"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4pPr>
            <a:lvl5pPr marR="0" lvl="4"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5pPr>
            <a:lvl6pPr marR="0" lvl="5"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6pPr>
            <a:lvl7pPr marR="0" lvl="6"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7pPr>
            <a:lvl8pPr marR="0" lvl="7"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8pPr>
            <a:lvl9pPr marR="0" lvl="8" algn="ctr" rtl="0">
              <a:lnSpc>
                <a:spcPct val="100000"/>
              </a:lnSpc>
              <a:spcBef>
                <a:spcPts val="0"/>
              </a:spcBef>
              <a:spcAft>
                <a:spcPts val="0"/>
              </a:spcAft>
              <a:buClr>
                <a:schemeClr val="lt1"/>
              </a:buClr>
              <a:buSzPts val="6000"/>
              <a:buFont typeface="Rozha One"/>
              <a:buNone/>
              <a:defRPr sz="6000" b="0" i="0" u="none" strike="noStrike" cap="none">
                <a:solidFill>
                  <a:schemeClr val="lt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1"/>
                </a:solidFill>
                <a:latin typeface="Mulish" panose="020B0604020202020204" charset="0"/>
              </a:rPr>
              <a:t>MODELLING</a:t>
            </a:r>
            <a:endParaRPr sz="3600" dirty="0">
              <a:solidFill>
                <a:schemeClr val="tx1"/>
              </a:solidFill>
              <a:latin typeface="Mulish" panose="020B0604020202020204" charset="0"/>
            </a:endParaRPr>
          </a:p>
        </p:txBody>
      </p:sp>
      <p:sp>
        <p:nvSpPr>
          <p:cNvPr id="15" name="Google Shape;1269;p36">
            <a:extLst>
              <a:ext uri="{FF2B5EF4-FFF2-40B4-BE49-F238E27FC236}">
                <a16:creationId xmlns:a16="http://schemas.microsoft.com/office/drawing/2014/main" id="{2C0991BD-C57E-07D6-DDC1-5E9C7BD84160}"/>
              </a:ext>
            </a:extLst>
          </p:cNvPr>
          <p:cNvSpPr txBox="1">
            <a:spLocks/>
          </p:cNvSpPr>
          <p:nvPr/>
        </p:nvSpPr>
        <p:spPr>
          <a:xfrm>
            <a:off x="413009" y="1765979"/>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Mulish" panose="020B0604020202020204" charset="0"/>
              <a:cs typeface="Rozha One" panose="020B0604020202020204" charset="0"/>
            </a:endParaRPr>
          </a:p>
        </p:txBody>
      </p:sp>
      <p:sp>
        <p:nvSpPr>
          <p:cNvPr id="16" name="Google Shape;1270;p36">
            <a:extLst>
              <a:ext uri="{FF2B5EF4-FFF2-40B4-BE49-F238E27FC236}">
                <a16:creationId xmlns:a16="http://schemas.microsoft.com/office/drawing/2014/main" id="{69265C8D-1140-F1A3-D1BE-981D3B0A71FB}"/>
              </a:ext>
            </a:extLst>
          </p:cNvPr>
          <p:cNvSpPr txBox="1">
            <a:spLocks/>
          </p:cNvSpPr>
          <p:nvPr/>
        </p:nvSpPr>
        <p:spPr>
          <a:xfrm>
            <a:off x="682388" y="1821714"/>
            <a:ext cx="7925774" cy="2006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1" dirty="0">
                <a:latin typeface="Mulish" panose="020B0604020202020204" charset="0"/>
                <a:cs typeface="Rozha One" panose="020B0604020202020204" charset="0"/>
              </a:rPr>
              <a:t>Components:</a:t>
            </a:r>
          </a:p>
          <a:p>
            <a:pPr marL="457200" indent="-457200" algn="l">
              <a:buFont typeface="Arial" panose="020B0604020202020204" pitchFamily="34" charset="0"/>
              <a:buChar char="•"/>
            </a:pPr>
            <a:r>
              <a:rPr lang="en-US" sz="1600" b="1" dirty="0">
                <a:latin typeface="Mulish" panose="020B0604020202020204" charset="0"/>
                <a:cs typeface="Rozha One" panose="020B0604020202020204" charset="0"/>
              </a:rPr>
              <a:t>Key Press Handling: Function: </a:t>
            </a:r>
            <a:r>
              <a:rPr lang="en-US" sz="1600" i="1" dirty="0" err="1">
                <a:latin typeface="Mulish" panose="020B0604020202020204" charset="0"/>
                <a:cs typeface="Rozha One" panose="020B0604020202020204" charset="0"/>
              </a:rPr>
              <a:t>on_press</a:t>
            </a:r>
            <a:r>
              <a:rPr lang="en-US" sz="1600" i="1" dirty="0">
                <a:latin typeface="Mulish" panose="020B0604020202020204" charset="0"/>
                <a:cs typeface="Rozha One" panose="020B0604020202020204" charset="0"/>
              </a:rPr>
              <a:t>(key)</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Captures and logs the pressed keys.</a:t>
            </a:r>
          </a:p>
          <a:p>
            <a:pPr algn="l"/>
            <a:r>
              <a:rPr lang="en-US" sz="1600" b="1" dirty="0">
                <a:latin typeface="Mulish" panose="020B0604020202020204" charset="0"/>
                <a:cs typeface="Rozha One" panose="020B0604020202020204" charset="0"/>
              </a:rPr>
              <a:t>	Details: </a:t>
            </a:r>
            <a:r>
              <a:rPr lang="en-US" sz="1600" dirty="0">
                <a:latin typeface="Mulish" panose="020B0604020202020204" charset="0"/>
                <a:cs typeface="Rozha One" panose="020B0604020202020204" charset="0"/>
              </a:rPr>
              <a:t>Appends key press events to a list and updates the JSON log file.</a:t>
            </a:r>
          </a:p>
          <a:p>
            <a:pPr algn="l"/>
            <a:endParaRPr lang="en-US" sz="1600" dirty="0">
              <a:latin typeface="Mulish" panose="020B0604020202020204" charset="0"/>
              <a:cs typeface="Rozha One" panose="020B0604020202020204" charset="0"/>
            </a:endParaRPr>
          </a:p>
          <a:p>
            <a:pPr marL="457200" indent="-457200" algn="l">
              <a:buFont typeface="Arial" panose="020B0604020202020204" pitchFamily="34" charset="0"/>
              <a:buChar char="•"/>
            </a:pPr>
            <a:r>
              <a:rPr lang="en-US" sz="1600" b="1" dirty="0">
                <a:latin typeface="Mulish" panose="020B0604020202020204" charset="0"/>
                <a:cs typeface="Rozha One" panose="020B0604020202020204" charset="0"/>
              </a:rPr>
              <a:t>Key Release Handling: Function: </a:t>
            </a:r>
            <a:r>
              <a:rPr lang="en-US" sz="1600" i="1" dirty="0" err="1">
                <a:latin typeface="Mulish" panose="020B0604020202020204" charset="0"/>
                <a:cs typeface="Rozha One" panose="020B0604020202020204" charset="0"/>
              </a:rPr>
              <a:t>on_release</a:t>
            </a:r>
            <a:r>
              <a:rPr lang="en-US" sz="1600" i="1" dirty="0">
                <a:latin typeface="Mulish" panose="020B0604020202020204" charset="0"/>
                <a:cs typeface="Rozha One" panose="020B0604020202020204" charset="0"/>
              </a:rPr>
              <a:t>(key)</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Captures and logs the released keys.</a:t>
            </a:r>
          </a:p>
          <a:p>
            <a:pPr algn="l"/>
            <a:r>
              <a:rPr lang="en-US" sz="1600" dirty="0">
                <a:latin typeface="Mulish" panose="020B0604020202020204" charset="0"/>
                <a:cs typeface="Rozha One" panose="020B0604020202020204" charset="0"/>
              </a:rPr>
              <a:t>	</a:t>
            </a:r>
            <a:r>
              <a:rPr lang="en-US" sz="1600" b="1" dirty="0">
                <a:latin typeface="Mulish" panose="020B0604020202020204" charset="0"/>
                <a:cs typeface="Rozha One" panose="020B0604020202020204" charset="0"/>
              </a:rPr>
              <a:t>Details: </a:t>
            </a:r>
            <a:r>
              <a:rPr lang="en-US" sz="1600" dirty="0">
                <a:latin typeface="Mulish" panose="020B0604020202020204" charset="0"/>
                <a:cs typeface="Rozha One" panose="020B0604020202020204" charset="0"/>
              </a:rPr>
              <a:t>Appends key release events to a list, updates the JSON log file, and accumulates keys for the text log.</a:t>
            </a:r>
          </a:p>
          <a:p>
            <a:pPr algn="l"/>
            <a:endParaRPr lang="en-US" sz="1600" dirty="0">
              <a:latin typeface="Mulish" panose="020B0604020202020204" charset="0"/>
              <a:cs typeface="Rozha One" panose="020B0604020202020204" charset="0"/>
            </a:endParaRPr>
          </a:p>
          <a:p>
            <a:pPr algn="l"/>
            <a:endParaRPr lang="en-IN" sz="2400" dirty="0">
              <a:latin typeface="Mulish" panose="020B0604020202020204" charset="0"/>
              <a:cs typeface="Rozha One" panose="020B0604020202020204" charset="0"/>
            </a:endParaRPr>
          </a:p>
        </p:txBody>
      </p:sp>
      <p:cxnSp>
        <p:nvCxnSpPr>
          <p:cNvPr id="17" name="Straight Connector 16">
            <a:extLst>
              <a:ext uri="{FF2B5EF4-FFF2-40B4-BE49-F238E27FC236}">
                <a16:creationId xmlns:a16="http://schemas.microsoft.com/office/drawing/2014/main" id="{1150CC36-22DF-253D-1862-899109751455}"/>
              </a:ext>
            </a:extLst>
          </p:cNvPr>
          <p:cNvCxnSpPr>
            <a:cxnSpLocks/>
          </p:cNvCxnSpPr>
          <p:nvPr/>
        </p:nvCxnSpPr>
        <p:spPr>
          <a:xfrm>
            <a:off x="793275" y="176532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6" name="Google Shape;1292;p38">
            <a:extLst>
              <a:ext uri="{FF2B5EF4-FFF2-40B4-BE49-F238E27FC236}">
                <a16:creationId xmlns:a16="http://schemas.microsoft.com/office/drawing/2014/main" id="{B832F40E-E15D-40E5-76A8-117FB3B5FE06}"/>
              </a:ext>
            </a:extLst>
          </p:cNvPr>
          <p:cNvSpPr/>
          <p:nvPr/>
        </p:nvSpPr>
        <p:spPr>
          <a:xfrm>
            <a:off x="7727675" y="4309571"/>
            <a:ext cx="704228" cy="30654"/>
          </a:xfrm>
          <a:custGeom>
            <a:avLst/>
            <a:gdLst/>
            <a:ahLst/>
            <a:cxnLst/>
            <a:rect l="l" t="t" r="r" b="b"/>
            <a:pathLst>
              <a:path w="18034" h="785" extrusionOk="0">
                <a:moveTo>
                  <a:pt x="1" y="0"/>
                </a:moveTo>
                <a:lnTo>
                  <a:pt x="1" y="785"/>
                </a:lnTo>
                <a:lnTo>
                  <a:pt x="18034" y="785"/>
                </a:lnTo>
                <a:lnTo>
                  <a:pt x="18034"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latin typeface="Mulish" panose="020B0604020202020204" charset="0"/>
            </a:endParaRPr>
          </a:p>
        </p:txBody>
      </p:sp>
      <p:sp>
        <p:nvSpPr>
          <p:cNvPr id="7" name="Google Shape;1262;p36">
            <a:extLst>
              <a:ext uri="{FF2B5EF4-FFF2-40B4-BE49-F238E27FC236}">
                <a16:creationId xmlns:a16="http://schemas.microsoft.com/office/drawing/2014/main" id="{A6F8E52E-85EE-084C-D045-73BBBE1AFFDD}"/>
              </a:ext>
            </a:extLst>
          </p:cNvPr>
          <p:cNvSpPr txBox="1">
            <a:spLocks noGrp="1"/>
          </p:cNvSpPr>
          <p:nvPr/>
        </p:nvSpPr>
        <p:spPr>
          <a:xfrm>
            <a:off x="930462" y="88474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Rozha One"/>
              <a:buNone/>
              <a:defRPr sz="7900" b="0" i="0" u="none" strike="noStrike" cap="none">
                <a:solidFill>
                  <a:schemeClr val="accent2"/>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9600"/>
              <a:buFont typeface="Rozha One"/>
              <a:buNone/>
              <a:defRPr sz="9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sz="3600" dirty="0">
                <a:solidFill>
                  <a:schemeClr val="tx1"/>
                </a:solidFill>
                <a:latin typeface="Mulish" panose="020B0604020202020204" charset="0"/>
              </a:rPr>
              <a:t>MODELLING</a:t>
            </a:r>
            <a:endParaRPr sz="3600" dirty="0">
              <a:solidFill>
                <a:schemeClr val="tx1"/>
              </a:solidFill>
              <a:latin typeface="Mulish" panose="020B0604020202020204" charset="0"/>
            </a:endParaRPr>
          </a:p>
        </p:txBody>
      </p:sp>
      <p:sp>
        <p:nvSpPr>
          <p:cNvPr id="8" name="Google Shape;1269;p36">
            <a:extLst>
              <a:ext uri="{FF2B5EF4-FFF2-40B4-BE49-F238E27FC236}">
                <a16:creationId xmlns:a16="http://schemas.microsoft.com/office/drawing/2014/main" id="{69755121-1407-CDFE-7FBE-DDB2E8E2AB94}"/>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Mulish" panose="020B0604020202020204" charset="0"/>
              <a:cs typeface="Rozha One" panose="020B0604020202020204" charset="0"/>
            </a:endParaRPr>
          </a:p>
        </p:txBody>
      </p:sp>
      <p:sp>
        <p:nvSpPr>
          <p:cNvPr id="9" name="Google Shape;1270;p36">
            <a:extLst>
              <a:ext uri="{FF2B5EF4-FFF2-40B4-BE49-F238E27FC236}">
                <a16:creationId xmlns:a16="http://schemas.microsoft.com/office/drawing/2014/main" id="{593988F9-25D1-918C-56BC-281A8906D5BF}"/>
              </a:ext>
            </a:extLst>
          </p:cNvPr>
          <p:cNvSpPr txBox="1">
            <a:spLocks/>
          </p:cNvSpPr>
          <p:nvPr/>
        </p:nvSpPr>
        <p:spPr>
          <a:xfrm>
            <a:off x="930462" y="1701872"/>
            <a:ext cx="6018730" cy="182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lgn="l">
              <a:buFont typeface="Wingdings" panose="05000000000000000000" pitchFamily="2" charset="2"/>
              <a:buChar char="Ø"/>
            </a:pPr>
            <a:r>
              <a:rPr lang="en-US" sz="1600" b="1" dirty="0">
                <a:latin typeface="Mulish" panose="020B0604020202020204" charset="0"/>
                <a:cs typeface="Rozha One" panose="020B0604020202020204" charset="0"/>
              </a:rPr>
              <a:t>Logging Functions: Text Logging: </a:t>
            </a:r>
            <a:r>
              <a:rPr lang="en-US" sz="1600" i="1" dirty="0" err="1">
                <a:latin typeface="Mulish" panose="020B0604020202020204" charset="0"/>
                <a:cs typeface="Rozha One" panose="020B0604020202020204" charset="0"/>
              </a:rPr>
              <a:t>generate_text_log</a:t>
            </a:r>
            <a:r>
              <a:rPr lang="en-US" sz="1600" i="1" dirty="0">
                <a:latin typeface="Mulish" panose="020B0604020202020204" charset="0"/>
                <a:cs typeface="Rozha One" panose="020B0604020202020204" charset="0"/>
              </a:rPr>
              <a:t>(key)</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Writes the recorded keys to key_log.txt.</a:t>
            </a:r>
          </a:p>
          <a:p>
            <a:pPr marL="457200" indent="-457200" algn="l">
              <a:buFont typeface="Wingdings" panose="05000000000000000000" pitchFamily="2" charset="2"/>
              <a:buChar char="Ø"/>
            </a:pPr>
            <a:r>
              <a:rPr lang="en-US" sz="1600" b="1" dirty="0">
                <a:latin typeface="Mulish" panose="020B0604020202020204" charset="0"/>
                <a:cs typeface="Rozha One" panose="020B0604020202020204" charset="0"/>
              </a:rPr>
              <a:t>JSON Logging</a:t>
            </a:r>
            <a:r>
              <a:rPr lang="en-US" sz="1600" dirty="0">
                <a:latin typeface="Mulish" panose="020B0604020202020204" charset="0"/>
                <a:cs typeface="Rozha One" panose="020B0604020202020204" charset="0"/>
              </a:rPr>
              <a:t>: </a:t>
            </a:r>
            <a:r>
              <a:rPr lang="en-US" sz="1600" i="1" dirty="0" err="1">
                <a:latin typeface="Mulish" panose="020B0604020202020204" charset="0"/>
                <a:cs typeface="Rozha One" panose="020B0604020202020204" charset="0"/>
              </a:rPr>
              <a:t>generate_json_file</a:t>
            </a:r>
            <a:r>
              <a:rPr lang="en-US" sz="1600" i="1" dirty="0">
                <a:latin typeface="Mulish" panose="020B0604020202020204" charset="0"/>
                <a:cs typeface="Rozha One" panose="020B0604020202020204" charset="0"/>
              </a:rPr>
              <a:t>(</a:t>
            </a:r>
            <a:r>
              <a:rPr lang="en-US" sz="1600" i="1" dirty="0" err="1">
                <a:latin typeface="Mulish" panose="020B0604020202020204" charset="0"/>
                <a:cs typeface="Rozha One" panose="020B0604020202020204" charset="0"/>
              </a:rPr>
              <a:t>keys_used</a:t>
            </a:r>
            <a:r>
              <a:rPr lang="en-US" sz="1600" i="1" dirty="0">
                <a:latin typeface="Mulish" panose="020B0604020202020204" charset="0"/>
                <a:cs typeface="Rozha One" panose="020B0604020202020204" charset="0"/>
              </a:rPr>
              <a:t>)</a:t>
            </a:r>
          </a:p>
          <a:p>
            <a:pPr algn="l"/>
            <a:r>
              <a:rPr lang="en-US" sz="1600" b="1" dirty="0">
                <a:latin typeface="Mulish" panose="020B0604020202020204" charset="0"/>
                <a:cs typeface="Rozha One" panose="020B0604020202020204" charset="0"/>
              </a:rPr>
              <a:t>	Description: </a:t>
            </a:r>
            <a:r>
              <a:rPr lang="en-US" sz="1600" dirty="0">
                <a:latin typeface="Mulish" panose="020B0604020202020204" charset="0"/>
                <a:cs typeface="Rozha One" panose="020B0604020202020204" charset="0"/>
              </a:rPr>
              <a:t>Dumps the list of key events to </a:t>
            </a:r>
            <a:r>
              <a:rPr lang="en-US" sz="1600" dirty="0" err="1">
                <a:latin typeface="Mulish" panose="020B0604020202020204" charset="0"/>
                <a:cs typeface="Rozha One" panose="020B0604020202020204" charset="0"/>
              </a:rPr>
              <a:t>key_log.json</a:t>
            </a:r>
            <a:r>
              <a:rPr lang="en-US" sz="1600" dirty="0">
                <a:latin typeface="Mulish" panose="020B0604020202020204" charset="0"/>
                <a:cs typeface="Rozha One" panose="020B0604020202020204" charset="0"/>
              </a:rPr>
              <a:t>.</a:t>
            </a:r>
            <a:endParaRPr lang="en-IN" sz="1600" dirty="0">
              <a:latin typeface="Mulish" panose="020B0604020202020204" charset="0"/>
              <a:cs typeface="Rozha One" panose="020B0604020202020204" charset="0"/>
            </a:endParaRPr>
          </a:p>
          <a:p>
            <a:pPr algn="l"/>
            <a:endParaRPr lang="en-IN" sz="2400" dirty="0">
              <a:latin typeface="Mulish" panose="020B0604020202020204" charset="0"/>
              <a:cs typeface="Rozha One" panose="020B0604020202020204" charset="0"/>
            </a:endParaRPr>
          </a:p>
        </p:txBody>
      </p:sp>
      <p:cxnSp>
        <p:nvCxnSpPr>
          <p:cNvPr id="10" name="Straight Connector 9">
            <a:extLst>
              <a:ext uri="{FF2B5EF4-FFF2-40B4-BE49-F238E27FC236}">
                <a16:creationId xmlns:a16="http://schemas.microsoft.com/office/drawing/2014/main" id="{3C8DDD4F-1858-0B50-4550-9FB135DA20F4}"/>
              </a:ext>
            </a:extLst>
          </p:cNvPr>
          <p:cNvCxnSpPr>
            <a:cxnSpLocks/>
          </p:cNvCxnSpPr>
          <p:nvPr/>
        </p:nvCxnSpPr>
        <p:spPr>
          <a:xfrm>
            <a:off x="930462" y="1538923"/>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5" name="Google Shape;1262;p36">
            <a:extLst>
              <a:ext uri="{FF2B5EF4-FFF2-40B4-BE49-F238E27FC236}">
                <a16:creationId xmlns:a16="http://schemas.microsoft.com/office/drawing/2014/main" id="{D48FD4A1-F468-5236-B22B-02AA0D8231AC}"/>
              </a:ext>
            </a:extLst>
          </p:cNvPr>
          <p:cNvSpPr txBox="1">
            <a:spLocks/>
          </p:cNvSpPr>
          <p:nvPr/>
        </p:nvSpPr>
        <p:spPr>
          <a:xfrm>
            <a:off x="712098" y="80327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a:solidFill>
                  <a:schemeClr val="tx1"/>
                </a:solidFill>
                <a:latin typeface="Mulish" panose="020B0604020202020204" charset="0"/>
              </a:rPr>
              <a:t>MODELLING</a:t>
            </a:r>
            <a:endParaRPr lang="en-IN" sz="3600" dirty="0">
              <a:solidFill>
                <a:schemeClr val="tx1"/>
              </a:solidFill>
              <a:latin typeface="Mulish" panose="020B0604020202020204" charset="0"/>
            </a:endParaRPr>
          </a:p>
        </p:txBody>
      </p:sp>
      <p:sp>
        <p:nvSpPr>
          <p:cNvPr id="6" name="Google Shape;1269;p36">
            <a:extLst>
              <a:ext uri="{FF2B5EF4-FFF2-40B4-BE49-F238E27FC236}">
                <a16:creationId xmlns:a16="http://schemas.microsoft.com/office/drawing/2014/main" id="{F9AD518F-8E9F-EE4B-67AB-AD11C7385ED0}"/>
              </a:ext>
            </a:extLst>
          </p:cNvPr>
          <p:cNvSpPr txBox="1">
            <a:spLocks/>
          </p:cNvSpPr>
          <p:nvPr/>
        </p:nvSpPr>
        <p:spPr>
          <a:xfrm>
            <a:off x="712098" y="1640525"/>
            <a:ext cx="3706226" cy="444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1800" b="1" dirty="0">
              <a:latin typeface="Mulish" panose="020B0604020202020204" charset="0"/>
              <a:cs typeface="Rozha One" panose="020B0604020202020204" charset="0"/>
            </a:endParaRPr>
          </a:p>
        </p:txBody>
      </p:sp>
      <p:sp>
        <p:nvSpPr>
          <p:cNvPr id="7" name="Google Shape;1270;p36">
            <a:extLst>
              <a:ext uri="{FF2B5EF4-FFF2-40B4-BE49-F238E27FC236}">
                <a16:creationId xmlns:a16="http://schemas.microsoft.com/office/drawing/2014/main" id="{E4625C5D-1C9F-B9B0-AB78-6246198F6A45}"/>
              </a:ext>
            </a:extLst>
          </p:cNvPr>
          <p:cNvSpPr txBox="1">
            <a:spLocks/>
          </p:cNvSpPr>
          <p:nvPr/>
        </p:nvSpPr>
        <p:spPr>
          <a:xfrm>
            <a:off x="712099" y="1696261"/>
            <a:ext cx="7599388" cy="3121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600" b="1" dirty="0">
                <a:latin typeface="Mulish" panose="020B0604020202020204" charset="0"/>
                <a:cs typeface="Rozha One" panose="020B0604020202020204" charset="0"/>
              </a:rPr>
              <a:t>Flow Diagram:</a:t>
            </a:r>
            <a:endParaRPr lang="en-US" sz="1600" dirty="0">
              <a:latin typeface="Mulish" panose="020B0604020202020204" charset="0"/>
              <a:cs typeface="Rozha One" panose="020B0604020202020204" charset="0"/>
            </a:endParaRPr>
          </a:p>
          <a:p>
            <a:pPr lvl="1" algn="l">
              <a:buFont typeface="Arial" panose="020B0604020202020204" pitchFamily="34" charset="0"/>
              <a:buChar char="•"/>
            </a:pPr>
            <a:r>
              <a:rPr lang="en-US" b="1" dirty="0">
                <a:latin typeface="Mulish" panose="020B0604020202020204" charset="0"/>
                <a:cs typeface="Rozha One" panose="020B0604020202020204" charset="0"/>
              </a:rPr>
              <a:t>Initialization:</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b="1" dirty="0">
                <a:latin typeface="Mulish" panose="020B0604020202020204" charset="0"/>
                <a:cs typeface="Rozha One" panose="020B0604020202020204" charset="0"/>
              </a:rPr>
              <a:t>Event Capture:</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Log key press and release events.</a:t>
            </a:r>
          </a:p>
          <a:p>
            <a:pPr lvl="1" algn="l">
              <a:buFont typeface="Arial" panose="020B0604020202020204" pitchFamily="34" charset="0"/>
              <a:buChar char="•"/>
            </a:pPr>
            <a:r>
              <a:rPr lang="en-US" b="1" dirty="0">
                <a:latin typeface="Mulish" panose="020B0604020202020204" charset="0"/>
                <a:cs typeface="Rozha One" panose="020B0604020202020204" charset="0"/>
              </a:rPr>
              <a:t>Data Logging:</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b="1" dirty="0">
                <a:latin typeface="Mulish" panose="020B0604020202020204" charset="0"/>
                <a:cs typeface="Rozha One" panose="020B0604020202020204" charset="0"/>
              </a:rPr>
              <a:t>Stop Logging:</a:t>
            </a:r>
            <a:endParaRPr lang="en-US" dirty="0">
              <a:latin typeface="Mulish" panose="020B0604020202020204" charset="0"/>
              <a:cs typeface="Rozha One" panose="020B0604020202020204" charset="0"/>
            </a:endParaRP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dirty="0">
                <a:latin typeface="Mulish" panose="020B0604020202020204" charset="0"/>
                <a:cs typeface="Rozha One" panose="020B0604020202020204" charset="0"/>
              </a:rPr>
              <a:t>Update the GUI status to indicate the keylogger is stopped.</a:t>
            </a:r>
          </a:p>
          <a:p>
            <a:pPr algn="l"/>
            <a:endParaRPr lang="en-IN" sz="1200" dirty="0">
              <a:latin typeface="Mulish" panose="020B0604020202020204" charset="0"/>
              <a:cs typeface="Rozha One" panose="020B0604020202020204" charset="0"/>
            </a:endParaRPr>
          </a:p>
        </p:txBody>
      </p:sp>
      <p:cxnSp>
        <p:nvCxnSpPr>
          <p:cNvPr id="8" name="Straight Connector 7">
            <a:extLst>
              <a:ext uri="{FF2B5EF4-FFF2-40B4-BE49-F238E27FC236}">
                <a16:creationId xmlns:a16="http://schemas.microsoft.com/office/drawing/2014/main" id="{B99E7B32-9F41-AE4E-8004-ED16B880B179}"/>
              </a:ext>
            </a:extLst>
          </p:cNvPr>
          <p:cNvCxnSpPr>
            <a:cxnSpLocks/>
          </p:cNvCxnSpPr>
          <p:nvPr/>
        </p:nvCxnSpPr>
        <p:spPr>
          <a:xfrm>
            <a:off x="712098" y="142291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 name="TextBox 4">
            <a:extLst>
              <a:ext uri="{FF2B5EF4-FFF2-40B4-BE49-F238E27FC236}">
                <a16:creationId xmlns:a16="http://schemas.microsoft.com/office/drawing/2014/main" id="{EA22B804-296D-3306-E1D2-F6748AAB8F40}"/>
              </a:ext>
            </a:extLst>
          </p:cNvPr>
          <p:cNvSpPr txBox="1"/>
          <p:nvPr/>
        </p:nvSpPr>
        <p:spPr>
          <a:xfrm>
            <a:off x="852619" y="1138716"/>
            <a:ext cx="457200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dirty="0">
                <a:latin typeface="Mulish" panose="020B0604020202020204" charset="0"/>
                <a:cs typeface="Rozha One" panose="020B0604020202020204" charset="0"/>
              </a:rPr>
              <a:t>R</a:t>
            </a:r>
            <a:r>
              <a:rPr lang="en-IN" sz="3600" spc="-40" dirty="0">
                <a:latin typeface="Mulish" panose="020B0604020202020204" charset="0"/>
                <a:cs typeface="Rozha One" panose="020B0604020202020204" charset="0"/>
              </a:rPr>
              <a:t>E</a:t>
            </a:r>
            <a:r>
              <a:rPr lang="en-IN" sz="3600" spc="15" dirty="0">
                <a:latin typeface="Mulish" panose="020B0604020202020204" charset="0"/>
                <a:cs typeface="Rozha One" panose="020B0604020202020204" charset="0"/>
              </a:rPr>
              <a:t>S</a:t>
            </a:r>
            <a:r>
              <a:rPr lang="en-IN" sz="3600" spc="-30" dirty="0">
                <a:latin typeface="Mulish" panose="020B0604020202020204" charset="0"/>
                <a:cs typeface="Rozha One" panose="020B0604020202020204" charset="0"/>
              </a:rPr>
              <a:t>U</a:t>
            </a:r>
            <a:r>
              <a:rPr lang="en-IN" sz="3600" spc="-405" dirty="0">
                <a:latin typeface="Mulish" panose="020B0604020202020204" charset="0"/>
                <a:cs typeface="Rozha One" panose="020B0604020202020204" charset="0"/>
              </a:rPr>
              <a:t>L</a:t>
            </a:r>
            <a:r>
              <a:rPr lang="en-IN" sz="3600" dirty="0">
                <a:latin typeface="Mulish" panose="020B0604020202020204" charset="0"/>
                <a:cs typeface="Rozha One" panose="020B0604020202020204" charset="0"/>
              </a:rPr>
              <a:t>TS</a:t>
            </a:r>
          </a:p>
        </p:txBody>
      </p:sp>
      <p:sp>
        <p:nvSpPr>
          <p:cNvPr id="6" name="TextBox 8">
            <a:extLst>
              <a:ext uri="{FF2B5EF4-FFF2-40B4-BE49-F238E27FC236}">
                <a16:creationId xmlns:a16="http://schemas.microsoft.com/office/drawing/2014/main" id="{54DE8E8E-4D2C-7CAD-BA74-F79B38A36B51}"/>
              </a:ext>
            </a:extLst>
          </p:cNvPr>
          <p:cNvSpPr txBox="1"/>
          <p:nvPr/>
        </p:nvSpPr>
        <p:spPr>
          <a:xfrm>
            <a:off x="907774" y="3052684"/>
            <a:ext cx="7328452" cy="95410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Mulish"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ulish" panose="020B0604020202020204" charset="0"/>
                <a:cs typeface="Rozha One" panose="020B0604020202020204" charset="0"/>
              </a:rPr>
              <a:t>Sample Logs:</a:t>
            </a:r>
            <a:r>
              <a:rPr kumimoji="0" lang="en-US" altLang="en-US" i="0" u="none" strike="noStrike" cap="none" normalizeH="0" baseline="0" dirty="0">
                <a:ln>
                  <a:noFill/>
                </a:ln>
                <a:solidFill>
                  <a:schemeClr val="tx1"/>
                </a:solidFill>
                <a:effectLst/>
                <a:latin typeface="Mulish" panose="020B0604020202020204" charset="0"/>
                <a:cs typeface="Rozha One" panose="020B0604020202020204" charset="0"/>
              </a:rPr>
              <a:t> Show examples of the key_log.txt and </a:t>
            </a:r>
            <a:r>
              <a:rPr kumimoji="0" lang="en-US" altLang="en-US" i="0" u="none" strike="noStrike" cap="none" normalizeH="0" baseline="0" dirty="0" err="1">
                <a:ln>
                  <a:noFill/>
                </a:ln>
                <a:solidFill>
                  <a:schemeClr val="tx1"/>
                </a:solidFill>
                <a:effectLst/>
                <a:latin typeface="Mulish" panose="020B0604020202020204" charset="0"/>
                <a:cs typeface="Rozha One" panose="020B0604020202020204" charset="0"/>
              </a:rPr>
              <a:t>key_log.json</a:t>
            </a:r>
            <a:r>
              <a:rPr kumimoji="0" lang="en-US" altLang="en-US" i="0" u="none" strike="noStrike" cap="none" normalizeH="0" baseline="0" dirty="0">
                <a:ln>
                  <a:noFill/>
                </a:ln>
                <a:solidFill>
                  <a:schemeClr val="tx1"/>
                </a:solidFill>
                <a:effectLst/>
                <a:latin typeface="Mulish" panose="020B0604020202020204" charset="0"/>
                <a:cs typeface="Rozha One" panose="020B0604020202020204" charset="0"/>
              </a:rPr>
              <a:t> files to illustrate how the keystrokes are recorded. </a:t>
            </a:r>
          </a:p>
          <a:p>
            <a:endParaRPr lang="en-IN" dirty="0">
              <a:latin typeface="Mulish" panose="020B0604020202020204" charset="0"/>
              <a:cs typeface="Rozha One" panose="020B0604020202020204" charset="0"/>
            </a:endParaRPr>
          </a:p>
        </p:txBody>
      </p:sp>
      <p:cxnSp>
        <p:nvCxnSpPr>
          <p:cNvPr id="7" name="Straight Connector 6">
            <a:extLst>
              <a:ext uri="{FF2B5EF4-FFF2-40B4-BE49-F238E27FC236}">
                <a16:creationId xmlns:a16="http://schemas.microsoft.com/office/drawing/2014/main" id="{911D1D37-25A9-5281-ECB7-5F1D8003ED6C}"/>
              </a:ext>
            </a:extLst>
          </p:cNvPr>
          <p:cNvCxnSpPr>
            <a:cxnSpLocks/>
          </p:cNvCxnSpPr>
          <p:nvPr/>
        </p:nvCxnSpPr>
        <p:spPr>
          <a:xfrm>
            <a:off x="852619" y="178504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E50B91C6-6D78-2C1A-3E37-FD3878ED0FFF}"/>
              </a:ext>
            </a:extLst>
          </p:cNvPr>
          <p:cNvPicPr>
            <a:picLocks noChangeAspect="1"/>
          </p:cNvPicPr>
          <p:nvPr/>
        </p:nvPicPr>
        <p:blipFill>
          <a:blip r:embed="rId3"/>
          <a:stretch>
            <a:fillRect/>
          </a:stretch>
        </p:blipFill>
        <p:spPr>
          <a:xfrm>
            <a:off x="699052" y="1976623"/>
            <a:ext cx="7745896" cy="11902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6" name="TextBox 6">
            <a:extLst>
              <a:ext uri="{FF2B5EF4-FFF2-40B4-BE49-F238E27FC236}">
                <a16:creationId xmlns:a16="http://schemas.microsoft.com/office/drawing/2014/main" id="{E5BD696E-7726-586E-5646-6EDBD6BA49DC}"/>
              </a:ext>
            </a:extLst>
          </p:cNvPr>
          <p:cNvSpPr txBox="1"/>
          <p:nvPr/>
        </p:nvSpPr>
        <p:spPr>
          <a:xfrm>
            <a:off x="1152939" y="661820"/>
            <a:ext cx="4747590" cy="64633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3600">
                <a:latin typeface="Mulish" panose="020B0604020202020204" charset="0"/>
                <a:cs typeface="Rozha One" panose="020B0604020202020204" charset="0"/>
              </a:rPr>
              <a:t>R</a:t>
            </a:r>
            <a:r>
              <a:rPr lang="en-IN" sz="3600" spc="-40">
                <a:latin typeface="Mulish" panose="020B0604020202020204" charset="0"/>
                <a:cs typeface="Rozha One" panose="020B0604020202020204" charset="0"/>
              </a:rPr>
              <a:t>E</a:t>
            </a:r>
            <a:r>
              <a:rPr lang="en-IN" sz="3600" spc="15">
                <a:latin typeface="Mulish" panose="020B0604020202020204" charset="0"/>
                <a:cs typeface="Rozha One" panose="020B0604020202020204" charset="0"/>
              </a:rPr>
              <a:t>S</a:t>
            </a:r>
            <a:r>
              <a:rPr lang="en-IN" sz="3600" spc="-30">
                <a:latin typeface="Mulish" panose="020B0604020202020204" charset="0"/>
                <a:cs typeface="Rozha One" panose="020B0604020202020204" charset="0"/>
              </a:rPr>
              <a:t>U</a:t>
            </a:r>
            <a:r>
              <a:rPr lang="en-IN" sz="3600" spc="-405">
                <a:latin typeface="Mulish" panose="020B0604020202020204" charset="0"/>
                <a:cs typeface="Rozha One" panose="020B0604020202020204" charset="0"/>
              </a:rPr>
              <a:t>L</a:t>
            </a:r>
            <a:r>
              <a:rPr lang="en-IN" sz="3600">
                <a:latin typeface="Mulish" panose="020B0604020202020204" charset="0"/>
                <a:cs typeface="Rozha One" panose="020B0604020202020204" charset="0"/>
              </a:rPr>
              <a:t>TS</a:t>
            </a:r>
            <a:endParaRPr lang="en-IN" sz="3600" dirty="0">
              <a:latin typeface="Mulish" panose="020B0604020202020204" charset="0"/>
              <a:cs typeface="Rozha One" panose="020B0604020202020204" charset="0"/>
            </a:endParaRPr>
          </a:p>
        </p:txBody>
      </p:sp>
      <p:sp>
        <p:nvSpPr>
          <p:cNvPr id="7" name="TextBox 7">
            <a:extLst>
              <a:ext uri="{FF2B5EF4-FFF2-40B4-BE49-F238E27FC236}">
                <a16:creationId xmlns:a16="http://schemas.microsoft.com/office/drawing/2014/main" id="{88A6BA3D-A2BE-4398-40F0-B6CA6BF20093}"/>
              </a:ext>
            </a:extLst>
          </p:cNvPr>
          <p:cNvSpPr txBox="1"/>
          <p:nvPr/>
        </p:nvSpPr>
        <p:spPr>
          <a:xfrm>
            <a:off x="1152939" y="1588581"/>
            <a:ext cx="6838122" cy="289310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rPr>
              <a:t>Successfully implemented a keylogger that captures keystrokes and records </a:t>
            </a:r>
            <a:endParaRPr lang="en-US" altLang="en-US" sz="1400" dirty="0">
              <a:latin typeface="Mulish"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rPr>
              <a:t>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rPr>
              <a:t>Real-time keylogging with start and stop functionality controlled via a simple GUI.</a:t>
            </a:r>
          </a:p>
          <a:p>
            <a:pPr marL="457200" indent="-457200">
              <a:buFont typeface="Arial" panose="020B0604020202020204" pitchFamily="34" charset="0"/>
              <a:buChar char="•"/>
            </a:pPr>
            <a:r>
              <a:rPr lang="en-US" sz="1400" dirty="0">
                <a:latin typeface="Mulish" panose="020B0604020202020204" charset="0"/>
                <a:cs typeface="Rozha One" panose="020B0604020202020204" charset="0"/>
              </a:rPr>
              <a:t>The keylogger project demonstrated the capability to effectively capture and log keystrokes in real-time.</a:t>
            </a:r>
          </a:p>
          <a:p>
            <a:pPr marL="457200" indent="-457200">
              <a:buFont typeface="Arial" panose="020B0604020202020204" pitchFamily="34" charset="0"/>
              <a:buChar char="•"/>
            </a:pPr>
            <a:r>
              <a:rPr lang="en-US" sz="1400" dirty="0">
                <a:latin typeface="Mulish" panose="020B0604020202020204" charset="0"/>
                <a:cs typeface="Rozha One" panose="020B0604020202020204" charset="0"/>
              </a:rPr>
              <a:t>The GUI provided a user-friendly way to control the keylogger, making it accessible and easy to use.</a:t>
            </a:r>
          </a:p>
          <a:p>
            <a:pPr marL="457200" indent="-457200">
              <a:buFont typeface="Arial" panose="020B0604020202020204" pitchFamily="34" charset="0"/>
              <a:buChar char="•"/>
            </a:pPr>
            <a:r>
              <a:rPr lang="en-US" sz="1400" dirty="0">
                <a:latin typeface="Mulish" panose="020B0604020202020204" charset="0"/>
                <a:cs typeface="Rozha One" panose="020B0604020202020204" charset="0"/>
              </a:rPr>
              <a:t>Emphasized the ethical use of keyloggers and the importance of implementing security measures to protect against malicious use.</a:t>
            </a:r>
            <a:endParaRPr lang="en-IN" sz="1400" dirty="0">
              <a:latin typeface="Mulish" panose="020B0604020202020204" charset="0"/>
              <a:cs typeface="Rozha One" panose="020B060402020202020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Mulish" panose="020B0604020202020204" charset="0"/>
              <a:cs typeface="Rozha One" panose="020B0604020202020204" charset="0"/>
            </a:endParaRPr>
          </a:p>
          <a:p>
            <a:endParaRPr lang="en-IN" dirty="0">
              <a:latin typeface="Mulish" panose="020B0604020202020204" charset="0"/>
              <a:cs typeface="Rozha One" panose="020B0604020202020204" charset="0"/>
            </a:endParaRPr>
          </a:p>
          <a:p>
            <a:endParaRPr lang="en-IN" dirty="0">
              <a:latin typeface="Mulish" panose="020B0604020202020204" charset="0"/>
              <a:cs typeface="Rozha One" panose="020B0604020202020204" charset="0"/>
            </a:endParaRPr>
          </a:p>
        </p:txBody>
      </p:sp>
      <p:cxnSp>
        <p:nvCxnSpPr>
          <p:cNvPr id="8" name="Straight Connector 7">
            <a:extLst>
              <a:ext uri="{FF2B5EF4-FFF2-40B4-BE49-F238E27FC236}">
                <a16:creationId xmlns:a16="http://schemas.microsoft.com/office/drawing/2014/main" id="{BE860315-92A0-CC5E-9EAC-787C72253247}"/>
              </a:ext>
            </a:extLst>
          </p:cNvPr>
          <p:cNvCxnSpPr>
            <a:cxnSpLocks/>
          </p:cNvCxnSpPr>
          <p:nvPr/>
        </p:nvCxnSpPr>
        <p:spPr>
          <a:xfrm>
            <a:off x="1049648" y="1308151"/>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4" name="Title 2">
            <a:extLst>
              <a:ext uri="{FF2B5EF4-FFF2-40B4-BE49-F238E27FC236}">
                <a16:creationId xmlns:a16="http://schemas.microsoft.com/office/drawing/2014/main" id="{4A494582-FA00-4DFB-0150-DDD49D5745B2}"/>
              </a:ext>
            </a:extLst>
          </p:cNvPr>
          <p:cNvSpPr>
            <a:spLocks noGrp="1"/>
          </p:cNvSpPr>
          <p:nvPr/>
        </p:nvSpPr>
        <p:spPr>
          <a:xfrm>
            <a:off x="720000" y="135558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r>
              <a:rPr lang="en-US" sz="3600" spc="5" dirty="0">
                <a:latin typeface="Mulish" panose="020B0604020202020204" charset="0"/>
              </a:rPr>
              <a:t>KEY LOGGER AND SECURITY</a:t>
            </a:r>
            <a:endParaRPr lang="en-IN" dirty="0">
              <a:latin typeface="Mulish" panose="020B0604020202020204" charset="0"/>
            </a:endParaRPr>
          </a:p>
        </p:txBody>
      </p:sp>
      <p:sp>
        <p:nvSpPr>
          <p:cNvPr id="5" name="TextBox 3">
            <a:extLst>
              <a:ext uri="{FF2B5EF4-FFF2-40B4-BE49-F238E27FC236}">
                <a16:creationId xmlns:a16="http://schemas.microsoft.com/office/drawing/2014/main" id="{28B4CADB-4139-6B3E-EA37-DD5CA75D20D1}"/>
              </a:ext>
            </a:extLst>
          </p:cNvPr>
          <p:cNvSpPr txBox="1"/>
          <p:nvPr/>
        </p:nvSpPr>
        <p:spPr>
          <a:xfrm>
            <a:off x="720000" y="2249031"/>
            <a:ext cx="7569235" cy="1157048"/>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Mulish"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1600" dirty="0">
              <a:latin typeface="Mulish" panose="020B0604020202020204" charset="0"/>
              <a:cs typeface="Rozha One" panose="020B0604020202020204" charset="0"/>
            </a:endParaRPr>
          </a:p>
        </p:txBody>
      </p:sp>
      <p:cxnSp>
        <p:nvCxnSpPr>
          <p:cNvPr id="6" name="Straight Connector 5">
            <a:extLst>
              <a:ext uri="{FF2B5EF4-FFF2-40B4-BE49-F238E27FC236}">
                <a16:creationId xmlns:a16="http://schemas.microsoft.com/office/drawing/2014/main" id="{3A236BC6-03ED-77CB-1402-CAD5524743B6}"/>
              </a:ext>
            </a:extLst>
          </p:cNvPr>
          <p:cNvCxnSpPr>
            <a:cxnSpLocks/>
          </p:cNvCxnSpPr>
          <p:nvPr/>
        </p:nvCxnSpPr>
        <p:spPr>
          <a:xfrm>
            <a:off x="720000" y="2109882"/>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2" name="Google Shape;1215;p31">
            <a:extLst>
              <a:ext uri="{FF2B5EF4-FFF2-40B4-BE49-F238E27FC236}">
                <a16:creationId xmlns:a16="http://schemas.microsoft.com/office/drawing/2014/main" id="{BC3691A8-3C92-FDFF-D181-3FD6A4CCD100}"/>
              </a:ext>
            </a:extLst>
          </p:cNvPr>
          <p:cNvSpPr txBox="1">
            <a:spLocks noGrp="1"/>
          </p:cNvSpPr>
          <p:nvPr/>
        </p:nvSpPr>
        <p:spPr>
          <a:xfrm>
            <a:off x="833690" y="1212580"/>
            <a:ext cx="5282187" cy="77958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20" dirty="0">
                <a:latin typeface="Mulish" panose="020B0604020202020204" charset="0"/>
              </a:rPr>
              <a:t>P</a:t>
            </a:r>
            <a:r>
              <a:rPr lang="en-IN" sz="3600" spc="15" dirty="0">
                <a:latin typeface="Mulish" panose="020B0604020202020204" charset="0"/>
              </a:rPr>
              <a:t>ROB</a:t>
            </a:r>
            <a:r>
              <a:rPr lang="en-IN" sz="3600" spc="55" dirty="0">
                <a:latin typeface="Mulish" panose="020B0604020202020204" charset="0"/>
              </a:rPr>
              <a:t>L</a:t>
            </a:r>
            <a:r>
              <a:rPr lang="en-IN" sz="3600" spc="-20" dirty="0">
                <a:latin typeface="Mulish" panose="020B0604020202020204" charset="0"/>
              </a:rPr>
              <a:t>E</a:t>
            </a:r>
            <a:r>
              <a:rPr lang="en-IN" sz="3600" spc="20" dirty="0">
                <a:latin typeface="Mulish" panose="020B0604020202020204" charset="0"/>
              </a:rPr>
              <a:t>M </a:t>
            </a:r>
            <a:r>
              <a:rPr lang="en-IN" sz="3600" spc="10" dirty="0">
                <a:latin typeface="Mulish" panose="020B0604020202020204" charset="0"/>
              </a:rPr>
              <a:t>S</a:t>
            </a:r>
            <a:r>
              <a:rPr lang="en-IN" sz="3600" spc="-370" dirty="0">
                <a:latin typeface="Mulish" panose="020B0604020202020204" charset="0"/>
              </a:rPr>
              <a:t>T</a:t>
            </a:r>
            <a:r>
              <a:rPr lang="en-IN" sz="3600" spc="-375" dirty="0">
                <a:latin typeface="Mulish" panose="020B0604020202020204" charset="0"/>
              </a:rPr>
              <a:t>A</a:t>
            </a:r>
            <a:r>
              <a:rPr lang="en-IN" sz="3600" spc="15" dirty="0">
                <a:latin typeface="Mulish" panose="020B0604020202020204" charset="0"/>
              </a:rPr>
              <a:t>T</a:t>
            </a:r>
            <a:r>
              <a:rPr lang="en-IN" sz="3600" spc="-10" dirty="0">
                <a:latin typeface="Mulish" panose="020B0604020202020204" charset="0"/>
              </a:rPr>
              <a:t>E</a:t>
            </a:r>
            <a:r>
              <a:rPr lang="en-IN" sz="3600" spc="-20" dirty="0">
                <a:latin typeface="Mulish" panose="020B0604020202020204" charset="0"/>
              </a:rPr>
              <a:t>ME</a:t>
            </a:r>
            <a:r>
              <a:rPr lang="en-IN" sz="3600" spc="10" dirty="0">
                <a:latin typeface="Mulish" panose="020B0604020202020204" charset="0"/>
              </a:rPr>
              <a:t>NT </a:t>
            </a:r>
            <a:endParaRPr dirty="0">
              <a:latin typeface="Mulish" panose="020B0604020202020204" charset="0"/>
            </a:endParaRPr>
          </a:p>
        </p:txBody>
      </p:sp>
      <p:sp>
        <p:nvSpPr>
          <p:cNvPr id="33" name="Google Shape;1216;p31">
            <a:extLst>
              <a:ext uri="{FF2B5EF4-FFF2-40B4-BE49-F238E27FC236}">
                <a16:creationId xmlns:a16="http://schemas.microsoft.com/office/drawing/2014/main" id="{8E6755BE-59EF-699B-D9AE-06575FE471C2}"/>
              </a:ext>
            </a:extLst>
          </p:cNvPr>
          <p:cNvSpPr txBox="1">
            <a:spLocks noGrp="1"/>
          </p:cNvSpPr>
          <p:nvPr/>
        </p:nvSpPr>
        <p:spPr>
          <a:xfrm>
            <a:off x="833691" y="2192510"/>
            <a:ext cx="7476618" cy="17384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Open Sans"/>
              <a:buAutoNum type="arabicPeriod"/>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Overpass"/>
                <a:ea typeface="Overpass"/>
                <a:cs typeface="Overpass"/>
                <a:sym typeface="Overpass"/>
              </a:defRPr>
            </a:lvl9pPr>
          </a:lstStyle>
          <a:p>
            <a:pPr marL="0" lvl="0" indent="0" algn="l" rtl="0">
              <a:lnSpc>
                <a:spcPct val="150000"/>
              </a:lnSpc>
              <a:spcBef>
                <a:spcPts val="0"/>
              </a:spcBef>
              <a:spcAft>
                <a:spcPts val="0"/>
              </a:spcAft>
              <a:buClr>
                <a:schemeClr val="dk1"/>
              </a:buClr>
              <a:buSzPts val="1100"/>
              <a:buFont typeface="Arial"/>
              <a:buNone/>
            </a:pPr>
            <a:r>
              <a:rPr lang="en-US" sz="1600" b="0" i="0" dirty="0">
                <a:solidFill>
                  <a:srgbClr val="16191C"/>
                </a:solidFill>
                <a:effectLst/>
                <a:highlight>
                  <a:srgbClr val="F2F2F2"/>
                </a:highlight>
                <a:latin typeface="Mulish"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sz="1600" dirty="0">
              <a:latin typeface="Mulish" panose="020B0604020202020204" charset="0"/>
              <a:cs typeface="Rozha One" panose="020B0604020202020204" charset="0"/>
            </a:endParaRPr>
          </a:p>
        </p:txBody>
      </p:sp>
      <p:cxnSp>
        <p:nvCxnSpPr>
          <p:cNvPr id="34" name="Straight Connector 33">
            <a:extLst>
              <a:ext uri="{FF2B5EF4-FFF2-40B4-BE49-F238E27FC236}">
                <a16:creationId xmlns:a16="http://schemas.microsoft.com/office/drawing/2014/main" id="{000DB400-6ABC-2679-59F4-981E4290D48F}"/>
              </a:ext>
            </a:extLst>
          </p:cNvPr>
          <p:cNvCxnSpPr>
            <a:cxnSpLocks/>
          </p:cNvCxnSpPr>
          <p:nvPr/>
        </p:nvCxnSpPr>
        <p:spPr>
          <a:xfrm>
            <a:off x="833691" y="199216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8" name="Google Shape;1222;p32">
            <a:extLst>
              <a:ext uri="{FF2B5EF4-FFF2-40B4-BE49-F238E27FC236}">
                <a16:creationId xmlns:a16="http://schemas.microsoft.com/office/drawing/2014/main" id="{23FA6A4E-59A5-43F6-A038-375D684B3162}"/>
              </a:ext>
            </a:extLst>
          </p:cNvPr>
          <p:cNvSpPr txBox="1">
            <a:spLocks noGrp="1"/>
          </p:cNvSpPr>
          <p:nvPr/>
        </p:nvSpPr>
        <p:spPr>
          <a:xfrm>
            <a:off x="787384" y="1223583"/>
            <a:ext cx="4930930" cy="690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Rozha One"/>
              <a:buNone/>
              <a:defRPr sz="48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3600"/>
              <a:buFont typeface="Rozha One"/>
              <a:buNone/>
              <a:defRPr sz="36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IN" sz="3600" spc="5" dirty="0">
                <a:latin typeface="Mulish" panose="020B0604020202020204" charset="0"/>
              </a:rPr>
              <a:t>PROJECT </a:t>
            </a:r>
            <a:r>
              <a:rPr lang="en-IN" sz="3600" spc="-20" dirty="0">
                <a:latin typeface="Mulish" panose="020B0604020202020204" charset="0"/>
              </a:rPr>
              <a:t>OVERVIEW</a:t>
            </a:r>
            <a:endParaRPr sz="3600" dirty="0">
              <a:latin typeface="Mulish" panose="020B0604020202020204" charset="0"/>
            </a:endParaRPr>
          </a:p>
        </p:txBody>
      </p:sp>
      <p:sp>
        <p:nvSpPr>
          <p:cNvPr id="9" name="TextBox 3">
            <a:extLst>
              <a:ext uri="{FF2B5EF4-FFF2-40B4-BE49-F238E27FC236}">
                <a16:creationId xmlns:a16="http://schemas.microsoft.com/office/drawing/2014/main" id="{CDE9E2CE-F1C5-3BFB-BBD6-6AF203388074}"/>
              </a:ext>
            </a:extLst>
          </p:cNvPr>
          <p:cNvSpPr txBox="1"/>
          <p:nvPr/>
        </p:nvSpPr>
        <p:spPr>
          <a:xfrm>
            <a:off x="787383" y="2011702"/>
            <a:ext cx="7569235" cy="190821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sz="1600" dirty="0">
                <a:latin typeface="Mulish"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1600" dirty="0">
              <a:latin typeface="Mulish" panose="020B0604020202020204" charset="0"/>
              <a:cs typeface="Rozha One" panose="020B0604020202020204" charset="0"/>
            </a:endParaRPr>
          </a:p>
        </p:txBody>
      </p:sp>
      <p:cxnSp>
        <p:nvCxnSpPr>
          <p:cNvPr id="10" name="Straight Connector 9">
            <a:extLst>
              <a:ext uri="{FF2B5EF4-FFF2-40B4-BE49-F238E27FC236}">
                <a16:creationId xmlns:a16="http://schemas.microsoft.com/office/drawing/2014/main" id="{6A14F17F-E617-6B26-BB6B-551387D5D418}"/>
              </a:ext>
            </a:extLst>
          </p:cNvPr>
          <p:cNvCxnSpPr>
            <a:cxnSpLocks/>
          </p:cNvCxnSpPr>
          <p:nvPr/>
        </p:nvCxnSpPr>
        <p:spPr>
          <a:xfrm>
            <a:off x="787383" y="1914199"/>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6" name="Google Shape;1230;p33">
            <a:extLst>
              <a:ext uri="{FF2B5EF4-FFF2-40B4-BE49-F238E27FC236}">
                <a16:creationId xmlns:a16="http://schemas.microsoft.com/office/drawing/2014/main" id="{B9B361D2-AEE3-85C6-0E7D-24D990C048FE}"/>
              </a:ext>
            </a:extLst>
          </p:cNvPr>
          <p:cNvSpPr txBox="1">
            <a:spLocks noGrp="1"/>
          </p:cNvSpPr>
          <p:nvPr/>
        </p:nvSpPr>
        <p:spPr>
          <a:xfrm>
            <a:off x="720000" y="152095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3600" spc="25" dirty="0">
                <a:latin typeface="Mulish" panose="020B0604020202020204" charset="0"/>
              </a:rPr>
              <a:t>W</a:t>
            </a:r>
            <a:r>
              <a:rPr lang="en-US" sz="3600" spc="-20" dirty="0">
                <a:latin typeface="Mulish" panose="020B0604020202020204" charset="0"/>
              </a:rPr>
              <a:t>H</a:t>
            </a:r>
            <a:r>
              <a:rPr lang="en-US" sz="3600" spc="20" dirty="0">
                <a:latin typeface="Mulish" panose="020B0604020202020204" charset="0"/>
              </a:rPr>
              <a:t>O</a:t>
            </a:r>
            <a:r>
              <a:rPr lang="en-US" sz="3600" spc="-235" dirty="0">
                <a:latin typeface="Mulish" panose="020B0604020202020204" charset="0"/>
              </a:rPr>
              <a:t> </a:t>
            </a:r>
            <a:r>
              <a:rPr lang="en-US" sz="3600" spc="-10" dirty="0">
                <a:latin typeface="Mulish" panose="020B0604020202020204" charset="0"/>
              </a:rPr>
              <a:t>AR</a:t>
            </a:r>
            <a:r>
              <a:rPr lang="en-US" sz="3600" spc="15" dirty="0">
                <a:latin typeface="Mulish" panose="020B0604020202020204" charset="0"/>
              </a:rPr>
              <a:t>E</a:t>
            </a:r>
            <a:r>
              <a:rPr lang="en-US" sz="3600" spc="-35" dirty="0">
                <a:latin typeface="Mulish" panose="020B0604020202020204" charset="0"/>
              </a:rPr>
              <a:t> </a:t>
            </a:r>
            <a:r>
              <a:rPr lang="en-US" sz="3600" spc="-10" dirty="0">
                <a:latin typeface="Mulish" panose="020B0604020202020204" charset="0"/>
              </a:rPr>
              <a:t>T</a:t>
            </a:r>
            <a:r>
              <a:rPr lang="en-US" sz="3600" spc="-15" dirty="0">
                <a:latin typeface="Mulish" panose="020B0604020202020204" charset="0"/>
              </a:rPr>
              <a:t>H</a:t>
            </a:r>
            <a:r>
              <a:rPr lang="en-US" sz="3600" spc="15" dirty="0">
                <a:latin typeface="Mulish" panose="020B0604020202020204" charset="0"/>
              </a:rPr>
              <a:t>E</a:t>
            </a:r>
            <a:r>
              <a:rPr lang="en-US" sz="3600" spc="-35" dirty="0">
                <a:latin typeface="Mulish" panose="020B0604020202020204" charset="0"/>
              </a:rPr>
              <a:t> </a:t>
            </a:r>
            <a:r>
              <a:rPr lang="en-US" sz="3600" spc="-20" dirty="0">
                <a:latin typeface="Mulish" panose="020B0604020202020204" charset="0"/>
              </a:rPr>
              <a:t>E</a:t>
            </a:r>
            <a:r>
              <a:rPr lang="en-US" sz="3600" spc="30" dirty="0">
                <a:latin typeface="Mulish" panose="020B0604020202020204" charset="0"/>
              </a:rPr>
              <a:t>N</a:t>
            </a:r>
            <a:r>
              <a:rPr lang="en-US" sz="3600" spc="15" dirty="0">
                <a:latin typeface="Mulish" panose="020B0604020202020204" charset="0"/>
              </a:rPr>
              <a:t>D</a:t>
            </a:r>
            <a:r>
              <a:rPr lang="en-US" sz="3600" spc="-45" dirty="0">
                <a:latin typeface="Mulish" panose="020B0604020202020204" charset="0"/>
              </a:rPr>
              <a:t> </a:t>
            </a:r>
            <a:r>
              <a:rPr lang="en-US" sz="3600" dirty="0">
                <a:latin typeface="Mulish" panose="020B0604020202020204" charset="0"/>
              </a:rPr>
              <a:t>U</a:t>
            </a:r>
            <a:r>
              <a:rPr lang="en-US" sz="3600" spc="10" dirty="0">
                <a:latin typeface="Mulish" panose="020B0604020202020204" charset="0"/>
              </a:rPr>
              <a:t>S</a:t>
            </a:r>
            <a:r>
              <a:rPr lang="en-US" sz="3600" spc="-25" dirty="0">
                <a:latin typeface="Mulish" panose="020B0604020202020204" charset="0"/>
              </a:rPr>
              <a:t>E</a:t>
            </a:r>
            <a:r>
              <a:rPr lang="en-US" sz="3600" spc="-10" dirty="0">
                <a:latin typeface="Mulish" panose="020B0604020202020204" charset="0"/>
              </a:rPr>
              <a:t>R</a:t>
            </a:r>
            <a:r>
              <a:rPr lang="en-US" sz="3600" spc="5" dirty="0">
                <a:latin typeface="Mulish" panose="020B0604020202020204" charset="0"/>
              </a:rPr>
              <a:t>S?</a:t>
            </a:r>
            <a:endParaRPr lang="en-IN" dirty="0">
              <a:latin typeface="Mulish" panose="020B0604020202020204" charset="0"/>
            </a:endParaRPr>
          </a:p>
        </p:txBody>
      </p:sp>
      <p:sp>
        <p:nvSpPr>
          <p:cNvPr id="7" name="Google Shape;1232;p33">
            <a:extLst>
              <a:ext uri="{FF2B5EF4-FFF2-40B4-BE49-F238E27FC236}">
                <a16:creationId xmlns:a16="http://schemas.microsoft.com/office/drawing/2014/main" id="{CD58526A-ED88-C291-EE82-74A6D9233D5F}"/>
              </a:ext>
            </a:extLst>
          </p:cNvPr>
          <p:cNvSpPr txBox="1">
            <a:spLocks noGrp="1"/>
          </p:cNvSpPr>
          <p:nvPr/>
        </p:nvSpPr>
        <p:spPr>
          <a:xfrm>
            <a:off x="720000" y="2254842"/>
            <a:ext cx="7582637" cy="13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indent="0">
              <a:lnSpc>
                <a:spcPct val="150000"/>
              </a:lnSpc>
            </a:pPr>
            <a:r>
              <a:rPr lang="en-US" sz="1600" i="0" dirty="0">
                <a:solidFill>
                  <a:srgbClr val="000000"/>
                </a:solidFill>
                <a:effectLst/>
                <a:highlight>
                  <a:srgbClr val="FFFFFF"/>
                </a:highlight>
                <a:latin typeface="Mulish"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1600" dirty="0">
              <a:latin typeface="Mulish" panose="020B0604020202020204" charset="0"/>
              <a:cs typeface="Rozha One" panose="020B0604020202020204" charset="0"/>
            </a:endParaRPr>
          </a:p>
          <a:p>
            <a:pPr marL="0" indent="0">
              <a:lnSpc>
                <a:spcPct val="150000"/>
              </a:lnSpc>
            </a:pPr>
            <a:endParaRPr sz="1600" dirty="0">
              <a:latin typeface="Mulish" panose="020B0604020202020204" charset="0"/>
              <a:cs typeface="Rozha One" panose="020B0604020202020204" charset="0"/>
            </a:endParaRPr>
          </a:p>
        </p:txBody>
      </p:sp>
      <p:cxnSp>
        <p:nvCxnSpPr>
          <p:cNvPr id="8" name="Straight Connector 7">
            <a:extLst>
              <a:ext uri="{FF2B5EF4-FFF2-40B4-BE49-F238E27FC236}">
                <a16:creationId xmlns:a16="http://schemas.microsoft.com/office/drawing/2014/main" id="{493348F7-C5F7-8B66-FBFA-7DE42CEE09BB}"/>
              </a:ext>
            </a:extLst>
          </p:cNvPr>
          <p:cNvCxnSpPr>
            <a:cxnSpLocks/>
          </p:cNvCxnSpPr>
          <p:nvPr/>
        </p:nvCxnSpPr>
        <p:spPr>
          <a:xfrm>
            <a:off x="720000" y="2248215"/>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12" name="Google Shape;1238;p34">
            <a:extLst>
              <a:ext uri="{FF2B5EF4-FFF2-40B4-BE49-F238E27FC236}">
                <a16:creationId xmlns:a16="http://schemas.microsoft.com/office/drawing/2014/main" id="{82777F3C-19AE-6AD2-FF6F-22890DCBEC50}"/>
              </a:ext>
            </a:extLst>
          </p:cNvPr>
          <p:cNvSpPr txBox="1">
            <a:spLocks noGrp="1"/>
          </p:cNvSpPr>
          <p:nvPr/>
        </p:nvSpPr>
        <p:spPr>
          <a:xfrm>
            <a:off x="676531" y="1394302"/>
            <a:ext cx="8412878" cy="3768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40" dirty="0">
                <a:latin typeface="Mulish" panose="020B0604020202020204" charset="0"/>
              </a:rPr>
              <a:t>Y</a:t>
            </a:r>
            <a:r>
              <a:rPr lang="en-US" sz="2800" spc="10" dirty="0">
                <a:latin typeface="Mulish" panose="020B0604020202020204" charset="0"/>
              </a:rPr>
              <a:t>O</a:t>
            </a:r>
            <a:r>
              <a:rPr lang="en-US" sz="2800" spc="25" dirty="0">
                <a:latin typeface="Mulish" panose="020B0604020202020204" charset="0"/>
              </a:rPr>
              <a:t>U</a:t>
            </a:r>
            <a:r>
              <a:rPr lang="en-US" sz="2800" dirty="0">
                <a:latin typeface="Mulish" panose="020B0604020202020204" charset="0"/>
              </a:rPr>
              <a:t>R</a:t>
            </a:r>
            <a:r>
              <a:rPr lang="en-US" sz="2800" spc="5" dirty="0">
                <a:latin typeface="Mulish" panose="020B0604020202020204" charset="0"/>
              </a:rPr>
              <a:t> </a:t>
            </a:r>
            <a:r>
              <a:rPr lang="en-US" sz="2800" spc="25" dirty="0">
                <a:latin typeface="Mulish" panose="020B0604020202020204" charset="0"/>
              </a:rPr>
              <a:t>S</a:t>
            </a:r>
            <a:r>
              <a:rPr lang="en-US" sz="2800" spc="10" dirty="0">
                <a:latin typeface="Mulish" panose="020B0604020202020204" charset="0"/>
              </a:rPr>
              <a:t>O</a:t>
            </a:r>
            <a:r>
              <a:rPr lang="en-US" sz="2800" spc="25" dirty="0">
                <a:latin typeface="Mulish" panose="020B0604020202020204" charset="0"/>
              </a:rPr>
              <a:t>LU</a:t>
            </a:r>
            <a:r>
              <a:rPr lang="en-US" sz="2800" spc="-35" dirty="0">
                <a:latin typeface="Mulish" panose="020B0604020202020204" charset="0"/>
              </a:rPr>
              <a:t>T</a:t>
            </a:r>
            <a:r>
              <a:rPr lang="en-US" sz="2800" spc="-30" dirty="0">
                <a:latin typeface="Mulish" panose="020B0604020202020204" charset="0"/>
              </a:rPr>
              <a:t>I</a:t>
            </a:r>
            <a:r>
              <a:rPr lang="en-US" sz="2800" spc="10" dirty="0">
                <a:latin typeface="Mulish" panose="020B0604020202020204" charset="0"/>
              </a:rPr>
              <a:t>O</a:t>
            </a:r>
            <a:r>
              <a:rPr lang="en-US" sz="2800" dirty="0">
                <a:latin typeface="Mulish" panose="020B0604020202020204" charset="0"/>
              </a:rPr>
              <a:t>N</a:t>
            </a:r>
            <a:r>
              <a:rPr lang="en-US" sz="2800" spc="-345" dirty="0">
                <a:latin typeface="Mulish" panose="020B0604020202020204" charset="0"/>
              </a:rPr>
              <a:t> </a:t>
            </a:r>
            <a:r>
              <a:rPr lang="en-US" sz="2800" spc="-35" dirty="0">
                <a:latin typeface="Mulish" panose="020B0604020202020204" charset="0"/>
              </a:rPr>
              <a:t>A</a:t>
            </a:r>
            <a:r>
              <a:rPr lang="en-US" sz="2800" spc="-5" dirty="0">
                <a:latin typeface="Mulish" panose="020B0604020202020204" charset="0"/>
              </a:rPr>
              <a:t>N</a:t>
            </a:r>
            <a:r>
              <a:rPr lang="en-US" sz="2800" dirty="0">
                <a:latin typeface="Mulish" panose="020B0604020202020204" charset="0"/>
              </a:rPr>
              <a:t>D</a:t>
            </a:r>
            <a:r>
              <a:rPr lang="en-US" sz="2800" spc="35" dirty="0">
                <a:latin typeface="Mulish" panose="020B0604020202020204" charset="0"/>
              </a:rPr>
              <a:t> </a:t>
            </a:r>
            <a:r>
              <a:rPr lang="en-US" sz="2800" spc="-30" dirty="0">
                <a:latin typeface="Mulish" panose="020B0604020202020204" charset="0"/>
              </a:rPr>
              <a:t>I</a:t>
            </a:r>
            <a:r>
              <a:rPr lang="en-US" sz="2800" spc="-35" dirty="0">
                <a:latin typeface="Mulish" panose="020B0604020202020204" charset="0"/>
              </a:rPr>
              <a:t>T</a:t>
            </a:r>
            <a:r>
              <a:rPr lang="en-US" sz="2800" dirty="0">
                <a:latin typeface="Mulish" panose="020B0604020202020204" charset="0"/>
              </a:rPr>
              <a:t>S</a:t>
            </a:r>
            <a:r>
              <a:rPr lang="en-US" sz="2800" spc="60" dirty="0">
                <a:latin typeface="Mulish" panose="020B0604020202020204" charset="0"/>
              </a:rPr>
              <a:t> </a:t>
            </a:r>
            <a:r>
              <a:rPr lang="en-US" sz="2800" spc="-295" dirty="0">
                <a:latin typeface="Mulish" panose="020B0604020202020204" charset="0"/>
              </a:rPr>
              <a:t>V</a:t>
            </a:r>
            <a:r>
              <a:rPr lang="en-US" sz="2800" spc="-35" dirty="0">
                <a:latin typeface="Mulish" panose="020B0604020202020204" charset="0"/>
              </a:rPr>
              <a:t>A</a:t>
            </a:r>
            <a:r>
              <a:rPr lang="en-US" sz="2800" spc="25" dirty="0">
                <a:latin typeface="Mulish" panose="020B0604020202020204" charset="0"/>
              </a:rPr>
              <a:t>LU</a:t>
            </a:r>
            <a:r>
              <a:rPr lang="en-US" sz="2800" dirty="0">
                <a:latin typeface="Mulish" panose="020B0604020202020204" charset="0"/>
              </a:rPr>
              <a:t>E</a:t>
            </a:r>
            <a:r>
              <a:rPr lang="en-US" sz="2800" spc="-65" dirty="0">
                <a:latin typeface="Mulish" panose="020B0604020202020204" charset="0"/>
              </a:rPr>
              <a:t> </a:t>
            </a:r>
            <a:r>
              <a:rPr lang="en-US" sz="2800" spc="-15" dirty="0">
                <a:latin typeface="Mulish" panose="020B0604020202020204" charset="0"/>
              </a:rPr>
              <a:t>P</a:t>
            </a:r>
            <a:r>
              <a:rPr lang="en-US" sz="2800" spc="-30" dirty="0">
                <a:latin typeface="Mulish" panose="020B0604020202020204" charset="0"/>
              </a:rPr>
              <a:t>R</a:t>
            </a:r>
            <a:r>
              <a:rPr lang="en-US" sz="2800" spc="10" dirty="0">
                <a:latin typeface="Mulish" panose="020B0604020202020204" charset="0"/>
              </a:rPr>
              <a:t>O</a:t>
            </a:r>
            <a:r>
              <a:rPr lang="en-US" sz="2800" spc="-15" dirty="0">
                <a:latin typeface="Mulish" panose="020B0604020202020204" charset="0"/>
              </a:rPr>
              <a:t>P</a:t>
            </a:r>
            <a:r>
              <a:rPr lang="en-US" sz="2800" spc="10" dirty="0">
                <a:latin typeface="Mulish" panose="020B0604020202020204" charset="0"/>
              </a:rPr>
              <a:t>O</a:t>
            </a:r>
            <a:r>
              <a:rPr lang="en-US" sz="2800" spc="25" dirty="0">
                <a:latin typeface="Mulish" panose="020B0604020202020204" charset="0"/>
              </a:rPr>
              <a:t>S</a:t>
            </a:r>
            <a:r>
              <a:rPr lang="en-US" sz="2800" spc="-30" dirty="0">
                <a:latin typeface="Mulish" panose="020B0604020202020204" charset="0"/>
              </a:rPr>
              <a:t>I</a:t>
            </a:r>
            <a:r>
              <a:rPr lang="en-US" sz="2800" spc="-35" dirty="0">
                <a:latin typeface="Mulish" panose="020B0604020202020204" charset="0"/>
              </a:rPr>
              <a:t>T</a:t>
            </a:r>
            <a:r>
              <a:rPr lang="en-US" sz="2800" spc="-30" dirty="0">
                <a:latin typeface="Mulish" panose="020B0604020202020204" charset="0"/>
              </a:rPr>
              <a:t>I</a:t>
            </a:r>
            <a:r>
              <a:rPr lang="en-US" sz="2800" spc="10" dirty="0">
                <a:latin typeface="Mulish" panose="020B0604020202020204" charset="0"/>
              </a:rPr>
              <a:t>O</a:t>
            </a:r>
            <a:r>
              <a:rPr lang="en-US" sz="2800" dirty="0">
                <a:latin typeface="Mulish" panose="020B0604020202020204" charset="0"/>
              </a:rPr>
              <a:t>N</a:t>
            </a:r>
            <a:endParaRPr sz="2800" dirty="0">
              <a:latin typeface="Mulish" panose="020B0604020202020204" charset="0"/>
            </a:endParaRPr>
          </a:p>
        </p:txBody>
      </p:sp>
      <p:sp>
        <p:nvSpPr>
          <p:cNvPr id="13" name="Google Shape;1241;p34">
            <a:extLst>
              <a:ext uri="{FF2B5EF4-FFF2-40B4-BE49-F238E27FC236}">
                <a16:creationId xmlns:a16="http://schemas.microsoft.com/office/drawing/2014/main" id="{6D929ECE-EDFF-880C-C0B5-5ACEE4A87CE4}"/>
              </a:ext>
            </a:extLst>
          </p:cNvPr>
          <p:cNvSpPr txBox="1">
            <a:spLocks noGrp="1"/>
          </p:cNvSpPr>
          <p:nvPr/>
        </p:nvSpPr>
        <p:spPr>
          <a:xfrm>
            <a:off x="758417" y="2073518"/>
            <a:ext cx="6795618" cy="1298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lvl="0" indent="0" algn="l" rtl="0">
              <a:lnSpc>
                <a:spcPct val="150000"/>
              </a:lnSpc>
              <a:spcBef>
                <a:spcPts val="0"/>
              </a:spcBef>
              <a:spcAft>
                <a:spcPts val="0"/>
              </a:spcAft>
              <a:buNone/>
            </a:pPr>
            <a:r>
              <a:rPr lang="en-US" sz="1600" dirty="0">
                <a:latin typeface="Mulish"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endParaRPr sz="1600" dirty="0">
              <a:latin typeface="Mulish" panose="020B0604020202020204" charset="0"/>
              <a:cs typeface="Rozha One" panose="020B0604020202020204" charset="0"/>
            </a:endParaRPr>
          </a:p>
        </p:txBody>
      </p:sp>
      <p:cxnSp>
        <p:nvCxnSpPr>
          <p:cNvPr id="14" name="Straight Connector 13">
            <a:extLst>
              <a:ext uri="{FF2B5EF4-FFF2-40B4-BE49-F238E27FC236}">
                <a16:creationId xmlns:a16="http://schemas.microsoft.com/office/drawing/2014/main" id="{C0FBD61B-0550-487D-50D6-68796490FB2D}"/>
              </a:ext>
            </a:extLst>
          </p:cNvPr>
          <p:cNvCxnSpPr>
            <a:cxnSpLocks/>
          </p:cNvCxnSpPr>
          <p:nvPr/>
        </p:nvCxnSpPr>
        <p:spPr>
          <a:xfrm>
            <a:off x="758417" y="1967490"/>
            <a:ext cx="5982733"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16" name="Google Shape;1250;p35">
            <a:extLst>
              <a:ext uri="{FF2B5EF4-FFF2-40B4-BE49-F238E27FC236}">
                <a16:creationId xmlns:a16="http://schemas.microsoft.com/office/drawing/2014/main" id="{4128F268-8DFD-B9AF-EFD4-EA911E329D5D}"/>
              </a:ext>
            </a:extLst>
          </p:cNvPr>
          <p:cNvSpPr txBox="1">
            <a:spLocks noGrp="1"/>
          </p:cNvSpPr>
          <p:nvPr/>
        </p:nvSpPr>
        <p:spPr>
          <a:xfrm>
            <a:off x="720000" y="7619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15" dirty="0">
                <a:latin typeface="Mulish" panose="020B0604020202020204" charset="0"/>
              </a:rPr>
              <a:t>THE</a:t>
            </a:r>
            <a:r>
              <a:rPr lang="en-US" sz="2800" spc="20" dirty="0">
                <a:latin typeface="Mulish" panose="020B0604020202020204" charset="0"/>
              </a:rPr>
              <a:t> </a:t>
            </a:r>
            <a:r>
              <a:rPr lang="en-US" sz="2800" spc="10" dirty="0">
                <a:latin typeface="Mulish" panose="020B0604020202020204" charset="0"/>
              </a:rPr>
              <a:t>WOW</a:t>
            </a:r>
            <a:r>
              <a:rPr lang="en-US" sz="2800" spc="85" dirty="0">
                <a:latin typeface="Mulish" panose="020B0604020202020204" charset="0"/>
              </a:rPr>
              <a:t> </a:t>
            </a:r>
            <a:r>
              <a:rPr lang="en-US" sz="2800" spc="10" dirty="0">
                <a:latin typeface="Mulish" panose="020B0604020202020204" charset="0"/>
              </a:rPr>
              <a:t>IN</a:t>
            </a:r>
            <a:r>
              <a:rPr lang="en-US" sz="2800" spc="-5" dirty="0">
                <a:latin typeface="Mulish" panose="020B0604020202020204" charset="0"/>
              </a:rPr>
              <a:t> </a:t>
            </a:r>
            <a:r>
              <a:rPr lang="en-US" sz="2800" spc="15" dirty="0">
                <a:latin typeface="Mulish" panose="020B0604020202020204" charset="0"/>
              </a:rPr>
              <a:t>YOUR</a:t>
            </a:r>
            <a:r>
              <a:rPr lang="en-US" sz="2800" spc="-10" dirty="0">
                <a:latin typeface="Mulish" panose="020B0604020202020204" charset="0"/>
              </a:rPr>
              <a:t> </a:t>
            </a:r>
            <a:r>
              <a:rPr lang="en-US" sz="2800" spc="20" dirty="0">
                <a:latin typeface="Mulish" panose="020B0604020202020204" charset="0"/>
              </a:rPr>
              <a:t>SOLUTION</a:t>
            </a:r>
            <a:endParaRPr sz="2800" dirty="0">
              <a:latin typeface="Mulish" panose="020B0604020202020204" charset="0"/>
            </a:endParaRPr>
          </a:p>
        </p:txBody>
      </p:sp>
      <p:sp>
        <p:nvSpPr>
          <p:cNvPr id="17" name="Rectangle 16">
            <a:extLst>
              <a:ext uri="{FF2B5EF4-FFF2-40B4-BE49-F238E27FC236}">
                <a16:creationId xmlns:a16="http://schemas.microsoft.com/office/drawing/2014/main" id="{5D5E2311-5F13-0C17-6080-F40FB837AE74}"/>
              </a:ext>
            </a:extLst>
          </p:cNvPr>
          <p:cNvSpPr>
            <a:spLocks noGrp="1" noChangeArrowheads="1"/>
          </p:cNvSpPr>
          <p:nvPr/>
        </p:nvSpPr>
        <p:spPr bwMode="auto">
          <a:xfrm>
            <a:off x="720000" y="1334607"/>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Say goodbye to tedious data collection and hello to efficient workflow optimization.</a:t>
            </a:r>
          </a:p>
        </p:txBody>
      </p:sp>
      <p:cxnSp>
        <p:nvCxnSpPr>
          <p:cNvPr id="18" name="Straight Connector 17">
            <a:extLst>
              <a:ext uri="{FF2B5EF4-FFF2-40B4-BE49-F238E27FC236}">
                <a16:creationId xmlns:a16="http://schemas.microsoft.com/office/drawing/2014/main" id="{73F18315-4770-E275-5A58-79A9679F6691}"/>
              </a:ext>
            </a:extLst>
          </p:cNvPr>
          <p:cNvCxnSpPr>
            <a:cxnSpLocks/>
          </p:cNvCxnSpPr>
          <p:nvPr/>
        </p:nvCxnSpPr>
        <p:spPr>
          <a:xfrm>
            <a:off x="720000" y="1334606"/>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20" name="Google Shape;1250;p35">
            <a:extLst>
              <a:ext uri="{FF2B5EF4-FFF2-40B4-BE49-F238E27FC236}">
                <a16:creationId xmlns:a16="http://schemas.microsoft.com/office/drawing/2014/main" id="{251C0639-BFC0-84F7-D51D-9AA8BF3BB106}"/>
              </a:ext>
            </a:extLst>
          </p:cNvPr>
          <p:cNvSpPr txBox="1">
            <a:spLocks noGrp="1"/>
          </p:cNvSpPr>
          <p:nvPr/>
        </p:nvSpPr>
        <p:spPr>
          <a:xfrm>
            <a:off x="720000" y="76190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US" sz="2800" spc="15" dirty="0">
                <a:latin typeface="Mulish" panose="020B0604020202020204" charset="0"/>
              </a:rPr>
              <a:t>THE</a:t>
            </a:r>
            <a:r>
              <a:rPr lang="en-US" sz="2800" spc="20" dirty="0">
                <a:latin typeface="Mulish" panose="020B0604020202020204" charset="0"/>
              </a:rPr>
              <a:t> </a:t>
            </a:r>
            <a:r>
              <a:rPr lang="en-US" sz="2800" spc="10" dirty="0">
                <a:latin typeface="Mulish" panose="020B0604020202020204" charset="0"/>
              </a:rPr>
              <a:t>WOW</a:t>
            </a:r>
            <a:r>
              <a:rPr lang="en-US" sz="2800" spc="85" dirty="0">
                <a:latin typeface="Mulish" panose="020B0604020202020204" charset="0"/>
              </a:rPr>
              <a:t> </a:t>
            </a:r>
            <a:r>
              <a:rPr lang="en-US" sz="2800" spc="10" dirty="0">
                <a:latin typeface="Mulish" panose="020B0604020202020204" charset="0"/>
              </a:rPr>
              <a:t>IN</a:t>
            </a:r>
            <a:r>
              <a:rPr lang="en-US" sz="2800" spc="-5" dirty="0">
                <a:latin typeface="Mulish" panose="020B0604020202020204" charset="0"/>
              </a:rPr>
              <a:t> </a:t>
            </a:r>
            <a:r>
              <a:rPr lang="en-US" sz="2800" spc="15" dirty="0">
                <a:latin typeface="Mulish" panose="020B0604020202020204" charset="0"/>
              </a:rPr>
              <a:t>YOUR</a:t>
            </a:r>
            <a:r>
              <a:rPr lang="en-US" sz="2800" spc="-10" dirty="0">
                <a:latin typeface="Mulish" panose="020B0604020202020204" charset="0"/>
              </a:rPr>
              <a:t> </a:t>
            </a:r>
            <a:r>
              <a:rPr lang="en-US" sz="2800" spc="20" dirty="0">
                <a:latin typeface="Mulish" panose="020B0604020202020204" charset="0"/>
              </a:rPr>
              <a:t>SOLUTION</a:t>
            </a:r>
            <a:endParaRPr sz="2800" dirty="0">
              <a:latin typeface="Mulish" panose="020B0604020202020204" charset="0"/>
            </a:endParaRPr>
          </a:p>
        </p:txBody>
      </p:sp>
      <p:sp>
        <p:nvSpPr>
          <p:cNvPr id="21" name="Rectangle 20">
            <a:extLst>
              <a:ext uri="{FF2B5EF4-FFF2-40B4-BE49-F238E27FC236}">
                <a16:creationId xmlns:a16="http://schemas.microsoft.com/office/drawing/2014/main" id="{5D5E2311-5F13-0C17-6080-F40FB837AE74}"/>
              </a:ext>
            </a:extLst>
          </p:cNvPr>
          <p:cNvSpPr>
            <a:spLocks noGrp="1" noChangeArrowheads="1"/>
          </p:cNvSpPr>
          <p:nvPr/>
        </p:nvSpPr>
        <p:spPr bwMode="auto">
          <a:xfrm>
            <a:off x="720000" y="1334607"/>
            <a:ext cx="73230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Effortless Transformation: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Cutting-Edge Analysis Tools:</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Seamless Integration:</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Directly import analyzed data into PowerPoint for streamlined presentation creation.</a:t>
            </a:r>
            <a:endPar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ulish" panose="020B0604020202020204" charset="0"/>
                <a:cs typeface="Rozha One" panose="020B0604020202020204" charset="0"/>
              </a:rPr>
              <a:t>Boost Productivity:</a:t>
            </a:r>
            <a:r>
              <a:rPr kumimoji="0" lang="en-US" altLang="en-US" sz="1600" i="0" u="none" strike="noStrike" cap="none" normalizeH="0" baseline="0" dirty="0">
                <a:ln>
                  <a:noFill/>
                </a:ln>
                <a:solidFill>
                  <a:schemeClr val="tx1"/>
                </a:solidFill>
                <a:effectLst/>
                <a:latin typeface="Mulish" panose="020B0604020202020204" charset="0"/>
                <a:cs typeface="Rozha One" panose="020B0604020202020204" charset="0"/>
              </a:rPr>
              <a:t> Say goodbye to tedious data collection and hello to efficient workflow optimization.</a:t>
            </a:r>
          </a:p>
        </p:txBody>
      </p:sp>
      <p:cxnSp>
        <p:nvCxnSpPr>
          <p:cNvPr id="22" name="Straight Connector 21">
            <a:extLst>
              <a:ext uri="{FF2B5EF4-FFF2-40B4-BE49-F238E27FC236}">
                <a16:creationId xmlns:a16="http://schemas.microsoft.com/office/drawing/2014/main" id="{73F18315-4770-E275-5A58-79A9679F6691}"/>
              </a:ext>
            </a:extLst>
          </p:cNvPr>
          <p:cNvCxnSpPr>
            <a:cxnSpLocks/>
          </p:cNvCxnSpPr>
          <p:nvPr/>
        </p:nvCxnSpPr>
        <p:spPr>
          <a:xfrm>
            <a:off x="720000" y="1334606"/>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8" name="Google Shape;1262;p36">
            <a:extLst>
              <a:ext uri="{FF2B5EF4-FFF2-40B4-BE49-F238E27FC236}">
                <a16:creationId xmlns:a16="http://schemas.microsoft.com/office/drawing/2014/main" id="{7BB59117-A39C-1FF2-A477-1D69D5CBE068}"/>
              </a:ext>
            </a:extLst>
          </p:cNvPr>
          <p:cNvSpPr txBox="1">
            <a:spLocks noGrp="1"/>
          </p:cNvSpPr>
          <p:nvPr/>
        </p:nvSpPr>
        <p:spPr>
          <a:xfrm>
            <a:off x="711182" y="1109487"/>
            <a:ext cx="478184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1pPr>
            <a:lvl2pPr marR="0" lvl="1"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2pPr>
            <a:lvl3pPr marR="0" lvl="2"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3pPr>
            <a:lvl4pPr marR="0" lvl="3"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4pPr>
            <a:lvl5pPr marR="0" lvl="4"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5pPr>
            <a:lvl6pPr marR="0" lvl="5"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6pPr>
            <a:lvl7pPr marR="0" lvl="6"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7pPr>
            <a:lvl8pPr marR="0" lvl="7"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8pPr>
            <a:lvl9pPr marR="0" lvl="8" algn="l" rtl="0">
              <a:lnSpc>
                <a:spcPct val="100000"/>
              </a:lnSpc>
              <a:spcBef>
                <a:spcPts val="0"/>
              </a:spcBef>
              <a:spcAft>
                <a:spcPts val="0"/>
              </a:spcAft>
              <a:buClr>
                <a:schemeClr val="dk1"/>
              </a:buClr>
              <a:buSzPts val="3500"/>
              <a:buFont typeface="Rozha One"/>
              <a:buNone/>
              <a:defRPr sz="3500" b="0" i="0" u="none" strike="noStrike" cap="none">
                <a:solidFill>
                  <a:schemeClr val="dk1"/>
                </a:solidFill>
                <a:latin typeface="Rozha One"/>
                <a:ea typeface="Rozha One"/>
                <a:cs typeface="Rozha One"/>
                <a:sym typeface="Rozha One"/>
              </a:defRPr>
            </a:lvl9pPr>
          </a:lstStyle>
          <a:p>
            <a:pPr marL="0" lvl="0" indent="0" algn="l" rtl="0">
              <a:spcBef>
                <a:spcPts val="0"/>
              </a:spcBef>
              <a:spcAft>
                <a:spcPts val="0"/>
              </a:spcAft>
              <a:buNone/>
            </a:pPr>
            <a:r>
              <a:rPr lang="en" dirty="0">
                <a:latin typeface="Mulish" panose="020B0604020202020204" charset="0"/>
              </a:rPr>
              <a:t>MODELLING</a:t>
            </a:r>
            <a:endParaRPr dirty="0">
              <a:latin typeface="Mulish" panose="020B0604020202020204" charset="0"/>
            </a:endParaRPr>
          </a:p>
        </p:txBody>
      </p:sp>
      <p:sp>
        <p:nvSpPr>
          <p:cNvPr id="29" name="Google Shape;1269;p36">
            <a:extLst>
              <a:ext uri="{FF2B5EF4-FFF2-40B4-BE49-F238E27FC236}">
                <a16:creationId xmlns:a16="http://schemas.microsoft.com/office/drawing/2014/main" id="{BA859FDC-6AAB-7889-F4B1-DB480D8E7C9F}"/>
              </a:ext>
            </a:extLst>
          </p:cNvPr>
          <p:cNvSpPr txBox="1">
            <a:spLocks noGrp="1"/>
          </p:cNvSpPr>
          <p:nvPr/>
        </p:nvSpPr>
        <p:spPr>
          <a:xfrm>
            <a:off x="552157" y="1785427"/>
            <a:ext cx="3706226" cy="444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1pPr>
            <a:lvl2pPr marL="914400" marR="0" lvl="1"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2pPr>
            <a:lvl3pPr marL="1371600" marR="0" lvl="2"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3pPr>
            <a:lvl4pPr marL="1828800" marR="0" lvl="3"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4pPr>
            <a:lvl5pPr marL="2286000" marR="0" lvl="4"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5pPr>
            <a:lvl6pPr marL="2743200" marR="0" lvl="5"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6pPr>
            <a:lvl7pPr marL="3200400" marR="0" lvl="6"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7pPr>
            <a:lvl8pPr marL="3657600" marR="0" lvl="7"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8pPr>
            <a:lvl9pPr marL="4114800" marR="0" lvl="8" indent="-304800" algn="ctr" rtl="0">
              <a:lnSpc>
                <a:spcPct val="100000"/>
              </a:lnSpc>
              <a:spcBef>
                <a:spcPts val="0"/>
              </a:spcBef>
              <a:spcAft>
                <a:spcPts val="0"/>
              </a:spcAft>
              <a:buClr>
                <a:schemeClr val="dk1"/>
              </a:buClr>
              <a:buSzPts val="2400"/>
              <a:buFont typeface="Rozha One"/>
              <a:buNone/>
              <a:defRPr sz="2400" b="0" i="0" u="none" strike="noStrike" cap="none">
                <a:solidFill>
                  <a:schemeClr val="dk1"/>
                </a:solidFill>
                <a:latin typeface="Rozha One"/>
                <a:ea typeface="Rozha One"/>
                <a:cs typeface="Rozha One"/>
                <a:sym typeface="Rozha One"/>
              </a:defRPr>
            </a:lvl9pPr>
          </a:lstStyle>
          <a:p>
            <a:r>
              <a:rPr lang="en-US" sz="1800" b="1" dirty="0">
                <a:latin typeface="Mulish" panose="020B0604020202020204" charset="0"/>
                <a:cs typeface="Rozha One" panose="020B0604020202020204" charset="0"/>
              </a:rPr>
              <a:t>Architecture Overview:</a:t>
            </a:r>
          </a:p>
        </p:txBody>
      </p:sp>
      <p:sp>
        <p:nvSpPr>
          <p:cNvPr id="30" name="Google Shape;1270;p36">
            <a:extLst>
              <a:ext uri="{FF2B5EF4-FFF2-40B4-BE49-F238E27FC236}">
                <a16:creationId xmlns:a16="http://schemas.microsoft.com/office/drawing/2014/main" id="{82A97900-6723-EF01-4821-CB0CA09ED08D}"/>
              </a:ext>
            </a:extLst>
          </p:cNvPr>
          <p:cNvSpPr txBox="1">
            <a:spLocks noGrp="1"/>
          </p:cNvSpPr>
          <p:nvPr/>
        </p:nvSpPr>
        <p:spPr>
          <a:xfrm>
            <a:off x="552157" y="2333266"/>
            <a:ext cx="8317983" cy="116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1pPr>
            <a:lvl2pPr marL="914400" marR="0" lvl="1"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2pPr>
            <a:lvl3pPr marL="1371600" marR="0" lvl="2"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3pPr>
            <a:lvl4pPr marL="1828800" marR="0" lvl="3"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4pPr>
            <a:lvl5pPr marL="2286000" marR="0" lvl="4"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5pPr>
            <a:lvl6pPr marL="2743200" marR="0" lvl="5"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6pPr>
            <a:lvl7pPr marL="3200400" marR="0" lvl="6"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7pPr>
            <a:lvl8pPr marL="3657600" marR="0" lvl="7"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8pPr>
            <a:lvl9pPr marL="4114800" marR="0" lvl="8" indent="-304800" algn="ctr" rtl="0">
              <a:lnSpc>
                <a:spcPct val="100000"/>
              </a:lnSpc>
              <a:spcBef>
                <a:spcPts val="0"/>
              </a:spcBef>
              <a:spcAft>
                <a:spcPts val="0"/>
              </a:spcAft>
              <a:buClr>
                <a:schemeClr val="dk1"/>
              </a:buClr>
              <a:buSzPts val="1200"/>
              <a:buFont typeface="Overpass"/>
              <a:buNone/>
              <a:defRPr sz="1200" b="0" i="0" u="none" strike="noStrike" cap="none">
                <a:solidFill>
                  <a:schemeClr val="dk1"/>
                </a:solidFill>
                <a:latin typeface="Overpass"/>
                <a:ea typeface="Overpass"/>
                <a:cs typeface="Overpass"/>
                <a:sym typeface="Overpass"/>
              </a:defRPr>
            </a:lvl9pPr>
          </a:lstStyle>
          <a:p>
            <a:pPr>
              <a:lnSpc>
                <a:spcPct val="150000"/>
              </a:lnSpc>
            </a:pPr>
            <a:r>
              <a:rPr lang="en-US" sz="1600" b="1" dirty="0">
                <a:latin typeface="Mulish" panose="020B0604020202020204" charset="0"/>
                <a:cs typeface="Rozha One" panose="020B0604020202020204" charset="0"/>
              </a:rPr>
              <a:t>Modular Design:</a:t>
            </a:r>
            <a:r>
              <a:rPr lang="en-US" sz="1600" dirty="0">
                <a:latin typeface="Mulish" panose="020B0604020202020204" charset="0"/>
                <a:cs typeface="Rozha One" panose="020B0604020202020204" charset="0"/>
              </a:rPr>
              <a:t> The keylogger code is structured into modular functions for better readability and maintenance.</a:t>
            </a:r>
          </a:p>
          <a:p>
            <a:pPr>
              <a:lnSpc>
                <a:spcPct val="150000"/>
              </a:lnSpc>
            </a:pPr>
            <a:r>
              <a:rPr lang="en-US" sz="1600" b="1" dirty="0">
                <a:latin typeface="Mulish" panose="020B0604020202020204" charset="0"/>
                <a:cs typeface="Rozha One" panose="020B0604020202020204" charset="0"/>
              </a:rPr>
              <a:t>Event Handling:</a:t>
            </a:r>
            <a:r>
              <a:rPr lang="en-US" sz="1600" dirty="0">
                <a:latin typeface="Mulish" panose="020B0604020202020204" charset="0"/>
                <a:cs typeface="Rozha One" panose="020B0604020202020204" charset="0"/>
              </a:rPr>
              <a:t> Utilizes the </a:t>
            </a:r>
            <a:r>
              <a:rPr lang="en-US" sz="1600" dirty="0" err="1">
                <a:latin typeface="Mulish" panose="020B0604020202020204" charset="0"/>
                <a:cs typeface="Rozha One" panose="020B0604020202020204" charset="0"/>
              </a:rPr>
              <a:t>pynput</a:t>
            </a:r>
            <a:r>
              <a:rPr lang="en-US" sz="1600" dirty="0">
                <a:latin typeface="Mulish" panose="020B0604020202020204" charset="0"/>
                <a:cs typeface="Rozha One" panose="020B0604020202020204" charset="0"/>
              </a:rPr>
              <a:t> library to capture and handle keyboard events.</a:t>
            </a:r>
          </a:p>
          <a:p>
            <a:pPr>
              <a:lnSpc>
                <a:spcPct val="150000"/>
              </a:lnSpc>
            </a:pPr>
            <a:r>
              <a:rPr lang="en-US" sz="1600" b="1" dirty="0">
                <a:latin typeface="Mulish" panose="020B0604020202020204" charset="0"/>
                <a:cs typeface="Rozha One" panose="020B0604020202020204" charset="0"/>
              </a:rPr>
              <a:t>Data Logging:</a:t>
            </a:r>
            <a:r>
              <a:rPr lang="en-US" sz="1600" dirty="0">
                <a:latin typeface="Mulish" panose="020B0604020202020204" charset="0"/>
                <a:cs typeface="Rozha One" panose="020B0604020202020204" charset="0"/>
              </a:rPr>
              <a:t> Implements functions to log captured data into text and JSON files.</a:t>
            </a:r>
            <a:endParaRPr lang="en-IN" sz="1600" dirty="0">
              <a:latin typeface="Mulish" panose="020B0604020202020204" charset="0"/>
              <a:cs typeface="Rozha One" panose="020B0604020202020204" charset="0"/>
            </a:endParaRPr>
          </a:p>
          <a:p>
            <a:pPr marL="0" lvl="0" indent="0" algn="l" rtl="0">
              <a:lnSpc>
                <a:spcPct val="150000"/>
              </a:lnSpc>
              <a:spcBef>
                <a:spcPts val="0"/>
              </a:spcBef>
              <a:spcAft>
                <a:spcPts val="0"/>
              </a:spcAft>
              <a:buNone/>
            </a:pPr>
            <a:endParaRPr sz="1600" dirty="0">
              <a:latin typeface="Mulish" panose="020B0604020202020204" charset="0"/>
              <a:cs typeface="Rozha One" panose="020B0604020202020204" charset="0"/>
            </a:endParaRPr>
          </a:p>
        </p:txBody>
      </p:sp>
      <p:cxnSp>
        <p:nvCxnSpPr>
          <p:cNvPr id="31" name="Straight Connector 30">
            <a:extLst>
              <a:ext uri="{FF2B5EF4-FFF2-40B4-BE49-F238E27FC236}">
                <a16:creationId xmlns:a16="http://schemas.microsoft.com/office/drawing/2014/main" id="{38D7E9C0-D02A-8D5B-FEDB-F89AD65AE16B}"/>
              </a:ext>
            </a:extLst>
          </p:cNvPr>
          <p:cNvCxnSpPr>
            <a:cxnSpLocks/>
          </p:cNvCxnSpPr>
          <p:nvPr/>
        </p:nvCxnSpPr>
        <p:spPr>
          <a:xfrm>
            <a:off x="803948" y="1682187"/>
            <a:ext cx="6389791" cy="0"/>
          </a:xfrm>
          <a:prstGeom prst="line">
            <a:avLst/>
          </a:prstGeom>
          <a:ln>
            <a:solidFill>
              <a:schemeClr val="tx1"/>
            </a:solidFill>
          </a:ln>
          <a:effectLst>
            <a:outerShdw blurRad="44450" dist="27940" dir="5400000" algn="ctr">
              <a:srgbClr val="000000">
                <a:alpha val="32000"/>
              </a:srgbClr>
            </a:outerShdw>
          </a:effectLst>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Product Commercialization Project Proposal by Slidesgo">
  <a:themeElements>
    <a:clrScheme name="Simple Light">
      <a:dk1>
        <a:srgbClr val="040404"/>
      </a:dk1>
      <a:lt1>
        <a:srgbClr val="EEEEEE"/>
      </a:lt1>
      <a:dk2>
        <a:srgbClr val="C6C6C6"/>
      </a:dk2>
      <a:lt2>
        <a:srgbClr val="FCA21F"/>
      </a:lt2>
      <a:accent1>
        <a:srgbClr val="FFFFFF"/>
      </a:accent1>
      <a:accent2>
        <a:srgbClr val="FFFFFF"/>
      </a:accent2>
      <a:accent3>
        <a:srgbClr val="FFFFFF"/>
      </a:accent3>
      <a:accent4>
        <a:srgbClr val="FFFFFF"/>
      </a:accent4>
      <a:accent5>
        <a:srgbClr val="FFFFFF"/>
      </a:accent5>
      <a:accent6>
        <a:srgbClr val="FFFFFF"/>
      </a:accent6>
      <a:hlink>
        <a:srgbClr val="0404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779</Words>
  <Application>Microsoft Office PowerPoint</Application>
  <PresentationFormat>On-screen Show (16:9)</PresentationFormat>
  <Paragraphs>65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Mulish</vt:lpstr>
      <vt:lpstr>Montserrat</vt:lpstr>
      <vt:lpstr>Arial</vt:lpstr>
      <vt:lpstr>Wingdings</vt:lpstr>
      <vt:lpstr>Product Commercialization Project Proposal by Slidesgo</vt:lpstr>
      <vt:lpstr>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 Babu</cp:lastModifiedBy>
  <cp:revision>5</cp:revision>
  <dcterms:modified xsi:type="dcterms:W3CDTF">2024-06-13T07:53:41Z</dcterms:modified>
</cp:coreProperties>
</file>