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7780000" cy="2666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2"/>
    <p:restoredTop sz="94708"/>
  </p:normalViewPr>
  <p:slideViewPr>
    <p:cSldViewPr snapToGrid="0" snapToObjects="1">
      <p:cViewPr varScale="1">
        <p:scale>
          <a:sx n="29" d="100"/>
          <a:sy n="29" d="100"/>
        </p:scale>
        <p:origin x="34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0" y="4364485"/>
            <a:ext cx="15113000" cy="9284559"/>
          </a:xfrm>
        </p:spPr>
        <p:txBody>
          <a:bodyPr anchor="b"/>
          <a:lstStyle>
            <a:lvl1pPr algn="ctr">
              <a:defRPr sz="1166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2500" y="14007092"/>
            <a:ext cx="13335000" cy="6438691"/>
          </a:xfrm>
        </p:spPr>
        <p:txBody>
          <a:bodyPr/>
          <a:lstStyle>
            <a:lvl1pPr marL="0" indent="0" algn="ctr">
              <a:buNone/>
              <a:defRPr sz="4667"/>
            </a:lvl1pPr>
            <a:lvl2pPr marL="888980" indent="0" algn="ctr">
              <a:buNone/>
              <a:defRPr sz="3889"/>
            </a:lvl2pPr>
            <a:lvl3pPr marL="1777959" indent="0" algn="ctr">
              <a:buNone/>
              <a:defRPr sz="3500"/>
            </a:lvl3pPr>
            <a:lvl4pPr marL="2666939" indent="0" algn="ctr">
              <a:buNone/>
              <a:defRPr sz="3111"/>
            </a:lvl4pPr>
            <a:lvl5pPr marL="3555919" indent="0" algn="ctr">
              <a:buNone/>
              <a:defRPr sz="3111"/>
            </a:lvl5pPr>
            <a:lvl6pPr marL="4444898" indent="0" algn="ctr">
              <a:buNone/>
              <a:defRPr sz="3111"/>
            </a:lvl6pPr>
            <a:lvl7pPr marL="5333878" indent="0" algn="ctr">
              <a:buNone/>
              <a:defRPr sz="3111"/>
            </a:lvl7pPr>
            <a:lvl8pPr marL="6222858" indent="0" algn="ctr">
              <a:buNone/>
              <a:defRPr sz="3111"/>
            </a:lvl8pPr>
            <a:lvl9pPr marL="7111837" indent="0" algn="ctr">
              <a:buNone/>
              <a:defRPr sz="311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058-3B63-3A44-8170-7963C5C6EEDE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24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058-3B63-3A44-8170-7963C5C6EEDE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2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23813" y="1419846"/>
            <a:ext cx="3833813" cy="226002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2376" y="1419846"/>
            <a:ext cx="11279188" cy="226002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058-3B63-3A44-8170-7963C5C6EEDE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87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058-3B63-3A44-8170-7963C5C6EEDE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04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116" y="6648591"/>
            <a:ext cx="15335250" cy="11093317"/>
          </a:xfrm>
        </p:spPr>
        <p:txBody>
          <a:bodyPr anchor="b"/>
          <a:lstStyle>
            <a:lvl1pPr>
              <a:defRPr sz="1166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16" y="17846856"/>
            <a:ext cx="15335250" cy="5833713"/>
          </a:xfrm>
        </p:spPr>
        <p:txBody>
          <a:bodyPr/>
          <a:lstStyle>
            <a:lvl1pPr marL="0" indent="0">
              <a:buNone/>
              <a:defRPr sz="4667">
                <a:solidFill>
                  <a:schemeClr val="tx1"/>
                </a:solidFill>
              </a:defRPr>
            </a:lvl1pPr>
            <a:lvl2pPr marL="888980" indent="0">
              <a:buNone/>
              <a:defRPr sz="3889">
                <a:solidFill>
                  <a:schemeClr val="tx1">
                    <a:tint val="75000"/>
                  </a:schemeClr>
                </a:solidFill>
              </a:defRPr>
            </a:lvl2pPr>
            <a:lvl3pPr marL="1777959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666939" indent="0">
              <a:buNone/>
              <a:defRPr sz="3111">
                <a:solidFill>
                  <a:schemeClr val="tx1">
                    <a:tint val="75000"/>
                  </a:schemeClr>
                </a:solidFill>
              </a:defRPr>
            </a:lvl4pPr>
            <a:lvl5pPr marL="3555919" indent="0">
              <a:buNone/>
              <a:defRPr sz="3111">
                <a:solidFill>
                  <a:schemeClr val="tx1">
                    <a:tint val="75000"/>
                  </a:schemeClr>
                </a:solidFill>
              </a:defRPr>
            </a:lvl5pPr>
            <a:lvl6pPr marL="4444898" indent="0">
              <a:buNone/>
              <a:defRPr sz="3111">
                <a:solidFill>
                  <a:schemeClr val="tx1">
                    <a:tint val="75000"/>
                  </a:schemeClr>
                </a:solidFill>
              </a:defRPr>
            </a:lvl6pPr>
            <a:lvl7pPr marL="5333878" indent="0">
              <a:buNone/>
              <a:defRPr sz="3111">
                <a:solidFill>
                  <a:schemeClr val="tx1">
                    <a:tint val="75000"/>
                  </a:schemeClr>
                </a:solidFill>
              </a:defRPr>
            </a:lvl7pPr>
            <a:lvl8pPr marL="6222858" indent="0">
              <a:buNone/>
              <a:defRPr sz="3111">
                <a:solidFill>
                  <a:schemeClr val="tx1">
                    <a:tint val="75000"/>
                  </a:schemeClr>
                </a:solidFill>
              </a:defRPr>
            </a:lvl8pPr>
            <a:lvl9pPr marL="7111837" indent="0">
              <a:buNone/>
              <a:defRPr sz="31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058-3B63-3A44-8170-7963C5C6EEDE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69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2375" y="7099230"/>
            <a:ext cx="7556500" cy="169208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25" y="7099230"/>
            <a:ext cx="7556500" cy="169208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058-3B63-3A44-8170-7963C5C6EEDE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17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691" y="1419852"/>
            <a:ext cx="15335250" cy="51546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693" y="6537467"/>
            <a:ext cx="7521772" cy="3203912"/>
          </a:xfrm>
        </p:spPr>
        <p:txBody>
          <a:bodyPr anchor="b"/>
          <a:lstStyle>
            <a:lvl1pPr marL="0" indent="0">
              <a:buNone/>
              <a:defRPr sz="4667" b="1"/>
            </a:lvl1pPr>
            <a:lvl2pPr marL="888980" indent="0">
              <a:buNone/>
              <a:defRPr sz="3889" b="1"/>
            </a:lvl2pPr>
            <a:lvl3pPr marL="1777959" indent="0">
              <a:buNone/>
              <a:defRPr sz="3500" b="1"/>
            </a:lvl3pPr>
            <a:lvl4pPr marL="2666939" indent="0">
              <a:buNone/>
              <a:defRPr sz="3111" b="1"/>
            </a:lvl4pPr>
            <a:lvl5pPr marL="3555919" indent="0">
              <a:buNone/>
              <a:defRPr sz="3111" b="1"/>
            </a:lvl5pPr>
            <a:lvl6pPr marL="4444898" indent="0">
              <a:buNone/>
              <a:defRPr sz="3111" b="1"/>
            </a:lvl6pPr>
            <a:lvl7pPr marL="5333878" indent="0">
              <a:buNone/>
              <a:defRPr sz="3111" b="1"/>
            </a:lvl7pPr>
            <a:lvl8pPr marL="6222858" indent="0">
              <a:buNone/>
              <a:defRPr sz="3111" b="1"/>
            </a:lvl8pPr>
            <a:lvl9pPr marL="7111837" indent="0">
              <a:buNone/>
              <a:defRPr sz="311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4693" y="9741378"/>
            <a:ext cx="7521772" cy="143281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01126" y="6537467"/>
            <a:ext cx="7558816" cy="3203912"/>
          </a:xfrm>
        </p:spPr>
        <p:txBody>
          <a:bodyPr anchor="b"/>
          <a:lstStyle>
            <a:lvl1pPr marL="0" indent="0">
              <a:buNone/>
              <a:defRPr sz="4667" b="1"/>
            </a:lvl1pPr>
            <a:lvl2pPr marL="888980" indent="0">
              <a:buNone/>
              <a:defRPr sz="3889" b="1"/>
            </a:lvl2pPr>
            <a:lvl3pPr marL="1777959" indent="0">
              <a:buNone/>
              <a:defRPr sz="3500" b="1"/>
            </a:lvl3pPr>
            <a:lvl4pPr marL="2666939" indent="0">
              <a:buNone/>
              <a:defRPr sz="3111" b="1"/>
            </a:lvl4pPr>
            <a:lvl5pPr marL="3555919" indent="0">
              <a:buNone/>
              <a:defRPr sz="3111" b="1"/>
            </a:lvl5pPr>
            <a:lvl6pPr marL="4444898" indent="0">
              <a:buNone/>
              <a:defRPr sz="3111" b="1"/>
            </a:lvl6pPr>
            <a:lvl7pPr marL="5333878" indent="0">
              <a:buNone/>
              <a:defRPr sz="3111" b="1"/>
            </a:lvl7pPr>
            <a:lvl8pPr marL="6222858" indent="0">
              <a:buNone/>
              <a:defRPr sz="3111" b="1"/>
            </a:lvl8pPr>
            <a:lvl9pPr marL="7111837" indent="0">
              <a:buNone/>
              <a:defRPr sz="311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01126" y="9741378"/>
            <a:ext cx="7558816" cy="143281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058-3B63-3A44-8170-7963C5C6EEDE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14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058-3B63-3A44-8170-7963C5C6EEDE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8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058-3B63-3A44-8170-7963C5C6EEDE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20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691" y="1777894"/>
            <a:ext cx="5734513" cy="6222630"/>
          </a:xfrm>
        </p:spPr>
        <p:txBody>
          <a:bodyPr anchor="b"/>
          <a:lstStyle>
            <a:lvl1pPr>
              <a:defRPr sz="622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8816" y="3839764"/>
            <a:ext cx="9001125" cy="18951858"/>
          </a:xfrm>
        </p:spPr>
        <p:txBody>
          <a:bodyPr/>
          <a:lstStyle>
            <a:lvl1pPr>
              <a:defRPr sz="6222"/>
            </a:lvl1pPr>
            <a:lvl2pPr>
              <a:defRPr sz="5444"/>
            </a:lvl2pPr>
            <a:lvl3pPr>
              <a:defRPr sz="4667"/>
            </a:lvl3pPr>
            <a:lvl4pPr>
              <a:defRPr sz="3889"/>
            </a:lvl4pPr>
            <a:lvl5pPr>
              <a:defRPr sz="3889"/>
            </a:lvl5pPr>
            <a:lvl6pPr>
              <a:defRPr sz="3889"/>
            </a:lvl6pPr>
            <a:lvl7pPr>
              <a:defRPr sz="3889"/>
            </a:lvl7pPr>
            <a:lvl8pPr>
              <a:defRPr sz="3889"/>
            </a:lvl8pPr>
            <a:lvl9pPr>
              <a:defRPr sz="388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4691" y="8000524"/>
            <a:ext cx="5734513" cy="14821960"/>
          </a:xfrm>
        </p:spPr>
        <p:txBody>
          <a:bodyPr/>
          <a:lstStyle>
            <a:lvl1pPr marL="0" indent="0">
              <a:buNone/>
              <a:defRPr sz="3111"/>
            </a:lvl1pPr>
            <a:lvl2pPr marL="888980" indent="0">
              <a:buNone/>
              <a:defRPr sz="2722"/>
            </a:lvl2pPr>
            <a:lvl3pPr marL="1777959" indent="0">
              <a:buNone/>
              <a:defRPr sz="2333"/>
            </a:lvl3pPr>
            <a:lvl4pPr marL="2666939" indent="0">
              <a:buNone/>
              <a:defRPr sz="1944"/>
            </a:lvl4pPr>
            <a:lvl5pPr marL="3555919" indent="0">
              <a:buNone/>
              <a:defRPr sz="1944"/>
            </a:lvl5pPr>
            <a:lvl6pPr marL="4444898" indent="0">
              <a:buNone/>
              <a:defRPr sz="1944"/>
            </a:lvl6pPr>
            <a:lvl7pPr marL="5333878" indent="0">
              <a:buNone/>
              <a:defRPr sz="1944"/>
            </a:lvl7pPr>
            <a:lvl8pPr marL="6222858" indent="0">
              <a:buNone/>
              <a:defRPr sz="1944"/>
            </a:lvl8pPr>
            <a:lvl9pPr marL="7111837" indent="0">
              <a:buNone/>
              <a:defRPr sz="194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058-3B63-3A44-8170-7963C5C6EEDE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44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691" y="1777894"/>
            <a:ext cx="5734513" cy="6222630"/>
          </a:xfrm>
        </p:spPr>
        <p:txBody>
          <a:bodyPr anchor="b"/>
          <a:lstStyle>
            <a:lvl1pPr>
              <a:defRPr sz="622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58816" y="3839764"/>
            <a:ext cx="9001125" cy="18951858"/>
          </a:xfrm>
        </p:spPr>
        <p:txBody>
          <a:bodyPr anchor="t"/>
          <a:lstStyle>
            <a:lvl1pPr marL="0" indent="0">
              <a:buNone/>
              <a:defRPr sz="6222"/>
            </a:lvl1pPr>
            <a:lvl2pPr marL="888980" indent="0">
              <a:buNone/>
              <a:defRPr sz="5444"/>
            </a:lvl2pPr>
            <a:lvl3pPr marL="1777959" indent="0">
              <a:buNone/>
              <a:defRPr sz="4667"/>
            </a:lvl3pPr>
            <a:lvl4pPr marL="2666939" indent="0">
              <a:buNone/>
              <a:defRPr sz="3889"/>
            </a:lvl4pPr>
            <a:lvl5pPr marL="3555919" indent="0">
              <a:buNone/>
              <a:defRPr sz="3889"/>
            </a:lvl5pPr>
            <a:lvl6pPr marL="4444898" indent="0">
              <a:buNone/>
              <a:defRPr sz="3889"/>
            </a:lvl6pPr>
            <a:lvl7pPr marL="5333878" indent="0">
              <a:buNone/>
              <a:defRPr sz="3889"/>
            </a:lvl7pPr>
            <a:lvl8pPr marL="6222858" indent="0">
              <a:buNone/>
              <a:defRPr sz="3889"/>
            </a:lvl8pPr>
            <a:lvl9pPr marL="7111837" indent="0">
              <a:buNone/>
              <a:defRPr sz="388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4691" y="8000524"/>
            <a:ext cx="5734513" cy="14821960"/>
          </a:xfrm>
        </p:spPr>
        <p:txBody>
          <a:bodyPr/>
          <a:lstStyle>
            <a:lvl1pPr marL="0" indent="0">
              <a:buNone/>
              <a:defRPr sz="3111"/>
            </a:lvl1pPr>
            <a:lvl2pPr marL="888980" indent="0">
              <a:buNone/>
              <a:defRPr sz="2722"/>
            </a:lvl2pPr>
            <a:lvl3pPr marL="1777959" indent="0">
              <a:buNone/>
              <a:defRPr sz="2333"/>
            </a:lvl3pPr>
            <a:lvl4pPr marL="2666939" indent="0">
              <a:buNone/>
              <a:defRPr sz="1944"/>
            </a:lvl4pPr>
            <a:lvl5pPr marL="3555919" indent="0">
              <a:buNone/>
              <a:defRPr sz="1944"/>
            </a:lvl5pPr>
            <a:lvl6pPr marL="4444898" indent="0">
              <a:buNone/>
              <a:defRPr sz="1944"/>
            </a:lvl6pPr>
            <a:lvl7pPr marL="5333878" indent="0">
              <a:buNone/>
              <a:defRPr sz="1944"/>
            </a:lvl7pPr>
            <a:lvl8pPr marL="6222858" indent="0">
              <a:buNone/>
              <a:defRPr sz="1944"/>
            </a:lvl8pPr>
            <a:lvl9pPr marL="7111837" indent="0">
              <a:buNone/>
              <a:defRPr sz="194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058-3B63-3A44-8170-7963C5C6EEDE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47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2375" y="1419852"/>
            <a:ext cx="15335250" cy="5154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375" y="7099230"/>
            <a:ext cx="15335250" cy="16920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2375" y="24717674"/>
            <a:ext cx="4000500" cy="1419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A058-3B63-3A44-8170-7963C5C6EEDE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89625" y="24717674"/>
            <a:ext cx="6000750" cy="1419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57125" y="24717674"/>
            <a:ext cx="4000500" cy="1419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6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777959" rtl="0" eaLnBrk="1" latinLnBrk="0" hangingPunct="1">
        <a:lnSpc>
          <a:spcPct val="90000"/>
        </a:lnSpc>
        <a:spcBef>
          <a:spcPct val="0"/>
        </a:spcBef>
        <a:buNone/>
        <a:defRPr sz="8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4490" indent="-444490" algn="l" defTabSz="1777959" rtl="0" eaLnBrk="1" latinLnBrk="0" hangingPunct="1">
        <a:lnSpc>
          <a:spcPct val="90000"/>
        </a:lnSpc>
        <a:spcBef>
          <a:spcPts val="1944"/>
        </a:spcBef>
        <a:buFont typeface="Arial" panose="020B0604020202020204" pitchFamily="34" charset="0"/>
        <a:buChar char="•"/>
        <a:defRPr sz="5444" kern="1200">
          <a:solidFill>
            <a:schemeClr val="tx1"/>
          </a:solidFill>
          <a:latin typeface="+mn-lt"/>
          <a:ea typeface="+mn-ea"/>
          <a:cs typeface="+mn-cs"/>
        </a:defRPr>
      </a:lvl1pPr>
      <a:lvl2pPr marL="1333470" indent="-444490" algn="l" defTabSz="1777959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4667" kern="1200">
          <a:solidFill>
            <a:schemeClr val="tx1"/>
          </a:solidFill>
          <a:latin typeface="+mn-lt"/>
          <a:ea typeface="+mn-ea"/>
          <a:cs typeface="+mn-cs"/>
        </a:defRPr>
      </a:lvl2pPr>
      <a:lvl3pPr marL="2222449" indent="-444490" algn="l" defTabSz="1777959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3889" kern="1200">
          <a:solidFill>
            <a:schemeClr val="tx1"/>
          </a:solidFill>
          <a:latin typeface="+mn-lt"/>
          <a:ea typeface="+mn-ea"/>
          <a:cs typeface="+mn-cs"/>
        </a:defRPr>
      </a:lvl3pPr>
      <a:lvl4pPr marL="3111429" indent="-444490" algn="l" defTabSz="1777959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09" indent="-444490" algn="l" defTabSz="1777959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889388" indent="-444490" algn="l" defTabSz="1777959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778368" indent="-444490" algn="l" defTabSz="1777959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667348" indent="-444490" algn="l" defTabSz="1777959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556327" indent="-444490" algn="l" defTabSz="1777959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795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88980" algn="l" defTabSz="177795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77959" algn="l" defTabSz="177795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66939" algn="l" defTabSz="177795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55919" algn="l" defTabSz="177795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44898" algn="l" defTabSz="177795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33878" algn="l" defTabSz="177795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22858" algn="l" defTabSz="177795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11837" algn="l" defTabSz="177795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5FE7484-BBA0-5E45-A58D-38DA322AB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" r="614"/>
          <a:stretch/>
        </p:blipFill>
        <p:spPr bwMode="auto">
          <a:xfrm>
            <a:off x="-1" y="0"/>
            <a:ext cx="17780001" cy="2666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31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Ryan Mounce</dc:creator>
  <cp:lastModifiedBy>Ryan Mounce</cp:lastModifiedBy>
  <cp:revision>12</cp:revision>
  <cp:lastPrinted>2019-08-03T09:25:16Z</cp:lastPrinted>
  <dcterms:created xsi:type="dcterms:W3CDTF">2019-08-02T23:15:21Z</dcterms:created>
  <dcterms:modified xsi:type="dcterms:W3CDTF">2020-11-24T11:48:17Z</dcterms:modified>
</cp:coreProperties>
</file>