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3" r:id="rId4"/>
    <p:sldId id="277" r:id="rId5"/>
    <p:sldId id="257" r:id="rId6"/>
    <p:sldId id="282" r:id="rId7"/>
    <p:sldId id="284" r:id="rId8"/>
    <p:sldId id="278" r:id="rId9"/>
    <p:sldId id="283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C0180-B4CA-4B89-8DDB-EBCBE8D013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6040C3-82E1-41E0-B4EE-7E5E42011BDC}">
      <dgm:prSet phldrT="[Texte]"/>
      <dgm:spPr/>
      <dgm:t>
        <a:bodyPr/>
        <a:lstStyle/>
        <a:p>
          <a:r>
            <a:rPr lang="fr-FR" dirty="0"/>
            <a:t>Init</a:t>
          </a:r>
        </a:p>
      </dgm:t>
    </dgm:pt>
    <dgm:pt modelId="{7CD6675F-E72F-42A3-8481-B5F9C6C833F5}" type="parTrans" cxnId="{0E09DFE8-7C07-4280-871D-AEB612997C7B}">
      <dgm:prSet/>
      <dgm:spPr/>
      <dgm:t>
        <a:bodyPr/>
        <a:lstStyle/>
        <a:p>
          <a:endParaRPr lang="fr-FR"/>
        </a:p>
      </dgm:t>
    </dgm:pt>
    <dgm:pt modelId="{A372A4E1-A166-4A83-80BE-6A6CAADD4594}" type="sibTrans" cxnId="{0E09DFE8-7C07-4280-871D-AEB612997C7B}">
      <dgm:prSet/>
      <dgm:spPr/>
      <dgm:t>
        <a:bodyPr/>
        <a:lstStyle/>
        <a:p>
          <a:endParaRPr lang="fr-FR"/>
        </a:p>
      </dgm:t>
    </dgm:pt>
    <dgm:pt modelId="{DFA1A6D4-4986-4D17-A944-F8C331B50B9E}">
      <dgm:prSet phldrT="[Texte]"/>
      <dgm:spPr/>
      <dgm:t>
        <a:bodyPr/>
        <a:lstStyle/>
        <a:p>
          <a:r>
            <a:rPr lang="fr-FR" dirty="0"/>
            <a:t>Initialisation adresse registres</a:t>
          </a:r>
        </a:p>
      </dgm:t>
    </dgm:pt>
    <dgm:pt modelId="{421AD274-DEC2-429B-AF0D-1505F00353D1}" type="parTrans" cxnId="{6E91D369-2099-4814-8A6C-C869DD335C91}">
      <dgm:prSet/>
      <dgm:spPr/>
      <dgm:t>
        <a:bodyPr/>
        <a:lstStyle/>
        <a:p>
          <a:endParaRPr lang="fr-FR"/>
        </a:p>
      </dgm:t>
    </dgm:pt>
    <dgm:pt modelId="{99706423-647E-40C5-BA60-84799E839FEF}" type="sibTrans" cxnId="{6E91D369-2099-4814-8A6C-C869DD335C91}">
      <dgm:prSet/>
      <dgm:spPr/>
      <dgm:t>
        <a:bodyPr/>
        <a:lstStyle/>
        <a:p>
          <a:endParaRPr lang="fr-FR"/>
        </a:p>
      </dgm:t>
    </dgm:pt>
    <dgm:pt modelId="{D4179E3C-1483-4702-ACE5-A7A579479289}">
      <dgm:prSet phldrT="[Texte]"/>
      <dgm:spPr/>
      <dgm:t>
        <a:bodyPr/>
        <a:lstStyle/>
        <a:p>
          <a:r>
            <a:rPr lang="fr-FR" dirty="0"/>
            <a:t>Config</a:t>
          </a:r>
        </a:p>
      </dgm:t>
    </dgm:pt>
    <dgm:pt modelId="{DA669094-863D-4CBB-B787-5FFB12F38A89}" type="parTrans" cxnId="{7E465F6C-E828-4FBF-AB14-F978A99661A7}">
      <dgm:prSet/>
      <dgm:spPr/>
      <dgm:t>
        <a:bodyPr/>
        <a:lstStyle/>
        <a:p>
          <a:endParaRPr lang="fr-FR"/>
        </a:p>
      </dgm:t>
    </dgm:pt>
    <dgm:pt modelId="{2197BCAF-E3AD-44DB-978B-86155209ADAE}" type="sibTrans" cxnId="{7E465F6C-E828-4FBF-AB14-F978A99661A7}">
      <dgm:prSet/>
      <dgm:spPr/>
      <dgm:t>
        <a:bodyPr/>
        <a:lstStyle/>
        <a:p>
          <a:endParaRPr lang="fr-FR"/>
        </a:p>
      </dgm:t>
    </dgm:pt>
    <dgm:pt modelId="{9E113DA2-1AC6-4E7E-8FDB-3B4A2AD635B5}">
      <dgm:prSet phldrT="[Texte]"/>
      <dgm:spPr/>
      <dgm:t>
        <a:bodyPr/>
        <a:lstStyle/>
        <a:p>
          <a:r>
            <a:rPr lang="fr-FR" dirty="0"/>
            <a:t>Configuration registres</a:t>
          </a:r>
        </a:p>
      </dgm:t>
    </dgm:pt>
    <dgm:pt modelId="{741D7A75-6A61-44FA-9CCF-CE25BFCB81FE}" type="parTrans" cxnId="{20C08CAE-B795-469C-A08C-B30AB2FF0CFC}">
      <dgm:prSet/>
      <dgm:spPr/>
      <dgm:t>
        <a:bodyPr/>
        <a:lstStyle/>
        <a:p>
          <a:endParaRPr lang="fr-FR"/>
        </a:p>
      </dgm:t>
    </dgm:pt>
    <dgm:pt modelId="{5EB49C42-0FB9-4E74-83A8-494F7DB7D8BB}" type="sibTrans" cxnId="{20C08CAE-B795-469C-A08C-B30AB2FF0CFC}">
      <dgm:prSet/>
      <dgm:spPr/>
      <dgm:t>
        <a:bodyPr/>
        <a:lstStyle/>
        <a:p>
          <a:endParaRPr lang="fr-FR"/>
        </a:p>
      </dgm:t>
    </dgm:pt>
    <dgm:pt modelId="{8440F545-1A2C-41E7-89C6-83F42A17755B}">
      <dgm:prSet phldrT="[Texte]"/>
      <dgm:spPr/>
      <dgm:t>
        <a:bodyPr/>
        <a:lstStyle/>
        <a:p>
          <a:r>
            <a:rPr lang="fr-FR" dirty="0"/>
            <a:t>Start</a:t>
          </a:r>
        </a:p>
      </dgm:t>
    </dgm:pt>
    <dgm:pt modelId="{22E293BC-E1A1-4A0C-A89A-299BD3B52969}" type="parTrans" cxnId="{C681F2EB-BD3B-4D9E-9395-02715ED05454}">
      <dgm:prSet/>
      <dgm:spPr/>
      <dgm:t>
        <a:bodyPr/>
        <a:lstStyle/>
        <a:p>
          <a:endParaRPr lang="fr-FR"/>
        </a:p>
      </dgm:t>
    </dgm:pt>
    <dgm:pt modelId="{21A0BC4D-D301-4A97-B68E-9831C94F5672}" type="sibTrans" cxnId="{C681F2EB-BD3B-4D9E-9395-02715ED05454}">
      <dgm:prSet/>
      <dgm:spPr/>
      <dgm:t>
        <a:bodyPr/>
        <a:lstStyle/>
        <a:p>
          <a:endParaRPr lang="fr-FR"/>
        </a:p>
      </dgm:t>
    </dgm:pt>
    <dgm:pt modelId="{39EB80CD-97B5-4F3D-A5A2-F9AB00F56C3C}">
      <dgm:prSet phldrT="[Texte]"/>
      <dgm:spPr/>
      <dgm:t>
        <a:bodyPr/>
        <a:lstStyle/>
        <a:p>
          <a:r>
            <a:rPr lang="fr-FR" dirty="0"/>
            <a:t>Démarrage système</a:t>
          </a:r>
        </a:p>
      </dgm:t>
    </dgm:pt>
    <dgm:pt modelId="{431D993B-21BA-40C9-A715-363E29360C79}" type="parTrans" cxnId="{E0630D93-0826-4C16-B54E-C0938586B626}">
      <dgm:prSet/>
      <dgm:spPr/>
      <dgm:t>
        <a:bodyPr/>
        <a:lstStyle/>
        <a:p>
          <a:endParaRPr lang="fr-FR"/>
        </a:p>
      </dgm:t>
    </dgm:pt>
    <dgm:pt modelId="{717B2EBE-DEB0-4FDC-BD9D-BD7B98E89591}" type="sibTrans" cxnId="{E0630D93-0826-4C16-B54E-C0938586B626}">
      <dgm:prSet/>
      <dgm:spPr/>
      <dgm:t>
        <a:bodyPr/>
        <a:lstStyle/>
        <a:p>
          <a:endParaRPr lang="fr-FR"/>
        </a:p>
      </dgm:t>
    </dgm:pt>
    <dgm:pt modelId="{3DCDEBB7-EA05-42B0-A82B-D36FC4EFC5DA}" type="pres">
      <dgm:prSet presAssocID="{A25C0180-B4CA-4B89-8DDB-EBCBE8D013EA}" presName="rootnode" presStyleCnt="0">
        <dgm:presLayoutVars>
          <dgm:chMax/>
          <dgm:chPref/>
          <dgm:dir/>
          <dgm:animLvl val="lvl"/>
        </dgm:presLayoutVars>
      </dgm:prSet>
      <dgm:spPr/>
    </dgm:pt>
    <dgm:pt modelId="{D682C971-69DD-4CAC-9641-4DE290DE6D72}" type="pres">
      <dgm:prSet presAssocID="{516040C3-82E1-41E0-B4EE-7E5E42011BDC}" presName="composite" presStyleCnt="0"/>
      <dgm:spPr/>
    </dgm:pt>
    <dgm:pt modelId="{6DEA77F7-9800-4B4A-BF86-403815B09517}" type="pres">
      <dgm:prSet presAssocID="{516040C3-82E1-41E0-B4EE-7E5E42011BDC}" presName="bentUpArrow1" presStyleLbl="alignImgPlace1" presStyleIdx="0" presStyleCnt="2"/>
      <dgm:spPr/>
    </dgm:pt>
    <dgm:pt modelId="{9483371B-67C5-428D-996E-A3E31928E367}" type="pres">
      <dgm:prSet presAssocID="{516040C3-82E1-41E0-B4EE-7E5E42011B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B2E0610-8365-4025-B2F5-0938500076EA}" type="pres">
      <dgm:prSet presAssocID="{516040C3-82E1-41E0-B4EE-7E5E42011BD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AC0CEA-E2A4-487A-B8B0-ECDF3C662818}" type="pres">
      <dgm:prSet presAssocID="{A372A4E1-A166-4A83-80BE-6A6CAADD4594}" presName="sibTrans" presStyleCnt="0"/>
      <dgm:spPr/>
    </dgm:pt>
    <dgm:pt modelId="{7A1C6CF7-F82F-493A-8143-1A816F3A4A65}" type="pres">
      <dgm:prSet presAssocID="{D4179E3C-1483-4702-ACE5-A7A579479289}" presName="composite" presStyleCnt="0"/>
      <dgm:spPr/>
    </dgm:pt>
    <dgm:pt modelId="{24058002-67F4-41C5-8889-8E693F44970E}" type="pres">
      <dgm:prSet presAssocID="{D4179E3C-1483-4702-ACE5-A7A579479289}" presName="bentUpArrow1" presStyleLbl="alignImgPlace1" presStyleIdx="1" presStyleCnt="2"/>
      <dgm:spPr/>
    </dgm:pt>
    <dgm:pt modelId="{327D9B83-0B6A-49BB-A53F-0D1569577A05}" type="pres">
      <dgm:prSet presAssocID="{D4179E3C-1483-4702-ACE5-A7A57947928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FF5D476-8E59-4A44-9E2D-5510644C1FBF}" type="pres">
      <dgm:prSet presAssocID="{D4179E3C-1483-4702-ACE5-A7A57947928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E8DCF99-79BF-42FC-A7EF-B09EA04DB4F0}" type="pres">
      <dgm:prSet presAssocID="{2197BCAF-E3AD-44DB-978B-86155209ADAE}" presName="sibTrans" presStyleCnt="0"/>
      <dgm:spPr/>
    </dgm:pt>
    <dgm:pt modelId="{82990E83-DA54-4BB3-9226-A49437E7BCD9}" type="pres">
      <dgm:prSet presAssocID="{8440F545-1A2C-41E7-89C6-83F42A17755B}" presName="composite" presStyleCnt="0"/>
      <dgm:spPr/>
    </dgm:pt>
    <dgm:pt modelId="{38F3440E-6BCB-4E27-9766-49AD95DEE434}" type="pres">
      <dgm:prSet presAssocID="{8440F545-1A2C-41E7-89C6-83F42A17755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D8350E88-45EA-46AB-B211-CBB6E161D858}" type="pres">
      <dgm:prSet presAssocID="{8440F545-1A2C-41E7-89C6-83F42A17755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D26A539-B9E7-4118-847B-A29F1C58336E}" type="presOf" srcId="{A25C0180-B4CA-4B89-8DDB-EBCBE8D013EA}" destId="{3DCDEBB7-EA05-42B0-A82B-D36FC4EFC5DA}" srcOrd="0" destOrd="0" presId="urn:microsoft.com/office/officeart/2005/8/layout/StepDownProcess"/>
    <dgm:cxn modelId="{4485DD41-1F0F-4CB5-A863-5F74475E2A7F}" type="presOf" srcId="{8440F545-1A2C-41E7-89C6-83F42A17755B}" destId="{38F3440E-6BCB-4E27-9766-49AD95DEE434}" srcOrd="0" destOrd="0" presId="urn:microsoft.com/office/officeart/2005/8/layout/StepDownProcess"/>
    <dgm:cxn modelId="{6E91D369-2099-4814-8A6C-C869DD335C91}" srcId="{516040C3-82E1-41E0-B4EE-7E5E42011BDC}" destId="{DFA1A6D4-4986-4D17-A944-F8C331B50B9E}" srcOrd="0" destOrd="0" parTransId="{421AD274-DEC2-429B-AF0D-1505F00353D1}" sibTransId="{99706423-647E-40C5-BA60-84799E839FEF}"/>
    <dgm:cxn modelId="{7E465F6C-E828-4FBF-AB14-F978A99661A7}" srcId="{A25C0180-B4CA-4B89-8DDB-EBCBE8D013EA}" destId="{D4179E3C-1483-4702-ACE5-A7A579479289}" srcOrd="1" destOrd="0" parTransId="{DA669094-863D-4CBB-B787-5FFB12F38A89}" sibTransId="{2197BCAF-E3AD-44DB-978B-86155209ADAE}"/>
    <dgm:cxn modelId="{E0630D93-0826-4C16-B54E-C0938586B626}" srcId="{8440F545-1A2C-41E7-89C6-83F42A17755B}" destId="{39EB80CD-97B5-4F3D-A5A2-F9AB00F56C3C}" srcOrd="0" destOrd="0" parTransId="{431D993B-21BA-40C9-A715-363E29360C79}" sibTransId="{717B2EBE-DEB0-4FDC-BD9D-BD7B98E89591}"/>
    <dgm:cxn modelId="{FF4D62A2-E7A4-492E-A4CF-25DE35248A99}" type="presOf" srcId="{9E113DA2-1AC6-4E7E-8FDB-3B4A2AD635B5}" destId="{3FF5D476-8E59-4A44-9E2D-5510644C1FBF}" srcOrd="0" destOrd="0" presId="urn:microsoft.com/office/officeart/2005/8/layout/StepDownProcess"/>
    <dgm:cxn modelId="{20C08CAE-B795-469C-A08C-B30AB2FF0CFC}" srcId="{D4179E3C-1483-4702-ACE5-A7A579479289}" destId="{9E113DA2-1AC6-4E7E-8FDB-3B4A2AD635B5}" srcOrd="0" destOrd="0" parTransId="{741D7A75-6A61-44FA-9CCF-CE25BFCB81FE}" sibTransId="{5EB49C42-0FB9-4E74-83A8-494F7DB7D8BB}"/>
    <dgm:cxn modelId="{D83DA0BC-0F3F-4124-BCC7-00A09ECC3DB8}" type="presOf" srcId="{516040C3-82E1-41E0-B4EE-7E5E42011BDC}" destId="{9483371B-67C5-428D-996E-A3E31928E367}" srcOrd="0" destOrd="0" presId="urn:microsoft.com/office/officeart/2005/8/layout/StepDownProcess"/>
    <dgm:cxn modelId="{DE6569C5-1229-409A-9357-A9A66061A55A}" type="presOf" srcId="{DFA1A6D4-4986-4D17-A944-F8C331B50B9E}" destId="{1B2E0610-8365-4025-B2F5-0938500076EA}" srcOrd="0" destOrd="0" presId="urn:microsoft.com/office/officeart/2005/8/layout/StepDownProcess"/>
    <dgm:cxn modelId="{6B0F2ECC-7F29-4EC3-99E9-DC793967DE2B}" type="presOf" srcId="{39EB80CD-97B5-4F3D-A5A2-F9AB00F56C3C}" destId="{D8350E88-45EA-46AB-B211-CBB6E161D858}" srcOrd="0" destOrd="0" presId="urn:microsoft.com/office/officeart/2005/8/layout/StepDownProcess"/>
    <dgm:cxn modelId="{0E09DFE8-7C07-4280-871D-AEB612997C7B}" srcId="{A25C0180-B4CA-4B89-8DDB-EBCBE8D013EA}" destId="{516040C3-82E1-41E0-B4EE-7E5E42011BDC}" srcOrd="0" destOrd="0" parTransId="{7CD6675F-E72F-42A3-8481-B5F9C6C833F5}" sibTransId="{A372A4E1-A166-4A83-80BE-6A6CAADD4594}"/>
    <dgm:cxn modelId="{CA6CB1EB-00CB-4643-B7DD-1ABD04C6508E}" type="presOf" srcId="{D4179E3C-1483-4702-ACE5-A7A579479289}" destId="{327D9B83-0B6A-49BB-A53F-0D1569577A05}" srcOrd="0" destOrd="0" presId="urn:microsoft.com/office/officeart/2005/8/layout/StepDownProcess"/>
    <dgm:cxn modelId="{C681F2EB-BD3B-4D9E-9395-02715ED05454}" srcId="{A25C0180-B4CA-4B89-8DDB-EBCBE8D013EA}" destId="{8440F545-1A2C-41E7-89C6-83F42A17755B}" srcOrd="2" destOrd="0" parTransId="{22E293BC-E1A1-4A0C-A89A-299BD3B52969}" sibTransId="{21A0BC4D-D301-4A97-B68E-9831C94F5672}"/>
    <dgm:cxn modelId="{918972DB-C151-4C1C-AF67-47D990798336}" type="presParOf" srcId="{3DCDEBB7-EA05-42B0-A82B-D36FC4EFC5DA}" destId="{D682C971-69DD-4CAC-9641-4DE290DE6D72}" srcOrd="0" destOrd="0" presId="urn:microsoft.com/office/officeart/2005/8/layout/StepDownProcess"/>
    <dgm:cxn modelId="{1E51500F-97B6-47C0-B97E-0B74EF34A943}" type="presParOf" srcId="{D682C971-69DD-4CAC-9641-4DE290DE6D72}" destId="{6DEA77F7-9800-4B4A-BF86-403815B09517}" srcOrd="0" destOrd="0" presId="urn:microsoft.com/office/officeart/2005/8/layout/StepDownProcess"/>
    <dgm:cxn modelId="{45AB74E2-31CF-4665-8025-9A25E6CE94F8}" type="presParOf" srcId="{D682C971-69DD-4CAC-9641-4DE290DE6D72}" destId="{9483371B-67C5-428D-996E-A3E31928E367}" srcOrd="1" destOrd="0" presId="urn:microsoft.com/office/officeart/2005/8/layout/StepDownProcess"/>
    <dgm:cxn modelId="{2615E34E-E5B1-455F-A818-6331033AC844}" type="presParOf" srcId="{D682C971-69DD-4CAC-9641-4DE290DE6D72}" destId="{1B2E0610-8365-4025-B2F5-0938500076EA}" srcOrd="2" destOrd="0" presId="urn:microsoft.com/office/officeart/2005/8/layout/StepDownProcess"/>
    <dgm:cxn modelId="{7EB466B6-F4E2-4BA1-8A71-7DD115BA5D62}" type="presParOf" srcId="{3DCDEBB7-EA05-42B0-A82B-D36FC4EFC5DA}" destId="{9DAC0CEA-E2A4-487A-B8B0-ECDF3C662818}" srcOrd="1" destOrd="0" presId="urn:microsoft.com/office/officeart/2005/8/layout/StepDownProcess"/>
    <dgm:cxn modelId="{761C2673-4496-4D20-BCA8-92D04EE0CE28}" type="presParOf" srcId="{3DCDEBB7-EA05-42B0-A82B-D36FC4EFC5DA}" destId="{7A1C6CF7-F82F-493A-8143-1A816F3A4A65}" srcOrd="2" destOrd="0" presId="urn:microsoft.com/office/officeart/2005/8/layout/StepDownProcess"/>
    <dgm:cxn modelId="{87CBBC4A-C841-4983-8F03-3B01B1EACC71}" type="presParOf" srcId="{7A1C6CF7-F82F-493A-8143-1A816F3A4A65}" destId="{24058002-67F4-41C5-8889-8E693F44970E}" srcOrd="0" destOrd="0" presId="urn:microsoft.com/office/officeart/2005/8/layout/StepDownProcess"/>
    <dgm:cxn modelId="{7C8FC4F0-E6B9-4F85-A8DA-99BF55E5060C}" type="presParOf" srcId="{7A1C6CF7-F82F-493A-8143-1A816F3A4A65}" destId="{327D9B83-0B6A-49BB-A53F-0D1569577A05}" srcOrd="1" destOrd="0" presId="urn:microsoft.com/office/officeart/2005/8/layout/StepDownProcess"/>
    <dgm:cxn modelId="{0DBFCEC4-5E7C-43EA-8E0B-F02C29ED88BB}" type="presParOf" srcId="{7A1C6CF7-F82F-493A-8143-1A816F3A4A65}" destId="{3FF5D476-8E59-4A44-9E2D-5510644C1FBF}" srcOrd="2" destOrd="0" presId="urn:microsoft.com/office/officeart/2005/8/layout/StepDownProcess"/>
    <dgm:cxn modelId="{F5ED5E4B-7282-4F32-AF6A-E9B39F5E8BB8}" type="presParOf" srcId="{3DCDEBB7-EA05-42B0-A82B-D36FC4EFC5DA}" destId="{7E8DCF99-79BF-42FC-A7EF-B09EA04DB4F0}" srcOrd="3" destOrd="0" presId="urn:microsoft.com/office/officeart/2005/8/layout/StepDownProcess"/>
    <dgm:cxn modelId="{148952FB-28FE-4F15-869E-A1E977A56D51}" type="presParOf" srcId="{3DCDEBB7-EA05-42B0-A82B-D36FC4EFC5DA}" destId="{82990E83-DA54-4BB3-9226-A49437E7BCD9}" srcOrd="4" destOrd="0" presId="urn:microsoft.com/office/officeart/2005/8/layout/StepDownProcess"/>
    <dgm:cxn modelId="{F0C11FFD-9E5B-48F7-838C-05A5026DD136}" type="presParOf" srcId="{82990E83-DA54-4BB3-9226-A49437E7BCD9}" destId="{38F3440E-6BCB-4E27-9766-49AD95DEE434}" srcOrd="0" destOrd="0" presId="urn:microsoft.com/office/officeart/2005/8/layout/StepDownProcess"/>
    <dgm:cxn modelId="{25DB2578-2BD7-410B-9133-A9613FFC67A8}" type="presParOf" srcId="{82990E83-DA54-4BB3-9226-A49437E7BCD9}" destId="{D8350E88-45EA-46AB-B211-CBB6E161D8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C0180-B4CA-4B89-8DDB-EBCBE8D013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6040C3-82E1-41E0-B4EE-7E5E42011BDC}">
      <dgm:prSet phldrT="[Texte]"/>
      <dgm:spPr/>
      <dgm:t>
        <a:bodyPr/>
        <a:lstStyle/>
        <a:p>
          <a:r>
            <a:rPr lang="fr-FR" dirty="0"/>
            <a:t>Set</a:t>
          </a:r>
        </a:p>
      </dgm:t>
    </dgm:pt>
    <dgm:pt modelId="{7CD6675F-E72F-42A3-8481-B5F9C6C833F5}" type="parTrans" cxnId="{0E09DFE8-7C07-4280-871D-AEB612997C7B}">
      <dgm:prSet/>
      <dgm:spPr/>
      <dgm:t>
        <a:bodyPr/>
        <a:lstStyle/>
        <a:p>
          <a:endParaRPr lang="fr-FR"/>
        </a:p>
      </dgm:t>
    </dgm:pt>
    <dgm:pt modelId="{A372A4E1-A166-4A83-80BE-6A6CAADD4594}" type="sibTrans" cxnId="{0E09DFE8-7C07-4280-871D-AEB612997C7B}">
      <dgm:prSet/>
      <dgm:spPr/>
      <dgm:t>
        <a:bodyPr/>
        <a:lstStyle/>
        <a:p>
          <a:endParaRPr lang="fr-FR"/>
        </a:p>
      </dgm:t>
    </dgm:pt>
    <dgm:pt modelId="{DFA1A6D4-4986-4D17-A944-F8C331B50B9E}">
      <dgm:prSet phldrT="[Texte]"/>
      <dgm:spPr/>
      <dgm:t>
        <a:bodyPr/>
        <a:lstStyle/>
        <a:p>
          <a:r>
            <a:rPr lang="fr-FR" dirty="0"/>
            <a:t>Définir le </a:t>
          </a:r>
          <a:r>
            <a:rPr lang="fr-FR" dirty="0" err="1"/>
            <a:t>board</a:t>
          </a:r>
          <a:endParaRPr lang="fr-FR" dirty="0"/>
        </a:p>
      </dgm:t>
    </dgm:pt>
    <dgm:pt modelId="{421AD274-DEC2-429B-AF0D-1505F00353D1}" type="parTrans" cxnId="{6E91D369-2099-4814-8A6C-C869DD335C91}">
      <dgm:prSet/>
      <dgm:spPr/>
      <dgm:t>
        <a:bodyPr/>
        <a:lstStyle/>
        <a:p>
          <a:endParaRPr lang="fr-FR"/>
        </a:p>
      </dgm:t>
    </dgm:pt>
    <dgm:pt modelId="{99706423-647E-40C5-BA60-84799E839FEF}" type="sibTrans" cxnId="{6E91D369-2099-4814-8A6C-C869DD335C91}">
      <dgm:prSet/>
      <dgm:spPr/>
      <dgm:t>
        <a:bodyPr/>
        <a:lstStyle/>
        <a:p>
          <a:endParaRPr lang="fr-FR"/>
        </a:p>
      </dgm:t>
    </dgm:pt>
    <dgm:pt modelId="{D4179E3C-1483-4702-ACE5-A7A579479289}">
      <dgm:prSet phldrT="[Texte]"/>
      <dgm:spPr/>
      <dgm:t>
        <a:bodyPr/>
        <a:lstStyle/>
        <a:p>
          <a:r>
            <a:rPr lang="fr-FR" dirty="0"/>
            <a:t>Vérif</a:t>
          </a:r>
        </a:p>
      </dgm:t>
    </dgm:pt>
    <dgm:pt modelId="{DA669094-863D-4CBB-B787-5FFB12F38A89}" type="parTrans" cxnId="{7E465F6C-E828-4FBF-AB14-F978A99661A7}">
      <dgm:prSet/>
      <dgm:spPr/>
      <dgm:t>
        <a:bodyPr/>
        <a:lstStyle/>
        <a:p>
          <a:endParaRPr lang="fr-FR"/>
        </a:p>
      </dgm:t>
    </dgm:pt>
    <dgm:pt modelId="{2197BCAF-E3AD-44DB-978B-86155209ADAE}" type="sibTrans" cxnId="{7E465F6C-E828-4FBF-AB14-F978A99661A7}">
      <dgm:prSet/>
      <dgm:spPr/>
      <dgm:t>
        <a:bodyPr/>
        <a:lstStyle/>
        <a:p>
          <a:endParaRPr lang="fr-FR"/>
        </a:p>
      </dgm:t>
    </dgm:pt>
    <dgm:pt modelId="{9E113DA2-1AC6-4E7E-8FDB-3B4A2AD635B5}">
      <dgm:prSet phldrT="[Texte]"/>
      <dgm:spPr/>
      <dgm:t>
        <a:bodyPr/>
        <a:lstStyle/>
        <a:p>
          <a:r>
            <a:rPr lang="fr-FR" dirty="0"/>
            <a:t>Vérifier la version de Vivado</a:t>
          </a:r>
        </a:p>
      </dgm:t>
    </dgm:pt>
    <dgm:pt modelId="{741D7A75-6A61-44FA-9CCF-CE25BFCB81FE}" type="parTrans" cxnId="{20C08CAE-B795-469C-A08C-B30AB2FF0CFC}">
      <dgm:prSet/>
      <dgm:spPr/>
      <dgm:t>
        <a:bodyPr/>
        <a:lstStyle/>
        <a:p>
          <a:endParaRPr lang="fr-FR"/>
        </a:p>
      </dgm:t>
    </dgm:pt>
    <dgm:pt modelId="{5EB49C42-0FB9-4E74-83A8-494F7DB7D8BB}" type="sibTrans" cxnId="{20C08CAE-B795-469C-A08C-B30AB2FF0CFC}">
      <dgm:prSet/>
      <dgm:spPr/>
      <dgm:t>
        <a:bodyPr/>
        <a:lstStyle/>
        <a:p>
          <a:endParaRPr lang="fr-FR"/>
        </a:p>
      </dgm:t>
    </dgm:pt>
    <dgm:pt modelId="{8440F545-1A2C-41E7-89C6-83F42A17755B}">
      <dgm:prSet phldrT="[Texte]"/>
      <dgm:spPr/>
      <dgm:t>
        <a:bodyPr/>
        <a:lstStyle/>
        <a:p>
          <a:r>
            <a:rPr lang="fr-FR" dirty="0" err="1"/>
            <a:t>Load</a:t>
          </a:r>
          <a:endParaRPr lang="fr-FR" dirty="0"/>
        </a:p>
      </dgm:t>
    </dgm:pt>
    <dgm:pt modelId="{22E293BC-E1A1-4A0C-A89A-299BD3B52969}" type="parTrans" cxnId="{C681F2EB-BD3B-4D9E-9395-02715ED05454}">
      <dgm:prSet/>
      <dgm:spPr/>
      <dgm:t>
        <a:bodyPr/>
        <a:lstStyle/>
        <a:p>
          <a:endParaRPr lang="fr-FR"/>
        </a:p>
      </dgm:t>
    </dgm:pt>
    <dgm:pt modelId="{21A0BC4D-D301-4A97-B68E-9831C94F5672}" type="sibTrans" cxnId="{C681F2EB-BD3B-4D9E-9395-02715ED05454}">
      <dgm:prSet/>
      <dgm:spPr/>
      <dgm:t>
        <a:bodyPr/>
        <a:lstStyle/>
        <a:p>
          <a:endParaRPr lang="fr-FR"/>
        </a:p>
      </dgm:t>
    </dgm:pt>
    <dgm:pt modelId="{39EB80CD-97B5-4F3D-A5A2-F9AB00F56C3C}">
      <dgm:prSet phldrT="[Texte]"/>
      <dgm:spPr/>
      <dgm:t>
        <a:bodyPr/>
        <a:lstStyle/>
        <a:p>
          <a:r>
            <a:rPr lang="fr-FR" dirty="0"/>
            <a:t>Charger un design de base</a:t>
          </a:r>
        </a:p>
      </dgm:t>
    </dgm:pt>
    <dgm:pt modelId="{431D993B-21BA-40C9-A715-363E29360C79}" type="parTrans" cxnId="{E0630D93-0826-4C16-B54E-C0938586B626}">
      <dgm:prSet/>
      <dgm:spPr/>
      <dgm:t>
        <a:bodyPr/>
        <a:lstStyle/>
        <a:p>
          <a:endParaRPr lang="fr-FR"/>
        </a:p>
      </dgm:t>
    </dgm:pt>
    <dgm:pt modelId="{717B2EBE-DEB0-4FDC-BD9D-BD7B98E89591}" type="sibTrans" cxnId="{E0630D93-0826-4C16-B54E-C0938586B626}">
      <dgm:prSet/>
      <dgm:spPr/>
      <dgm:t>
        <a:bodyPr/>
        <a:lstStyle/>
        <a:p>
          <a:endParaRPr lang="fr-FR"/>
        </a:p>
      </dgm:t>
    </dgm:pt>
    <dgm:pt modelId="{3DCDEBB7-EA05-42B0-A82B-D36FC4EFC5DA}" type="pres">
      <dgm:prSet presAssocID="{A25C0180-B4CA-4B89-8DDB-EBCBE8D013EA}" presName="rootnode" presStyleCnt="0">
        <dgm:presLayoutVars>
          <dgm:chMax/>
          <dgm:chPref/>
          <dgm:dir/>
          <dgm:animLvl val="lvl"/>
        </dgm:presLayoutVars>
      </dgm:prSet>
      <dgm:spPr/>
    </dgm:pt>
    <dgm:pt modelId="{D682C971-69DD-4CAC-9641-4DE290DE6D72}" type="pres">
      <dgm:prSet presAssocID="{516040C3-82E1-41E0-B4EE-7E5E42011BDC}" presName="composite" presStyleCnt="0"/>
      <dgm:spPr/>
    </dgm:pt>
    <dgm:pt modelId="{6DEA77F7-9800-4B4A-BF86-403815B09517}" type="pres">
      <dgm:prSet presAssocID="{516040C3-82E1-41E0-B4EE-7E5E42011BDC}" presName="bentUpArrow1" presStyleLbl="alignImgPlace1" presStyleIdx="0" presStyleCnt="2"/>
      <dgm:spPr/>
    </dgm:pt>
    <dgm:pt modelId="{9483371B-67C5-428D-996E-A3E31928E367}" type="pres">
      <dgm:prSet presAssocID="{516040C3-82E1-41E0-B4EE-7E5E42011B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B2E0610-8365-4025-B2F5-0938500076EA}" type="pres">
      <dgm:prSet presAssocID="{516040C3-82E1-41E0-B4EE-7E5E42011BD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AC0CEA-E2A4-487A-B8B0-ECDF3C662818}" type="pres">
      <dgm:prSet presAssocID="{A372A4E1-A166-4A83-80BE-6A6CAADD4594}" presName="sibTrans" presStyleCnt="0"/>
      <dgm:spPr/>
    </dgm:pt>
    <dgm:pt modelId="{7A1C6CF7-F82F-493A-8143-1A816F3A4A65}" type="pres">
      <dgm:prSet presAssocID="{D4179E3C-1483-4702-ACE5-A7A579479289}" presName="composite" presStyleCnt="0"/>
      <dgm:spPr/>
    </dgm:pt>
    <dgm:pt modelId="{24058002-67F4-41C5-8889-8E693F44970E}" type="pres">
      <dgm:prSet presAssocID="{D4179E3C-1483-4702-ACE5-A7A579479289}" presName="bentUpArrow1" presStyleLbl="alignImgPlace1" presStyleIdx="1" presStyleCnt="2"/>
      <dgm:spPr/>
    </dgm:pt>
    <dgm:pt modelId="{327D9B83-0B6A-49BB-A53F-0D1569577A05}" type="pres">
      <dgm:prSet presAssocID="{D4179E3C-1483-4702-ACE5-A7A57947928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FF5D476-8E59-4A44-9E2D-5510644C1FBF}" type="pres">
      <dgm:prSet presAssocID="{D4179E3C-1483-4702-ACE5-A7A57947928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E8DCF99-79BF-42FC-A7EF-B09EA04DB4F0}" type="pres">
      <dgm:prSet presAssocID="{2197BCAF-E3AD-44DB-978B-86155209ADAE}" presName="sibTrans" presStyleCnt="0"/>
      <dgm:spPr/>
    </dgm:pt>
    <dgm:pt modelId="{82990E83-DA54-4BB3-9226-A49437E7BCD9}" type="pres">
      <dgm:prSet presAssocID="{8440F545-1A2C-41E7-89C6-83F42A17755B}" presName="composite" presStyleCnt="0"/>
      <dgm:spPr/>
    </dgm:pt>
    <dgm:pt modelId="{38F3440E-6BCB-4E27-9766-49AD95DEE434}" type="pres">
      <dgm:prSet presAssocID="{8440F545-1A2C-41E7-89C6-83F42A17755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D8350E88-45EA-46AB-B211-CBB6E161D858}" type="pres">
      <dgm:prSet presAssocID="{8440F545-1A2C-41E7-89C6-83F42A17755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D26A539-B9E7-4118-847B-A29F1C58336E}" type="presOf" srcId="{A25C0180-B4CA-4B89-8DDB-EBCBE8D013EA}" destId="{3DCDEBB7-EA05-42B0-A82B-D36FC4EFC5DA}" srcOrd="0" destOrd="0" presId="urn:microsoft.com/office/officeart/2005/8/layout/StepDownProcess"/>
    <dgm:cxn modelId="{4485DD41-1F0F-4CB5-A863-5F74475E2A7F}" type="presOf" srcId="{8440F545-1A2C-41E7-89C6-83F42A17755B}" destId="{38F3440E-6BCB-4E27-9766-49AD95DEE434}" srcOrd="0" destOrd="0" presId="urn:microsoft.com/office/officeart/2005/8/layout/StepDownProcess"/>
    <dgm:cxn modelId="{6E91D369-2099-4814-8A6C-C869DD335C91}" srcId="{516040C3-82E1-41E0-B4EE-7E5E42011BDC}" destId="{DFA1A6D4-4986-4D17-A944-F8C331B50B9E}" srcOrd="0" destOrd="0" parTransId="{421AD274-DEC2-429B-AF0D-1505F00353D1}" sibTransId="{99706423-647E-40C5-BA60-84799E839FEF}"/>
    <dgm:cxn modelId="{7E465F6C-E828-4FBF-AB14-F978A99661A7}" srcId="{A25C0180-B4CA-4B89-8DDB-EBCBE8D013EA}" destId="{D4179E3C-1483-4702-ACE5-A7A579479289}" srcOrd="1" destOrd="0" parTransId="{DA669094-863D-4CBB-B787-5FFB12F38A89}" sibTransId="{2197BCAF-E3AD-44DB-978B-86155209ADAE}"/>
    <dgm:cxn modelId="{E0630D93-0826-4C16-B54E-C0938586B626}" srcId="{8440F545-1A2C-41E7-89C6-83F42A17755B}" destId="{39EB80CD-97B5-4F3D-A5A2-F9AB00F56C3C}" srcOrd="0" destOrd="0" parTransId="{431D993B-21BA-40C9-A715-363E29360C79}" sibTransId="{717B2EBE-DEB0-4FDC-BD9D-BD7B98E89591}"/>
    <dgm:cxn modelId="{FF4D62A2-E7A4-492E-A4CF-25DE35248A99}" type="presOf" srcId="{9E113DA2-1AC6-4E7E-8FDB-3B4A2AD635B5}" destId="{3FF5D476-8E59-4A44-9E2D-5510644C1FBF}" srcOrd="0" destOrd="0" presId="urn:microsoft.com/office/officeart/2005/8/layout/StepDownProcess"/>
    <dgm:cxn modelId="{20C08CAE-B795-469C-A08C-B30AB2FF0CFC}" srcId="{D4179E3C-1483-4702-ACE5-A7A579479289}" destId="{9E113DA2-1AC6-4E7E-8FDB-3B4A2AD635B5}" srcOrd="0" destOrd="0" parTransId="{741D7A75-6A61-44FA-9CCF-CE25BFCB81FE}" sibTransId="{5EB49C42-0FB9-4E74-83A8-494F7DB7D8BB}"/>
    <dgm:cxn modelId="{D83DA0BC-0F3F-4124-BCC7-00A09ECC3DB8}" type="presOf" srcId="{516040C3-82E1-41E0-B4EE-7E5E42011BDC}" destId="{9483371B-67C5-428D-996E-A3E31928E367}" srcOrd="0" destOrd="0" presId="urn:microsoft.com/office/officeart/2005/8/layout/StepDownProcess"/>
    <dgm:cxn modelId="{DE6569C5-1229-409A-9357-A9A66061A55A}" type="presOf" srcId="{DFA1A6D4-4986-4D17-A944-F8C331B50B9E}" destId="{1B2E0610-8365-4025-B2F5-0938500076EA}" srcOrd="0" destOrd="0" presId="urn:microsoft.com/office/officeart/2005/8/layout/StepDownProcess"/>
    <dgm:cxn modelId="{6B0F2ECC-7F29-4EC3-99E9-DC793967DE2B}" type="presOf" srcId="{39EB80CD-97B5-4F3D-A5A2-F9AB00F56C3C}" destId="{D8350E88-45EA-46AB-B211-CBB6E161D858}" srcOrd="0" destOrd="0" presId="urn:microsoft.com/office/officeart/2005/8/layout/StepDownProcess"/>
    <dgm:cxn modelId="{0E09DFE8-7C07-4280-871D-AEB612997C7B}" srcId="{A25C0180-B4CA-4B89-8DDB-EBCBE8D013EA}" destId="{516040C3-82E1-41E0-B4EE-7E5E42011BDC}" srcOrd="0" destOrd="0" parTransId="{7CD6675F-E72F-42A3-8481-B5F9C6C833F5}" sibTransId="{A372A4E1-A166-4A83-80BE-6A6CAADD4594}"/>
    <dgm:cxn modelId="{CA6CB1EB-00CB-4643-B7DD-1ABD04C6508E}" type="presOf" srcId="{D4179E3C-1483-4702-ACE5-A7A579479289}" destId="{327D9B83-0B6A-49BB-A53F-0D1569577A05}" srcOrd="0" destOrd="0" presId="urn:microsoft.com/office/officeart/2005/8/layout/StepDownProcess"/>
    <dgm:cxn modelId="{C681F2EB-BD3B-4D9E-9395-02715ED05454}" srcId="{A25C0180-B4CA-4B89-8DDB-EBCBE8D013EA}" destId="{8440F545-1A2C-41E7-89C6-83F42A17755B}" srcOrd="2" destOrd="0" parTransId="{22E293BC-E1A1-4A0C-A89A-299BD3B52969}" sibTransId="{21A0BC4D-D301-4A97-B68E-9831C94F5672}"/>
    <dgm:cxn modelId="{918972DB-C151-4C1C-AF67-47D990798336}" type="presParOf" srcId="{3DCDEBB7-EA05-42B0-A82B-D36FC4EFC5DA}" destId="{D682C971-69DD-4CAC-9641-4DE290DE6D72}" srcOrd="0" destOrd="0" presId="urn:microsoft.com/office/officeart/2005/8/layout/StepDownProcess"/>
    <dgm:cxn modelId="{1E51500F-97B6-47C0-B97E-0B74EF34A943}" type="presParOf" srcId="{D682C971-69DD-4CAC-9641-4DE290DE6D72}" destId="{6DEA77F7-9800-4B4A-BF86-403815B09517}" srcOrd="0" destOrd="0" presId="urn:microsoft.com/office/officeart/2005/8/layout/StepDownProcess"/>
    <dgm:cxn modelId="{45AB74E2-31CF-4665-8025-9A25E6CE94F8}" type="presParOf" srcId="{D682C971-69DD-4CAC-9641-4DE290DE6D72}" destId="{9483371B-67C5-428D-996E-A3E31928E367}" srcOrd="1" destOrd="0" presId="urn:microsoft.com/office/officeart/2005/8/layout/StepDownProcess"/>
    <dgm:cxn modelId="{2615E34E-E5B1-455F-A818-6331033AC844}" type="presParOf" srcId="{D682C971-69DD-4CAC-9641-4DE290DE6D72}" destId="{1B2E0610-8365-4025-B2F5-0938500076EA}" srcOrd="2" destOrd="0" presId="urn:microsoft.com/office/officeart/2005/8/layout/StepDownProcess"/>
    <dgm:cxn modelId="{7EB466B6-F4E2-4BA1-8A71-7DD115BA5D62}" type="presParOf" srcId="{3DCDEBB7-EA05-42B0-A82B-D36FC4EFC5DA}" destId="{9DAC0CEA-E2A4-487A-B8B0-ECDF3C662818}" srcOrd="1" destOrd="0" presId="urn:microsoft.com/office/officeart/2005/8/layout/StepDownProcess"/>
    <dgm:cxn modelId="{761C2673-4496-4D20-BCA8-92D04EE0CE28}" type="presParOf" srcId="{3DCDEBB7-EA05-42B0-A82B-D36FC4EFC5DA}" destId="{7A1C6CF7-F82F-493A-8143-1A816F3A4A65}" srcOrd="2" destOrd="0" presId="urn:microsoft.com/office/officeart/2005/8/layout/StepDownProcess"/>
    <dgm:cxn modelId="{87CBBC4A-C841-4983-8F03-3B01B1EACC71}" type="presParOf" srcId="{7A1C6CF7-F82F-493A-8143-1A816F3A4A65}" destId="{24058002-67F4-41C5-8889-8E693F44970E}" srcOrd="0" destOrd="0" presId="urn:microsoft.com/office/officeart/2005/8/layout/StepDownProcess"/>
    <dgm:cxn modelId="{7C8FC4F0-E6B9-4F85-A8DA-99BF55E5060C}" type="presParOf" srcId="{7A1C6CF7-F82F-493A-8143-1A816F3A4A65}" destId="{327D9B83-0B6A-49BB-A53F-0D1569577A05}" srcOrd="1" destOrd="0" presId="urn:microsoft.com/office/officeart/2005/8/layout/StepDownProcess"/>
    <dgm:cxn modelId="{0DBFCEC4-5E7C-43EA-8E0B-F02C29ED88BB}" type="presParOf" srcId="{7A1C6CF7-F82F-493A-8143-1A816F3A4A65}" destId="{3FF5D476-8E59-4A44-9E2D-5510644C1FBF}" srcOrd="2" destOrd="0" presId="urn:microsoft.com/office/officeart/2005/8/layout/StepDownProcess"/>
    <dgm:cxn modelId="{F5ED5E4B-7282-4F32-AF6A-E9B39F5E8BB8}" type="presParOf" srcId="{3DCDEBB7-EA05-42B0-A82B-D36FC4EFC5DA}" destId="{7E8DCF99-79BF-42FC-A7EF-B09EA04DB4F0}" srcOrd="3" destOrd="0" presId="urn:microsoft.com/office/officeart/2005/8/layout/StepDownProcess"/>
    <dgm:cxn modelId="{148952FB-28FE-4F15-869E-A1E977A56D51}" type="presParOf" srcId="{3DCDEBB7-EA05-42B0-A82B-D36FC4EFC5DA}" destId="{82990E83-DA54-4BB3-9226-A49437E7BCD9}" srcOrd="4" destOrd="0" presId="urn:microsoft.com/office/officeart/2005/8/layout/StepDownProcess"/>
    <dgm:cxn modelId="{F0C11FFD-9E5B-48F7-838C-05A5026DD136}" type="presParOf" srcId="{82990E83-DA54-4BB3-9226-A49437E7BCD9}" destId="{38F3440E-6BCB-4E27-9766-49AD95DEE434}" srcOrd="0" destOrd="0" presId="urn:microsoft.com/office/officeart/2005/8/layout/StepDownProcess"/>
    <dgm:cxn modelId="{25DB2578-2BD7-410B-9133-A9613FFC67A8}" type="presParOf" srcId="{82990E83-DA54-4BB3-9226-A49437E7BCD9}" destId="{D8350E88-45EA-46AB-B211-CBB6E161D85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A5B1EB-DA8E-468B-AD99-A36C05C2E888}" type="doc">
      <dgm:prSet loTypeId="urn:microsoft.com/office/officeart/2005/8/layout/radial5" loCatId="relationship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3C458CD5-D245-4BDD-BD78-03C8CEB6D115}">
      <dgm:prSet phldrT="[Texte]"/>
      <dgm:spPr/>
      <dgm:t>
        <a:bodyPr/>
        <a:lstStyle/>
        <a:p>
          <a:r>
            <a:rPr lang="fr-FR" dirty="0"/>
            <a:t>Goals</a:t>
          </a:r>
        </a:p>
      </dgm:t>
    </dgm:pt>
    <dgm:pt modelId="{7A1C7250-6326-4F63-A4C6-27847AD9E65F}" type="parTrans" cxnId="{D5FC946D-0BDC-4333-B31D-56E678B53677}">
      <dgm:prSet/>
      <dgm:spPr/>
      <dgm:t>
        <a:bodyPr/>
        <a:lstStyle/>
        <a:p>
          <a:endParaRPr lang="fr-FR"/>
        </a:p>
      </dgm:t>
    </dgm:pt>
    <dgm:pt modelId="{3F0A16C2-0D55-4A2F-88E9-ADD14F04A75D}" type="sibTrans" cxnId="{D5FC946D-0BDC-4333-B31D-56E678B53677}">
      <dgm:prSet/>
      <dgm:spPr/>
      <dgm:t>
        <a:bodyPr/>
        <a:lstStyle/>
        <a:p>
          <a:endParaRPr lang="fr-FR"/>
        </a:p>
      </dgm:t>
    </dgm:pt>
    <dgm:pt modelId="{F9FD51A3-CE2A-4C08-A197-A99992C1F1B7}">
      <dgm:prSet phldrT="[Texte]"/>
      <dgm:spPr/>
      <dgm:t>
        <a:bodyPr/>
        <a:lstStyle/>
        <a:p>
          <a:r>
            <a:rPr lang="fr-FR" dirty="0"/>
            <a:t>stage</a:t>
          </a:r>
        </a:p>
      </dgm:t>
    </dgm:pt>
    <dgm:pt modelId="{273D7145-C369-4D88-AE6E-F506074F4374}" type="parTrans" cxnId="{4B5A3696-21F1-4403-9857-111B13A76105}">
      <dgm:prSet/>
      <dgm:spPr/>
      <dgm:t>
        <a:bodyPr/>
        <a:lstStyle/>
        <a:p>
          <a:endParaRPr lang="fr-FR"/>
        </a:p>
      </dgm:t>
    </dgm:pt>
    <dgm:pt modelId="{D1C0907C-5175-441F-8535-433735587802}" type="sibTrans" cxnId="{4B5A3696-21F1-4403-9857-111B13A76105}">
      <dgm:prSet/>
      <dgm:spPr/>
      <dgm:t>
        <a:bodyPr/>
        <a:lstStyle/>
        <a:p>
          <a:endParaRPr lang="fr-FR"/>
        </a:p>
      </dgm:t>
    </dgm:pt>
    <dgm:pt modelId="{98B6FF62-690A-43AD-81D6-786D3FE119AC}">
      <dgm:prSet phldrT="[Texte]"/>
      <dgm:spPr/>
      <dgm:t>
        <a:bodyPr/>
        <a:lstStyle/>
        <a:p>
          <a:r>
            <a:rPr lang="fr-FR" noProof="0" dirty="0"/>
            <a:t>préparation</a:t>
          </a:r>
        </a:p>
      </dgm:t>
    </dgm:pt>
    <dgm:pt modelId="{1B8C9CBA-6255-4F8C-B992-37933BC00B7C}" type="parTrans" cxnId="{3A8D96B7-0616-40EE-BC28-E275CFBD9ADC}">
      <dgm:prSet/>
      <dgm:spPr/>
      <dgm:t>
        <a:bodyPr/>
        <a:lstStyle/>
        <a:p>
          <a:endParaRPr lang="fr-FR"/>
        </a:p>
      </dgm:t>
    </dgm:pt>
    <dgm:pt modelId="{E43960C2-A78C-47C0-B846-855541A3A23E}" type="sibTrans" cxnId="{3A8D96B7-0616-40EE-BC28-E275CFBD9ADC}">
      <dgm:prSet/>
      <dgm:spPr/>
      <dgm:t>
        <a:bodyPr/>
        <a:lstStyle/>
        <a:p>
          <a:endParaRPr lang="fr-FR"/>
        </a:p>
      </dgm:t>
    </dgm:pt>
    <dgm:pt modelId="{512C0B02-4C4D-4CD8-9828-48310D86BA85}">
      <dgm:prSet phldrT="[Texte]"/>
      <dgm:spPr/>
      <dgm:t>
        <a:bodyPr/>
        <a:lstStyle/>
        <a:p>
          <a:r>
            <a:rPr lang="fr-FR" dirty="0" err="1"/>
            <a:t>Verilog</a:t>
          </a:r>
          <a:endParaRPr lang="fr-FR" dirty="0"/>
        </a:p>
      </dgm:t>
    </dgm:pt>
    <dgm:pt modelId="{CBE54C58-7E00-4E82-A9EA-2815E8CAC4F0}" type="parTrans" cxnId="{D13188E7-93FA-416B-8825-21F03887B6FA}">
      <dgm:prSet/>
      <dgm:spPr/>
      <dgm:t>
        <a:bodyPr/>
        <a:lstStyle/>
        <a:p>
          <a:endParaRPr lang="fr-FR"/>
        </a:p>
      </dgm:t>
    </dgm:pt>
    <dgm:pt modelId="{85F65A5F-3C64-461E-8702-F573E898B4E9}" type="sibTrans" cxnId="{D13188E7-93FA-416B-8825-21F03887B6FA}">
      <dgm:prSet/>
      <dgm:spPr/>
      <dgm:t>
        <a:bodyPr/>
        <a:lstStyle/>
        <a:p>
          <a:endParaRPr lang="fr-FR"/>
        </a:p>
      </dgm:t>
    </dgm:pt>
    <dgm:pt modelId="{E0667CF6-064C-4A75-AB36-8C26669FBECF}">
      <dgm:prSet phldrT="[Texte]"/>
      <dgm:spPr/>
      <dgm:t>
        <a:bodyPr/>
        <a:lstStyle/>
        <a:p>
          <a:r>
            <a:rPr lang="fr-FR" dirty="0"/>
            <a:t>TCL script</a:t>
          </a:r>
        </a:p>
      </dgm:t>
    </dgm:pt>
    <dgm:pt modelId="{26506D24-CC20-4D88-B799-1BEE38DCB6E7}" type="parTrans" cxnId="{F1BA2DBE-CC56-4DC8-9ADD-7A3BDFB6BBB7}">
      <dgm:prSet/>
      <dgm:spPr/>
      <dgm:t>
        <a:bodyPr/>
        <a:lstStyle/>
        <a:p>
          <a:endParaRPr lang="fr-FR"/>
        </a:p>
      </dgm:t>
    </dgm:pt>
    <dgm:pt modelId="{10F4ECE3-CFCD-4692-8437-56F0D2C2F6D0}" type="sibTrans" cxnId="{F1BA2DBE-CC56-4DC8-9ADD-7A3BDFB6BBB7}">
      <dgm:prSet/>
      <dgm:spPr/>
      <dgm:t>
        <a:bodyPr/>
        <a:lstStyle/>
        <a:p>
          <a:endParaRPr lang="fr-FR"/>
        </a:p>
      </dgm:t>
    </dgm:pt>
    <dgm:pt modelId="{83BF5E98-17C7-4EFB-A63F-037167823AAC}" type="pres">
      <dgm:prSet presAssocID="{93A5B1EB-DA8E-468B-AD99-A36C05C2E88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C2C9207-1ABE-4768-B280-AA027C020149}" type="pres">
      <dgm:prSet presAssocID="{3C458CD5-D245-4BDD-BD78-03C8CEB6D115}" presName="centerShape" presStyleLbl="node0" presStyleIdx="0" presStyleCnt="1"/>
      <dgm:spPr/>
    </dgm:pt>
    <dgm:pt modelId="{8D26EDEE-909C-412C-93C2-5A692A39019C}" type="pres">
      <dgm:prSet presAssocID="{273D7145-C369-4D88-AE6E-F506074F4374}" presName="parTrans" presStyleLbl="sibTrans2D1" presStyleIdx="0" presStyleCnt="4"/>
      <dgm:spPr/>
    </dgm:pt>
    <dgm:pt modelId="{854E6C6C-EC2A-4330-BD9C-D19A589965DD}" type="pres">
      <dgm:prSet presAssocID="{273D7145-C369-4D88-AE6E-F506074F4374}" presName="connectorText" presStyleLbl="sibTrans2D1" presStyleIdx="0" presStyleCnt="4"/>
      <dgm:spPr/>
    </dgm:pt>
    <dgm:pt modelId="{142D4E9F-EF73-478A-9CCE-AE3B7B770813}" type="pres">
      <dgm:prSet presAssocID="{F9FD51A3-CE2A-4C08-A197-A99992C1F1B7}" presName="node" presStyleLbl="node1" presStyleIdx="0" presStyleCnt="4">
        <dgm:presLayoutVars>
          <dgm:bulletEnabled val="1"/>
        </dgm:presLayoutVars>
      </dgm:prSet>
      <dgm:spPr/>
    </dgm:pt>
    <dgm:pt modelId="{8C80F3C4-39E7-48FB-9B16-FB621BFB7A5B}" type="pres">
      <dgm:prSet presAssocID="{1B8C9CBA-6255-4F8C-B992-37933BC00B7C}" presName="parTrans" presStyleLbl="sibTrans2D1" presStyleIdx="1" presStyleCnt="4"/>
      <dgm:spPr/>
    </dgm:pt>
    <dgm:pt modelId="{0E560D11-2684-4052-ACD0-86482B67910C}" type="pres">
      <dgm:prSet presAssocID="{1B8C9CBA-6255-4F8C-B992-37933BC00B7C}" presName="connectorText" presStyleLbl="sibTrans2D1" presStyleIdx="1" presStyleCnt="4"/>
      <dgm:spPr/>
    </dgm:pt>
    <dgm:pt modelId="{8050DC85-FBD9-4375-BED1-9A7B15872245}" type="pres">
      <dgm:prSet presAssocID="{98B6FF62-690A-43AD-81D6-786D3FE119AC}" presName="node" presStyleLbl="node1" presStyleIdx="1" presStyleCnt="4">
        <dgm:presLayoutVars>
          <dgm:bulletEnabled val="1"/>
        </dgm:presLayoutVars>
      </dgm:prSet>
      <dgm:spPr/>
    </dgm:pt>
    <dgm:pt modelId="{4EE8338C-44A5-4A76-B360-605BF03D6785}" type="pres">
      <dgm:prSet presAssocID="{CBE54C58-7E00-4E82-A9EA-2815E8CAC4F0}" presName="parTrans" presStyleLbl="sibTrans2D1" presStyleIdx="2" presStyleCnt="4"/>
      <dgm:spPr/>
    </dgm:pt>
    <dgm:pt modelId="{E7E887D1-FC38-4F5A-BA0D-ADB3CBD66837}" type="pres">
      <dgm:prSet presAssocID="{CBE54C58-7E00-4E82-A9EA-2815E8CAC4F0}" presName="connectorText" presStyleLbl="sibTrans2D1" presStyleIdx="2" presStyleCnt="4"/>
      <dgm:spPr/>
    </dgm:pt>
    <dgm:pt modelId="{8A0AD79E-4F6D-423B-BDDD-24F73CDD24CA}" type="pres">
      <dgm:prSet presAssocID="{512C0B02-4C4D-4CD8-9828-48310D86BA85}" presName="node" presStyleLbl="node1" presStyleIdx="2" presStyleCnt="4">
        <dgm:presLayoutVars>
          <dgm:bulletEnabled val="1"/>
        </dgm:presLayoutVars>
      </dgm:prSet>
      <dgm:spPr/>
    </dgm:pt>
    <dgm:pt modelId="{6D91A73A-13C2-4192-9318-7A9166307AB6}" type="pres">
      <dgm:prSet presAssocID="{26506D24-CC20-4D88-B799-1BEE38DCB6E7}" presName="parTrans" presStyleLbl="sibTrans2D1" presStyleIdx="3" presStyleCnt="4"/>
      <dgm:spPr/>
    </dgm:pt>
    <dgm:pt modelId="{C9E395DD-AFB4-406C-91EA-61D6E6684468}" type="pres">
      <dgm:prSet presAssocID="{26506D24-CC20-4D88-B799-1BEE38DCB6E7}" presName="connectorText" presStyleLbl="sibTrans2D1" presStyleIdx="3" presStyleCnt="4"/>
      <dgm:spPr/>
    </dgm:pt>
    <dgm:pt modelId="{6B94610D-67E2-45B1-9811-391727C90BC9}" type="pres">
      <dgm:prSet presAssocID="{E0667CF6-064C-4A75-AB36-8C26669FBECF}" presName="node" presStyleLbl="node1" presStyleIdx="3" presStyleCnt="4">
        <dgm:presLayoutVars>
          <dgm:bulletEnabled val="1"/>
        </dgm:presLayoutVars>
      </dgm:prSet>
      <dgm:spPr/>
    </dgm:pt>
  </dgm:ptLst>
  <dgm:cxnLst>
    <dgm:cxn modelId="{AEADAF09-D7FC-49B4-A176-FFFCE62BF5DB}" type="presOf" srcId="{3C458CD5-D245-4BDD-BD78-03C8CEB6D115}" destId="{5C2C9207-1ABE-4768-B280-AA027C020149}" srcOrd="0" destOrd="0" presId="urn:microsoft.com/office/officeart/2005/8/layout/radial5"/>
    <dgm:cxn modelId="{27B7240A-D3A0-4A5A-A03D-D552F04B06F0}" type="presOf" srcId="{1B8C9CBA-6255-4F8C-B992-37933BC00B7C}" destId="{0E560D11-2684-4052-ACD0-86482B67910C}" srcOrd="1" destOrd="0" presId="urn:microsoft.com/office/officeart/2005/8/layout/radial5"/>
    <dgm:cxn modelId="{B0D9A213-2994-4940-B839-59626846BC39}" type="presOf" srcId="{CBE54C58-7E00-4E82-A9EA-2815E8CAC4F0}" destId="{4EE8338C-44A5-4A76-B360-605BF03D6785}" srcOrd="0" destOrd="0" presId="urn:microsoft.com/office/officeart/2005/8/layout/radial5"/>
    <dgm:cxn modelId="{DDCB5B1F-74E4-4C34-9745-709BA1AAD073}" type="presOf" srcId="{1B8C9CBA-6255-4F8C-B992-37933BC00B7C}" destId="{8C80F3C4-39E7-48FB-9B16-FB621BFB7A5B}" srcOrd="0" destOrd="0" presId="urn:microsoft.com/office/officeart/2005/8/layout/radial5"/>
    <dgm:cxn modelId="{87043E24-5E1B-44C4-A00B-5B70C8DF98C1}" type="presOf" srcId="{512C0B02-4C4D-4CD8-9828-48310D86BA85}" destId="{8A0AD79E-4F6D-423B-BDDD-24F73CDD24CA}" srcOrd="0" destOrd="0" presId="urn:microsoft.com/office/officeart/2005/8/layout/radial5"/>
    <dgm:cxn modelId="{E00EB529-32DA-47A6-87E9-A4986813C893}" type="presOf" srcId="{E0667CF6-064C-4A75-AB36-8C26669FBECF}" destId="{6B94610D-67E2-45B1-9811-391727C90BC9}" srcOrd="0" destOrd="0" presId="urn:microsoft.com/office/officeart/2005/8/layout/radial5"/>
    <dgm:cxn modelId="{2817AD2B-717B-4A7B-94BA-291F2C41CA8D}" type="presOf" srcId="{26506D24-CC20-4D88-B799-1BEE38DCB6E7}" destId="{C9E395DD-AFB4-406C-91EA-61D6E6684468}" srcOrd="1" destOrd="0" presId="urn:microsoft.com/office/officeart/2005/8/layout/radial5"/>
    <dgm:cxn modelId="{92178A2F-6813-4615-B0CB-F66239DEDABC}" type="presOf" srcId="{273D7145-C369-4D88-AE6E-F506074F4374}" destId="{8D26EDEE-909C-412C-93C2-5A692A39019C}" srcOrd="0" destOrd="0" presId="urn:microsoft.com/office/officeart/2005/8/layout/radial5"/>
    <dgm:cxn modelId="{7FD09D30-8A48-4F89-A23D-90E7364B5A7C}" type="presOf" srcId="{273D7145-C369-4D88-AE6E-F506074F4374}" destId="{854E6C6C-EC2A-4330-BD9C-D19A589965DD}" srcOrd="1" destOrd="0" presId="urn:microsoft.com/office/officeart/2005/8/layout/radial5"/>
    <dgm:cxn modelId="{96084135-89F6-4A61-A8FB-28CF210A383A}" type="presOf" srcId="{CBE54C58-7E00-4E82-A9EA-2815E8CAC4F0}" destId="{E7E887D1-FC38-4F5A-BA0D-ADB3CBD66837}" srcOrd="1" destOrd="0" presId="urn:microsoft.com/office/officeart/2005/8/layout/radial5"/>
    <dgm:cxn modelId="{7365AA40-2CC7-4764-AC65-A2858E3A17DC}" type="presOf" srcId="{F9FD51A3-CE2A-4C08-A197-A99992C1F1B7}" destId="{142D4E9F-EF73-478A-9CCE-AE3B7B770813}" srcOrd="0" destOrd="0" presId="urn:microsoft.com/office/officeart/2005/8/layout/radial5"/>
    <dgm:cxn modelId="{D5FC946D-0BDC-4333-B31D-56E678B53677}" srcId="{93A5B1EB-DA8E-468B-AD99-A36C05C2E888}" destId="{3C458CD5-D245-4BDD-BD78-03C8CEB6D115}" srcOrd="0" destOrd="0" parTransId="{7A1C7250-6326-4F63-A4C6-27847AD9E65F}" sibTransId="{3F0A16C2-0D55-4A2F-88E9-ADD14F04A75D}"/>
    <dgm:cxn modelId="{FB356F85-1328-4ED3-BC2A-A3DAB1425A51}" type="presOf" srcId="{26506D24-CC20-4D88-B799-1BEE38DCB6E7}" destId="{6D91A73A-13C2-4192-9318-7A9166307AB6}" srcOrd="0" destOrd="0" presId="urn:microsoft.com/office/officeart/2005/8/layout/radial5"/>
    <dgm:cxn modelId="{4B5A3696-21F1-4403-9857-111B13A76105}" srcId="{3C458CD5-D245-4BDD-BD78-03C8CEB6D115}" destId="{F9FD51A3-CE2A-4C08-A197-A99992C1F1B7}" srcOrd="0" destOrd="0" parTransId="{273D7145-C369-4D88-AE6E-F506074F4374}" sibTransId="{D1C0907C-5175-441F-8535-433735587802}"/>
    <dgm:cxn modelId="{3A8D96B7-0616-40EE-BC28-E275CFBD9ADC}" srcId="{3C458CD5-D245-4BDD-BD78-03C8CEB6D115}" destId="{98B6FF62-690A-43AD-81D6-786D3FE119AC}" srcOrd="1" destOrd="0" parTransId="{1B8C9CBA-6255-4F8C-B992-37933BC00B7C}" sibTransId="{E43960C2-A78C-47C0-B846-855541A3A23E}"/>
    <dgm:cxn modelId="{F1BA2DBE-CC56-4DC8-9ADD-7A3BDFB6BBB7}" srcId="{3C458CD5-D245-4BDD-BD78-03C8CEB6D115}" destId="{E0667CF6-064C-4A75-AB36-8C26669FBECF}" srcOrd="3" destOrd="0" parTransId="{26506D24-CC20-4D88-B799-1BEE38DCB6E7}" sibTransId="{10F4ECE3-CFCD-4692-8437-56F0D2C2F6D0}"/>
    <dgm:cxn modelId="{0695E2E0-3111-46EE-8536-8630F1F1BDF3}" type="presOf" srcId="{93A5B1EB-DA8E-468B-AD99-A36C05C2E888}" destId="{83BF5E98-17C7-4EFB-A63F-037167823AAC}" srcOrd="0" destOrd="0" presId="urn:microsoft.com/office/officeart/2005/8/layout/radial5"/>
    <dgm:cxn modelId="{D13188E7-93FA-416B-8825-21F03887B6FA}" srcId="{3C458CD5-D245-4BDD-BD78-03C8CEB6D115}" destId="{512C0B02-4C4D-4CD8-9828-48310D86BA85}" srcOrd="2" destOrd="0" parTransId="{CBE54C58-7E00-4E82-A9EA-2815E8CAC4F0}" sibTransId="{85F65A5F-3C64-461E-8702-F573E898B4E9}"/>
    <dgm:cxn modelId="{715BE4FC-FDBB-4E16-BA2B-7561857461B0}" type="presOf" srcId="{98B6FF62-690A-43AD-81D6-786D3FE119AC}" destId="{8050DC85-FBD9-4375-BED1-9A7B15872245}" srcOrd="0" destOrd="0" presId="urn:microsoft.com/office/officeart/2005/8/layout/radial5"/>
    <dgm:cxn modelId="{F58C7AC7-175E-4B55-8832-A870BA4401A4}" type="presParOf" srcId="{83BF5E98-17C7-4EFB-A63F-037167823AAC}" destId="{5C2C9207-1ABE-4768-B280-AA027C020149}" srcOrd="0" destOrd="0" presId="urn:microsoft.com/office/officeart/2005/8/layout/radial5"/>
    <dgm:cxn modelId="{13AB1F05-5794-47C7-AFF4-A56D66B020BF}" type="presParOf" srcId="{83BF5E98-17C7-4EFB-A63F-037167823AAC}" destId="{8D26EDEE-909C-412C-93C2-5A692A39019C}" srcOrd="1" destOrd="0" presId="urn:microsoft.com/office/officeart/2005/8/layout/radial5"/>
    <dgm:cxn modelId="{C8594D43-3A63-447A-A9CD-3BC6EFEA57EB}" type="presParOf" srcId="{8D26EDEE-909C-412C-93C2-5A692A39019C}" destId="{854E6C6C-EC2A-4330-BD9C-D19A589965DD}" srcOrd="0" destOrd="0" presId="urn:microsoft.com/office/officeart/2005/8/layout/radial5"/>
    <dgm:cxn modelId="{46DCF2DB-080E-4A33-8B6F-DF2A3B636324}" type="presParOf" srcId="{83BF5E98-17C7-4EFB-A63F-037167823AAC}" destId="{142D4E9F-EF73-478A-9CCE-AE3B7B770813}" srcOrd="2" destOrd="0" presId="urn:microsoft.com/office/officeart/2005/8/layout/radial5"/>
    <dgm:cxn modelId="{62684781-854F-4AB8-BAF4-A2D08096962E}" type="presParOf" srcId="{83BF5E98-17C7-4EFB-A63F-037167823AAC}" destId="{8C80F3C4-39E7-48FB-9B16-FB621BFB7A5B}" srcOrd="3" destOrd="0" presId="urn:microsoft.com/office/officeart/2005/8/layout/radial5"/>
    <dgm:cxn modelId="{85D1E058-C8BA-4D81-BAB9-2D37476AF98B}" type="presParOf" srcId="{8C80F3C4-39E7-48FB-9B16-FB621BFB7A5B}" destId="{0E560D11-2684-4052-ACD0-86482B67910C}" srcOrd="0" destOrd="0" presId="urn:microsoft.com/office/officeart/2005/8/layout/radial5"/>
    <dgm:cxn modelId="{0061EC36-3C1E-43E2-9C97-1745E62DC0D6}" type="presParOf" srcId="{83BF5E98-17C7-4EFB-A63F-037167823AAC}" destId="{8050DC85-FBD9-4375-BED1-9A7B15872245}" srcOrd="4" destOrd="0" presId="urn:microsoft.com/office/officeart/2005/8/layout/radial5"/>
    <dgm:cxn modelId="{465CE64D-2C63-4B1F-9C53-D63F0F0FF8FC}" type="presParOf" srcId="{83BF5E98-17C7-4EFB-A63F-037167823AAC}" destId="{4EE8338C-44A5-4A76-B360-605BF03D6785}" srcOrd="5" destOrd="0" presId="urn:microsoft.com/office/officeart/2005/8/layout/radial5"/>
    <dgm:cxn modelId="{AAC66B0C-857C-48CF-B9D7-8E37B27E726A}" type="presParOf" srcId="{4EE8338C-44A5-4A76-B360-605BF03D6785}" destId="{E7E887D1-FC38-4F5A-BA0D-ADB3CBD66837}" srcOrd="0" destOrd="0" presId="urn:microsoft.com/office/officeart/2005/8/layout/radial5"/>
    <dgm:cxn modelId="{10A19019-7C5B-4258-B42C-A0656F902994}" type="presParOf" srcId="{83BF5E98-17C7-4EFB-A63F-037167823AAC}" destId="{8A0AD79E-4F6D-423B-BDDD-24F73CDD24CA}" srcOrd="6" destOrd="0" presId="urn:microsoft.com/office/officeart/2005/8/layout/radial5"/>
    <dgm:cxn modelId="{7CFF290B-7AB2-4DF4-B99C-04AF12B20A8E}" type="presParOf" srcId="{83BF5E98-17C7-4EFB-A63F-037167823AAC}" destId="{6D91A73A-13C2-4192-9318-7A9166307AB6}" srcOrd="7" destOrd="0" presId="urn:microsoft.com/office/officeart/2005/8/layout/radial5"/>
    <dgm:cxn modelId="{1E680BA3-07FA-4511-BC35-3CA4DAC6F74E}" type="presParOf" srcId="{6D91A73A-13C2-4192-9318-7A9166307AB6}" destId="{C9E395DD-AFB4-406C-91EA-61D6E6684468}" srcOrd="0" destOrd="0" presId="urn:microsoft.com/office/officeart/2005/8/layout/radial5"/>
    <dgm:cxn modelId="{326AE001-3953-4F01-B92C-2F2D6BB567EB}" type="presParOf" srcId="{83BF5E98-17C7-4EFB-A63F-037167823AAC}" destId="{6B94610D-67E2-45B1-9811-391727C90BC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A77F7-9800-4B4A-BF86-403815B09517}">
      <dsp:nvSpPr>
        <dsp:cNvPr id="0" name=""/>
        <dsp:cNvSpPr/>
      </dsp:nvSpPr>
      <dsp:spPr>
        <a:xfrm rot="5400000">
          <a:off x="1235439" y="1237385"/>
          <a:ext cx="1094360" cy="12458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3371B-67C5-428D-996E-A3E31928E367}">
      <dsp:nvSpPr>
        <dsp:cNvPr id="0" name=""/>
        <dsp:cNvSpPr/>
      </dsp:nvSpPr>
      <dsp:spPr>
        <a:xfrm>
          <a:off x="945500" y="24264"/>
          <a:ext cx="1842258" cy="1289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Init</a:t>
          </a:r>
        </a:p>
      </dsp:txBody>
      <dsp:txXfrm>
        <a:off x="1008461" y="87225"/>
        <a:ext cx="1716336" cy="1163599"/>
      </dsp:txXfrm>
    </dsp:sp>
    <dsp:sp modelId="{1B2E0610-8365-4025-B2F5-0938500076EA}">
      <dsp:nvSpPr>
        <dsp:cNvPr id="0" name=""/>
        <dsp:cNvSpPr/>
      </dsp:nvSpPr>
      <dsp:spPr>
        <a:xfrm>
          <a:off x="2787759" y="147249"/>
          <a:ext cx="1339883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Initialisation adresse registres</a:t>
          </a:r>
        </a:p>
      </dsp:txBody>
      <dsp:txXfrm>
        <a:off x="2787759" y="147249"/>
        <a:ext cx="1339883" cy="1042248"/>
      </dsp:txXfrm>
    </dsp:sp>
    <dsp:sp modelId="{24058002-67F4-41C5-8889-8E693F44970E}">
      <dsp:nvSpPr>
        <dsp:cNvPr id="0" name=""/>
        <dsp:cNvSpPr/>
      </dsp:nvSpPr>
      <dsp:spPr>
        <a:xfrm rot="5400000">
          <a:off x="2762867" y="2685943"/>
          <a:ext cx="1094360" cy="12458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D9B83-0B6A-49BB-A53F-0D1569577A05}">
      <dsp:nvSpPr>
        <dsp:cNvPr id="0" name=""/>
        <dsp:cNvSpPr/>
      </dsp:nvSpPr>
      <dsp:spPr>
        <a:xfrm>
          <a:off x="2472928" y="1472822"/>
          <a:ext cx="1842258" cy="1289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Config</a:t>
          </a:r>
        </a:p>
      </dsp:txBody>
      <dsp:txXfrm>
        <a:off x="2535889" y="1535783"/>
        <a:ext cx="1716336" cy="1163599"/>
      </dsp:txXfrm>
    </dsp:sp>
    <dsp:sp modelId="{3FF5D476-8E59-4A44-9E2D-5510644C1FBF}">
      <dsp:nvSpPr>
        <dsp:cNvPr id="0" name=""/>
        <dsp:cNvSpPr/>
      </dsp:nvSpPr>
      <dsp:spPr>
        <a:xfrm>
          <a:off x="4315187" y="1595808"/>
          <a:ext cx="1339883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Configuration registres</a:t>
          </a:r>
        </a:p>
      </dsp:txBody>
      <dsp:txXfrm>
        <a:off x="4315187" y="1595808"/>
        <a:ext cx="1339883" cy="1042248"/>
      </dsp:txXfrm>
    </dsp:sp>
    <dsp:sp modelId="{38F3440E-6BCB-4E27-9766-49AD95DEE434}">
      <dsp:nvSpPr>
        <dsp:cNvPr id="0" name=""/>
        <dsp:cNvSpPr/>
      </dsp:nvSpPr>
      <dsp:spPr>
        <a:xfrm>
          <a:off x="4000357" y="2921380"/>
          <a:ext cx="1842258" cy="1289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Start</a:t>
          </a:r>
        </a:p>
      </dsp:txBody>
      <dsp:txXfrm>
        <a:off x="4063318" y="2984341"/>
        <a:ext cx="1716336" cy="1163599"/>
      </dsp:txXfrm>
    </dsp:sp>
    <dsp:sp modelId="{D8350E88-45EA-46AB-B211-CBB6E161D858}">
      <dsp:nvSpPr>
        <dsp:cNvPr id="0" name=""/>
        <dsp:cNvSpPr/>
      </dsp:nvSpPr>
      <dsp:spPr>
        <a:xfrm>
          <a:off x="5842616" y="3044366"/>
          <a:ext cx="1339883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Démarrage système</a:t>
          </a:r>
        </a:p>
      </dsp:txBody>
      <dsp:txXfrm>
        <a:off x="5842616" y="3044366"/>
        <a:ext cx="1339883" cy="1042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A77F7-9800-4B4A-BF86-403815B09517}">
      <dsp:nvSpPr>
        <dsp:cNvPr id="0" name=""/>
        <dsp:cNvSpPr/>
      </dsp:nvSpPr>
      <dsp:spPr>
        <a:xfrm rot="5400000">
          <a:off x="1235439" y="1237385"/>
          <a:ext cx="1094360" cy="12458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3371B-67C5-428D-996E-A3E31928E367}">
      <dsp:nvSpPr>
        <dsp:cNvPr id="0" name=""/>
        <dsp:cNvSpPr/>
      </dsp:nvSpPr>
      <dsp:spPr>
        <a:xfrm>
          <a:off x="945500" y="24264"/>
          <a:ext cx="1842258" cy="1289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Set</a:t>
          </a:r>
        </a:p>
      </dsp:txBody>
      <dsp:txXfrm>
        <a:off x="1008461" y="87225"/>
        <a:ext cx="1716336" cy="1163599"/>
      </dsp:txXfrm>
    </dsp:sp>
    <dsp:sp modelId="{1B2E0610-8365-4025-B2F5-0938500076EA}">
      <dsp:nvSpPr>
        <dsp:cNvPr id="0" name=""/>
        <dsp:cNvSpPr/>
      </dsp:nvSpPr>
      <dsp:spPr>
        <a:xfrm>
          <a:off x="2787759" y="147249"/>
          <a:ext cx="1339883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Définir le </a:t>
          </a:r>
          <a:r>
            <a:rPr lang="fr-FR" sz="1900" kern="1200" dirty="0" err="1"/>
            <a:t>board</a:t>
          </a:r>
          <a:endParaRPr lang="fr-FR" sz="1900" kern="1200" dirty="0"/>
        </a:p>
      </dsp:txBody>
      <dsp:txXfrm>
        <a:off x="2787759" y="147249"/>
        <a:ext cx="1339883" cy="1042248"/>
      </dsp:txXfrm>
    </dsp:sp>
    <dsp:sp modelId="{24058002-67F4-41C5-8889-8E693F44970E}">
      <dsp:nvSpPr>
        <dsp:cNvPr id="0" name=""/>
        <dsp:cNvSpPr/>
      </dsp:nvSpPr>
      <dsp:spPr>
        <a:xfrm rot="5400000">
          <a:off x="2762867" y="2685943"/>
          <a:ext cx="1094360" cy="12458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D9B83-0B6A-49BB-A53F-0D1569577A05}">
      <dsp:nvSpPr>
        <dsp:cNvPr id="0" name=""/>
        <dsp:cNvSpPr/>
      </dsp:nvSpPr>
      <dsp:spPr>
        <a:xfrm>
          <a:off x="2472928" y="1472822"/>
          <a:ext cx="1842258" cy="1289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/>
            <a:t>Vérif</a:t>
          </a:r>
        </a:p>
      </dsp:txBody>
      <dsp:txXfrm>
        <a:off x="2535889" y="1535783"/>
        <a:ext cx="1716336" cy="1163599"/>
      </dsp:txXfrm>
    </dsp:sp>
    <dsp:sp modelId="{3FF5D476-8E59-4A44-9E2D-5510644C1FBF}">
      <dsp:nvSpPr>
        <dsp:cNvPr id="0" name=""/>
        <dsp:cNvSpPr/>
      </dsp:nvSpPr>
      <dsp:spPr>
        <a:xfrm>
          <a:off x="4315187" y="1595808"/>
          <a:ext cx="1339883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Vérifier la version de Vivado</a:t>
          </a:r>
        </a:p>
      </dsp:txBody>
      <dsp:txXfrm>
        <a:off x="4315187" y="1595808"/>
        <a:ext cx="1339883" cy="1042248"/>
      </dsp:txXfrm>
    </dsp:sp>
    <dsp:sp modelId="{38F3440E-6BCB-4E27-9766-49AD95DEE434}">
      <dsp:nvSpPr>
        <dsp:cNvPr id="0" name=""/>
        <dsp:cNvSpPr/>
      </dsp:nvSpPr>
      <dsp:spPr>
        <a:xfrm>
          <a:off x="4000357" y="2921380"/>
          <a:ext cx="1842258" cy="1289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 err="1"/>
            <a:t>Load</a:t>
          </a:r>
          <a:endParaRPr lang="fr-FR" sz="5200" kern="1200" dirty="0"/>
        </a:p>
      </dsp:txBody>
      <dsp:txXfrm>
        <a:off x="4063318" y="2984341"/>
        <a:ext cx="1716336" cy="1163599"/>
      </dsp:txXfrm>
    </dsp:sp>
    <dsp:sp modelId="{D8350E88-45EA-46AB-B211-CBB6E161D858}">
      <dsp:nvSpPr>
        <dsp:cNvPr id="0" name=""/>
        <dsp:cNvSpPr/>
      </dsp:nvSpPr>
      <dsp:spPr>
        <a:xfrm>
          <a:off x="5842616" y="3044366"/>
          <a:ext cx="1339883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Charger un design de base</a:t>
          </a:r>
        </a:p>
      </dsp:txBody>
      <dsp:txXfrm>
        <a:off x="5842616" y="3044366"/>
        <a:ext cx="1339883" cy="1042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9207-1ABE-4768-B280-AA027C020149}">
      <dsp:nvSpPr>
        <dsp:cNvPr id="0" name=""/>
        <dsp:cNvSpPr/>
      </dsp:nvSpPr>
      <dsp:spPr>
        <a:xfrm>
          <a:off x="3694426" y="2019990"/>
          <a:ext cx="1439835" cy="1439835"/>
        </a:xfrm>
        <a:prstGeom prst="ellipse">
          <a:avLst/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Goals</a:t>
          </a:r>
        </a:p>
      </dsp:txBody>
      <dsp:txXfrm>
        <a:off x="3905285" y="2230849"/>
        <a:ext cx="1018117" cy="1018117"/>
      </dsp:txXfrm>
    </dsp:sp>
    <dsp:sp modelId="{8D26EDEE-909C-412C-93C2-5A692A39019C}">
      <dsp:nvSpPr>
        <dsp:cNvPr id="0" name=""/>
        <dsp:cNvSpPr/>
      </dsp:nvSpPr>
      <dsp:spPr>
        <a:xfrm rot="16200000">
          <a:off x="4261252" y="1495031"/>
          <a:ext cx="306183" cy="489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4307180" y="1638868"/>
        <a:ext cx="214328" cy="293725"/>
      </dsp:txXfrm>
    </dsp:sp>
    <dsp:sp modelId="{142D4E9F-EF73-478A-9CCE-AE3B7B770813}">
      <dsp:nvSpPr>
        <dsp:cNvPr id="0" name=""/>
        <dsp:cNvSpPr/>
      </dsp:nvSpPr>
      <dsp:spPr>
        <a:xfrm>
          <a:off x="3694426" y="2449"/>
          <a:ext cx="1439835" cy="143983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stage</a:t>
          </a:r>
        </a:p>
      </dsp:txBody>
      <dsp:txXfrm>
        <a:off x="3905285" y="213308"/>
        <a:ext cx="1018117" cy="1018117"/>
      </dsp:txXfrm>
    </dsp:sp>
    <dsp:sp modelId="{8C80F3C4-39E7-48FB-9B16-FB621BFB7A5B}">
      <dsp:nvSpPr>
        <dsp:cNvPr id="0" name=""/>
        <dsp:cNvSpPr/>
      </dsp:nvSpPr>
      <dsp:spPr>
        <a:xfrm>
          <a:off x="5261357" y="2495136"/>
          <a:ext cx="306183" cy="489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175458"/>
                <a:satOff val="-1607"/>
                <a:lumOff val="138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175458"/>
                <a:satOff val="-1607"/>
                <a:lumOff val="138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175458"/>
                <a:satOff val="-1607"/>
                <a:lumOff val="138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5261357" y="2593045"/>
        <a:ext cx="214328" cy="293725"/>
      </dsp:txXfrm>
    </dsp:sp>
    <dsp:sp modelId="{8050DC85-FBD9-4375-BED1-9A7B15872245}">
      <dsp:nvSpPr>
        <dsp:cNvPr id="0" name=""/>
        <dsp:cNvSpPr/>
      </dsp:nvSpPr>
      <dsp:spPr>
        <a:xfrm>
          <a:off x="5711967" y="2019990"/>
          <a:ext cx="1439835" cy="143983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/>
            <a:t>préparation</a:t>
          </a:r>
        </a:p>
      </dsp:txBody>
      <dsp:txXfrm>
        <a:off x="5922826" y="2230849"/>
        <a:ext cx="1018117" cy="1018117"/>
      </dsp:txXfrm>
    </dsp:sp>
    <dsp:sp modelId="{4EE8338C-44A5-4A76-B360-605BF03D6785}">
      <dsp:nvSpPr>
        <dsp:cNvPr id="0" name=""/>
        <dsp:cNvSpPr/>
      </dsp:nvSpPr>
      <dsp:spPr>
        <a:xfrm rot="5400000">
          <a:off x="4261252" y="3495240"/>
          <a:ext cx="306183" cy="489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350915"/>
                <a:satOff val="-3215"/>
                <a:lumOff val="277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350915"/>
                <a:satOff val="-3215"/>
                <a:lumOff val="277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350915"/>
                <a:satOff val="-3215"/>
                <a:lumOff val="277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4307180" y="3547222"/>
        <a:ext cx="214328" cy="293725"/>
      </dsp:txXfrm>
    </dsp:sp>
    <dsp:sp modelId="{8A0AD79E-4F6D-423B-BDDD-24F73CDD24CA}">
      <dsp:nvSpPr>
        <dsp:cNvPr id="0" name=""/>
        <dsp:cNvSpPr/>
      </dsp:nvSpPr>
      <dsp:spPr>
        <a:xfrm>
          <a:off x="3694426" y="4037531"/>
          <a:ext cx="1439835" cy="143983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Verilog</a:t>
          </a:r>
          <a:endParaRPr lang="fr-FR" sz="1600" kern="1200" dirty="0"/>
        </a:p>
      </dsp:txBody>
      <dsp:txXfrm>
        <a:off x="3905285" y="4248390"/>
        <a:ext cx="1018117" cy="1018117"/>
      </dsp:txXfrm>
    </dsp:sp>
    <dsp:sp modelId="{6D91A73A-13C2-4192-9318-7A9166307AB6}">
      <dsp:nvSpPr>
        <dsp:cNvPr id="0" name=""/>
        <dsp:cNvSpPr/>
      </dsp:nvSpPr>
      <dsp:spPr>
        <a:xfrm rot="10800000">
          <a:off x="3261147" y="2495136"/>
          <a:ext cx="306183" cy="489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175458"/>
                <a:satOff val="-1607"/>
                <a:lumOff val="138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175458"/>
                <a:satOff val="-1607"/>
                <a:lumOff val="138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175458"/>
                <a:satOff val="-1607"/>
                <a:lumOff val="138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10800000">
        <a:off x="3353002" y="2593045"/>
        <a:ext cx="214328" cy="293725"/>
      </dsp:txXfrm>
    </dsp:sp>
    <dsp:sp modelId="{6B94610D-67E2-45B1-9811-391727C90BC9}">
      <dsp:nvSpPr>
        <dsp:cNvPr id="0" name=""/>
        <dsp:cNvSpPr/>
      </dsp:nvSpPr>
      <dsp:spPr>
        <a:xfrm>
          <a:off x="1676886" y="2019990"/>
          <a:ext cx="1439835" cy="143983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TCL script</a:t>
          </a:r>
        </a:p>
      </dsp:txBody>
      <dsp:txXfrm>
        <a:off x="1887745" y="2230849"/>
        <a:ext cx="1018117" cy="1018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DAD5-7CA8-4C92-806F-BF96CC6272C1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3FED0-BF48-449D-BF06-DFA32C36F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EED17-59CB-48CA-8590-F6C9FD83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02AE5-4967-4F48-913F-4C986578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09784-3FC3-4FFB-85D1-80DA330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B53A-C988-4C04-817C-8F3CADC46C5D}" type="datetime1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A29BA-E5AB-41F7-8F34-6B3DBD1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C21CF-4E28-447E-A74D-7611AD0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9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454CE-4459-46C0-B5E6-FADC605B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AA7857-EC7D-42D2-9383-F2E9CABF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DFB0A-536B-41DF-ACD7-9FBCF49D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CB1-B8E8-4EC6-991F-00C61143CC32}" type="datetime1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65050-2620-4577-94EC-621409F9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18766-8CFD-425C-B8E0-6BF9DE0E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E61DE5-DA30-4E0E-AFDB-B50F412D4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A877F-C769-4F06-90C9-04EFD428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818D59-B84C-4BF8-8D79-A263C2C2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0B8-7FCE-447F-B4C4-98821B5E9768}" type="datetime1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7C1CB-846B-4770-AF50-E1FDCC9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FE19-6765-4E2D-BD6D-1953CB58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30241-ECDB-4E2E-ACE4-77C3781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4A4F5-45C9-467E-B001-470CAB51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1677F-8297-4D66-B226-2A9DA380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246E-E383-476E-9EFF-B9A82C754536}" type="datetime1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7984B-E328-4014-8594-ECC8432E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14779-A8F9-4B24-967D-5C445C1D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0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A6D6F-593E-4466-8644-C2BE0A9E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86B5A-FC22-4F88-912F-E84236C3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897DB-E5F0-462A-938A-5599D759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B4C7-8B05-47D4-9475-50E948025B7C}" type="datetime1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73464-4590-4CC0-9AC5-4D1F05F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A5401-E24D-4708-BB1D-4FD948C2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52ADB-C403-4C20-B833-0B9AB639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EE895-4F6E-46B8-BCCA-DED01300F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1CE5BA-0EF3-496F-B10A-9ED2104A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B5B67F-1341-4DE8-8246-570474C5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F3D-B596-4598-8489-ABD2C1E36CE4}" type="datetime1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D31AD2-A4F8-4EDF-856C-37D9AD74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7EB79D-64FA-4492-AED2-3848F929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7B4D4-9F5F-450B-85DF-C879ABE0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0AE88-BC62-4E05-8D7C-AEF4DE7F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A0FC88-0FFC-42FD-9D08-825353B0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B12A82-3EA3-4309-8221-CBF732CF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12AE62-3A69-4008-8BE8-FA2B0EDA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80E687-4E24-4BF7-A543-A00FEAA0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7B48-D162-45F8-A099-E37649E44161}" type="datetime1">
              <a:rPr lang="fr-FR" smtClean="0"/>
              <a:t>07/02/2020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89EDAF-40FC-4E80-BCAF-06F64AE0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F944CC-1733-443F-B3AF-640E83C1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F0121-1AFE-4CD3-BFC9-9A21DF5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AD47D8-AE78-46DD-9C66-571005EB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E74-DA2E-42D5-BA76-6EE81AE9994C}" type="datetime1">
              <a:rPr lang="fr-FR" smtClean="0"/>
              <a:t>07/02/2020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978BB-CAFC-489A-ACA2-E9FE08FF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787A0A-ED05-4503-B882-A90CAC4D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1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7E83FF-06D8-4A80-B435-459183D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655-698F-41A2-A6A1-54D6C76AF40C}" type="datetime1">
              <a:rPr lang="fr-FR" smtClean="0"/>
              <a:t>07/02/2020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E3A789-CD06-47D0-BE27-E68474D7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D0A682-5957-4A7F-A7CB-8FCD6E3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9E770-98D3-4D05-8D0B-F035EA42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74C61-07AA-4FD5-A309-12B98CDB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046BAB-D269-41F3-8EBE-30A2865A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95687-D3CF-4B31-AD10-D77D46A5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6FA7-06C0-48C9-813E-7B4E93142880}" type="datetime1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BB833E-E603-49D9-A84B-0CF0876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2EEE34-449F-4D36-9B5D-B013A8E8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41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D0C9E-5215-469B-BCD4-E893276F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8F604D-C988-4247-96A7-D430DBC70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B64DB0-EBE7-4D59-8D9D-39C75FC4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7578C5-6C91-42D1-9752-B0D08A2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6B8-BD75-47F5-B9FA-CEAF9CF1B2EB}" type="datetime1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99434-922B-4067-BFAC-52AD7BF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225FC7-B08B-4382-BE72-2EAAF150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0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5481AF-692E-4BF3-9D59-482CF8C1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DD6F8A-4ED8-4C2A-B783-5A3C8A1E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77174-AE51-45C0-9352-5E9F17BEA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886F-53DE-436A-B659-61972AABB51A}" type="datetime1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BC743-7E0A-4A94-84DA-A7AF1B90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5DC4D-E5A4-4EEB-8E02-4B672F04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3217-2C93-4BA3-9EA0-2E2BDD8C31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8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5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5.xml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" Target="slide5.xml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A1A7DC-C386-4FD2-87F6-16069A1557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36ECF72-7721-4A28-A593-5C787BFEFBD0}"/>
              </a:ext>
            </a:extLst>
          </p:cNvPr>
          <p:cNvGrpSpPr/>
          <p:nvPr/>
        </p:nvGrpSpPr>
        <p:grpSpPr>
          <a:xfrm>
            <a:off x="833181" y="2844225"/>
            <a:ext cx="10525638" cy="1169550"/>
            <a:chOff x="833181" y="3136612"/>
            <a:chExt cx="10525638" cy="1169550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F14E378-DE67-4DE3-8B86-3D5BBC97AD4E}"/>
                </a:ext>
              </a:extLst>
            </p:cNvPr>
            <p:cNvSpPr txBox="1"/>
            <p:nvPr/>
          </p:nvSpPr>
          <p:spPr>
            <a:xfrm>
              <a:off x="833181" y="3136612"/>
              <a:ext cx="10525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Abadi" panose="020B0604020104020204" pitchFamily="34" charset="0"/>
                </a:rPr>
                <a:t>Projet</a:t>
              </a:r>
              <a:r>
                <a:rPr lang="en-US" sz="3200" dirty="0">
                  <a:solidFill>
                    <a:schemeClr val="bg1"/>
                  </a:solidFill>
                  <a:latin typeface="Abadi" panose="020B0604020104020204" pitchFamily="34" charset="0"/>
                </a:rPr>
                <a:t> : Supporting Multiple Video Resolution on Pynq-Z2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DD65F51-0C03-4EE7-AE26-ADE932E9256C}"/>
                </a:ext>
              </a:extLst>
            </p:cNvPr>
            <p:cNvSpPr txBox="1"/>
            <p:nvPr/>
          </p:nvSpPr>
          <p:spPr>
            <a:xfrm>
              <a:off x="3970031" y="3721387"/>
              <a:ext cx="3809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badi" panose="020B0604020104020204" pitchFamily="34" charset="0"/>
                </a:rPr>
                <a:t>Mouhamadou Ndoye</a:t>
              </a:r>
            </a:p>
          </p:txBody>
        </p:sp>
      </p:grpSp>
      <p:pic>
        <p:nvPicPr>
          <p:cNvPr id="4" name="Image 3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09A9A35E-3C7A-412B-B535-24475BCE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1" y="401930"/>
            <a:ext cx="2106539" cy="20403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EBB7F5-DB1E-4FB1-8297-43408354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34" y="549628"/>
            <a:ext cx="4494985" cy="1172910"/>
          </a:xfrm>
          <a:prstGeom prst="rect">
            <a:avLst/>
          </a:prstGeom>
        </p:spPr>
      </p:pic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BD0AF79-DAD4-4C27-8B27-9CB004313C27}"/>
              </a:ext>
            </a:extLst>
          </p:cNvPr>
          <p:cNvSpPr/>
          <p:nvPr/>
        </p:nvSpPr>
        <p:spPr>
          <a:xfrm>
            <a:off x="7286625" y="4933950"/>
            <a:ext cx="1371600" cy="1114425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AF7621EA-D291-4425-967D-8CD6169B248D}"/>
              </a:ext>
            </a:extLst>
          </p:cNvPr>
          <p:cNvSpPr/>
          <p:nvPr/>
        </p:nvSpPr>
        <p:spPr>
          <a:xfrm>
            <a:off x="8553450" y="4013775"/>
            <a:ext cx="1371600" cy="1114425"/>
          </a:xfrm>
          <a:prstGeom prst="chevr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EDFE9DF4-8740-4E3A-895A-3654E8B8D3A1}"/>
              </a:ext>
            </a:extLst>
          </p:cNvPr>
          <p:cNvSpPr/>
          <p:nvPr/>
        </p:nvSpPr>
        <p:spPr>
          <a:xfrm>
            <a:off x="9001125" y="5031075"/>
            <a:ext cx="1371600" cy="1114425"/>
          </a:xfrm>
          <a:prstGeom prst="chevr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C3CA8FEA-B12A-4C9B-82CC-A2A32400096F}"/>
              </a:ext>
            </a:extLst>
          </p:cNvPr>
          <p:cNvSpPr/>
          <p:nvPr/>
        </p:nvSpPr>
        <p:spPr>
          <a:xfrm>
            <a:off x="8079445" y="5491162"/>
            <a:ext cx="1371600" cy="1114425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Parallélogramme 24">
            <a:extLst>
              <a:ext uri="{FF2B5EF4-FFF2-40B4-BE49-F238E27FC236}">
                <a16:creationId xmlns:a16="http://schemas.microsoft.com/office/drawing/2014/main" id="{5491D47F-1037-487A-B53F-6D76A1C78FD9}"/>
              </a:ext>
            </a:extLst>
          </p:cNvPr>
          <p:cNvSpPr/>
          <p:nvPr/>
        </p:nvSpPr>
        <p:spPr>
          <a:xfrm>
            <a:off x="11124367" y="3830929"/>
            <a:ext cx="976312" cy="847725"/>
          </a:xfrm>
          <a:prstGeom prst="parallelogram">
            <a:avLst>
              <a:gd name="adj" fmla="val 50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61F3A261-A5CE-4079-BFEA-D1598D2E7F70}"/>
              </a:ext>
            </a:extLst>
          </p:cNvPr>
          <p:cNvSpPr/>
          <p:nvPr/>
        </p:nvSpPr>
        <p:spPr>
          <a:xfrm>
            <a:off x="11074818" y="3288004"/>
            <a:ext cx="976312" cy="847725"/>
          </a:xfrm>
          <a:prstGeom prst="parallelogram">
            <a:avLst>
              <a:gd name="adj" fmla="val 50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3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10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7838174" y="531274"/>
            <a:ext cx="436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13ADD56-2B19-4AFF-80F6-1E8EE4B30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739750"/>
              </p:ext>
            </p:extLst>
          </p:nvPr>
        </p:nvGraphicFramePr>
        <p:xfrm>
          <a:off x="2032000" y="1522904"/>
          <a:ext cx="8128000" cy="423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C64B451-B80B-4508-88E3-4334E5094D88}"/>
              </a:ext>
            </a:extLst>
          </p:cNvPr>
          <p:cNvSpPr txBox="1"/>
          <p:nvPr/>
        </p:nvSpPr>
        <p:spPr>
          <a:xfrm>
            <a:off x="3984684" y="606511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Abadi" panose="020B0604020104020204" pitchFamily="34" charset="0"/>
              </a:rPr>
              <a:t>Architecture Programme C</a:t>
            </a:r>
          </a:p>
        </p:txBody>
      </p:sp>
      <p:sp>
        <p:nvSpPr>
          <p:cNvPr id="22" name="Bouton d’action : accueil 2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F68A084-5861-47F0-9657-BF1FDC2FD7D0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11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9898194" y="531274"/>
            <a:ext cx="2296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13ADD56-2B19-4AFF-80F6-1E8EE4B30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814614"/>
              </p:ext>
            </p:extLst>
          </p:nvPr>
        </p:nvGraphicFramePr>
        <p:xfrm>
          <a:off x="2032000" y="1522904"/>
          <a:ext cx="8128000" cy="423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C64B451-B80B-4508-88E3-4334E5094D88}"/>
              </a:ext>
            </a:extLst>
          </p:cNvPr>
          <p:cNvSpPr txBox="1"/>
          <p:nvPr/>
        </p:nvSpPr>
        <p:spPr>
          <a:xfrm>
            <a:off x="3803545" y="6065116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latin typeface="Abadi" panose="020B0604020104020204" pitchFamily="34" charset="0"/>
              </a:rPr>
              <a:t>Architecture Programme TCL</a:t>
            </a:r>
          </a:p>
        </p:txBody>
      </p:sp>
      <p:sp>
        <p:nvSpPr>
          <p:cNvPr id="22" name="Bouton d’action : accueil 2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36CA774-3531-4CB6-8706-53F3C24DD5BA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7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12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9782581" y="531274"/>
            <a:ext cx="2409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54B0DD0-6A6C-4B8C-AA05-1DE833E13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553381"/>
              </p:ext>
            </p:extLst>
          </p:nvPr>
        </p:nvGraphicFramePr>
        <p:xfrm>
          <a:off x="1681655" y="1241659"/>
          <a:ext cx="8828689" cy="547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Bouton d’action : accueil 2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6ED1FD-EFAA-4639-A0A8-00DF6459F704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92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FA3CA7-0F80-4530-AB96-CF3F85AF8D8B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2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7CFBD5-EA49-4264-8633-6A082C5F39D7}"/>
              </a:ext>
            </a:extLst>
          </p:cNvPr>
          <p:cNvSpPr txBox="1"/>
          <p:nvPr/>
        </p:nvSpPr>
        <p:spPr>
          <a:xfrm>
            <a:off x="10214163" y="531274"/>
            <a:ext cx="1973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Contexte</a:t>
            </a:r>
          </a:p>
        </p:txBody>
      </p:sp>
      <p:pic>
        <p:nvPicPr>
          <p:cNvPr id="8" name="Image 7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857544E5-A6B1-4A55-8FBD-75B75A5E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E616C4A5-0FB2-4905-99A1-FCB138EBC05A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65FF334-B233-44BE-AF06-2F95B537C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809">
            <a:off x="56156" y="1616825"/>
            <a:ext cx="6646408" cy="2234669"/>
          </a:xfrm>
          <a:prstGeom prst="rect">
            <a:avLst/>
          </a:prstGeom>
        </p:spPr>
      </p:pic>
      <p:pic>
        <p:nvPicPr>
          <p:cNvPr id="37" name="Image 3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D9DCA065-8029-40CB-BFDC-C3622B1B6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61">
            <a:off x="44378" y="4593826"/>
            <a:ext cx="6590588" cy="155461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1201441-0774-4A16-8891-7A8846214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083913"/>
            <a:ext cx="2171700" cy="210502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9563106-AB8F-4C73-A117-CBCEAA476F89}"/>
              </a:ext>
            </a:extLst>
          </p:cNvPr>
          <p:cNvSpPr txBox="1"/>
          <p:nvPr/>
        </p:nvSpPr>
        <p:spPr>
          <a:xfrm rot="771277">
            <a:off x="8486611" y="2103909"/>
            <a:ext cx="364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Ne me l’a joué pas en mode branleur</a:t>
            </a:r>
          </a:p>
          <a:p>
            <a:pPr algn="ctr"/>
            <a:r>
              <a:rPr lang="fr-FR" dirty="0"/>
              <a:t>Stage maintenant!!!!!</a:t>
            </a:r>
          </a:p>
        </p:txBody>
      </p:sp>
      <p:pic>
        <p:nvPicPr>
          <p:cNvPr id="42" name="Image 4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52071C6-2E81-4AFA-8885-C665F1A9B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620">
            <a:off x="7626007" y="2658194"/>
            <a:ext cx="2362200" cy="1933575"/>
          </a:xfrm>
          <a:prstGeom prst="rect">
            <a:avLst/>
          </a:prstGeom>
        </p:spPr>
      </p:pic>
      <p:sp>
        <p:nvSpPr>
          <p:cNvPr id="43" name="Bouton d’action : accueil 4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0919B1B-6197-479F-A584-A0E2E7BAE7BA}"/>
              </a:ext>
            </a:extLst>
          </p:cNvPr>
          <p:cNvSpPr/>
          <p:nvPr/>
        </p:nvSpPr>
        <p:spPr>
          <a:xfrm>
            <a:off x="11923767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3</a:t>
            </a:fld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84552A-5FC2-49F9-B1D7-F8F47BAC3CFA}"/>
              </a:ext>
            </a:extLst>
          </p:cNvPr>
          <p:cNvSpPr txBox="1"/>
          <p:nvPr/>
        </p:nvSpPr>
        <p:spPr>
          <a:xfrm>
            <a:off x="1169350" y="1524258"/>
            <a:ext cx="39357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Contexte</a:t>
            </a: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Conception logicielle </a:t>
            </a: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0558634-5F8D-42D3-A44A-7B3B4B56185B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8D78876-C916-4453-8B6A-6B89E085BE12}"/>
              </a:ext>
            </a:extLst>
          </p:cNvPr>
          <p:cNvSpPr txBox="1"/>
          <p:nvPr/>
        </p:nvSpPr>
        <p:spPr>
          <a:xfrm>
            <a:off x="11128563" y="531274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Plan</a:t>
            </a:r>
          </a:p>
        </p:txBody>
      </p:sp>
      <p:pic>
        <p:nvPicPr>
          <p:cNvPr id="35" name="Image 34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CB2280A5-32D7-4C5C-BE14-A94239F9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36" name="ZoneTexte 35">
            <a:hlinkClick r:id="rId3" action="ppaction://hlinksldjump"/>
            <a:extLst>
              <a:ext uri="{FF2B5EF4-FFF2-40B4-BE49-F238E27FC236}">
                <a16:creationId xmlns:a16="http://schemas.microsoft.com/office/drawing/2014/main" id="{9F5DB4E0-3A0D-47CF-9838-D190B5F8FC61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37" name="ZoneTexte 36">
            <a:hlinkClick r:id="rId4" action="ppaction://hlinksldjump"/>
            <a:extLst>
              <a:ext uri="{FF2B5EF4-FFF2-40B4-BE49-F238E27FC236}">
                <a16:creationId xmlns:a16="http://schemas.microsoft.com/office/drawing/2014/main" id="{C09A683D-C61C-47FE-A118-778CF9AA2CFB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38" name="ZoneTexte 37">
            <a:hlinkClick r:id="rId5" action="ppaction://hlinksldjump"/>
            <a:extLst>
              <a:ext uri="{FF2B5EF4-FFF2-40B4-BE49-F238E27FC236}">
                <a16:creationId xmlns:a16="http://schemas.microsoft.com/office/drawing/2014/main" id="{8A455803-45D9-4E7C-BD5D-E54DBBB8D08D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39" name="ZoneTexte 38">
            <a:hlinkClick r:id="rId6" action="ppaction://hlinksldjump"/>
            <a:extLst>
              <a:ext uri="{FF2B5EF4-FFF2-40B4-BE49-F238E27FC236}">
                <a16:creationId xmlns:a16="http://schemas.microsoft.com/office/drawing/2014/main" id="{878C1EAF-3594-489E-82DF-0F0BC6839AD6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40" name="ZoneTexte 39">
            <a:hlinkClick r:id="rId7" action="ppaction://hlinksldjump"/>
            <a:extLst>
              <a:ext uri="{FF2B5EF4-FFF2-40B4-BE49-F238E27FC236}">
                <a16:creationId xmlns:a16="http://schemas.microsoft.com/office/drawing/2014/main" id="{A0147EE8-5FEB-4840-BAC7-2478285F346B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42" name="Bouton d’action : accueil 4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6991766-9F89-4707-9A2F-E82AF503B220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5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4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10204638" y="53127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9CFC67CC-F294-4050-9BB0-F2DCC7CEE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452"/>
            <a:ext cx="3981450" cy="3981450"/>
          </a:xfrm>
          <a:prstGeom prst="rect">
            <a:avLst/>
          </a:prstGeom>
        </p:spPr>
      </p:pic>
      <p:pic>
        <p:nvPicPr>
          <p:cNvPr id="6" name="Image 5" descr="Une image contenant rouge&#10;&#10;Description générée automatiquement">
            <a:extLst>
              <a:ext uri="{FF2B5EF4-FFF2-40B4-BE49-F238E27FC236}">
                <a16:creationId xmlns:a16="http://schemas.microsoft.com/office/drawing/2014/main" id="{D3F7FD01-A660-41A6-91B9-0AA2FA8FE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46" y="2288006"/>
            <a:ext cx="3017782" cy="220999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98F3847-0372-44CA-8B0D-06EDEFE38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59452"/>
            <a:ext cx="3771900" cy="34671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3CFB196-444B-4A99-8652-A4D698F32B41}"/>
              </a:ext>
            </a:extLst>
          </p:cNvPr>
          <p:cNvSpPr txBox="1"/>
          <p:nvPr/>
        </p:nvSpPr>
        <p:spPr>
          <a:xfrm>
            <a:off x="748839" y="5434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Design Blocs matériels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E546873-A603-4641-8842-3E897495EABE}"/>
              </a:ext>
            </a:extLst>
          </p:cNvPr>
          <p:cNvSpPr txBox="1"/>
          <p:nvPr/>
        </p:nvSpPr>
        <p:spPr>
          <a:xfrm>
            <a:off x="4870748" y="5434571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Conception logicielle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A40A934-93AF-4E2D-BFC1-83234F6B0FB5}"/>
              </a:ext>
            </a:extLst>
          </p:cNvPr>
          <p:cNvSpPr txBox="1"/>
          <p:nvPr/>
        </p:nvSpPr>
        <p:spPr>
          <a:xfrm>
            <a:off x="9848779" y="543457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Script TCL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B4AC2B-8C44-4463-B5F9-F82C927273A4}"/>
              </a:ext>
            </a:extLst>
          </p:cNvPr>
          <p:cNvSpPr txBox="1"/>
          <p:nvPr/>
        </p:nvSpPr>
        <p:spPr>
          <a:xfrm>
            <a:off x="1334737" y="5952036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IP + </a:t>
            </a:r>
            <a:r>
              <a:rPr lang="fr-FR" sz="2000" dirty="0" err="1">
                <a:latin typeface="Abadi" panose="020B0604020104020204" pitchFamily="34" charset="0"/>
              </a:rPr>
              <a:t>Verilog</a:t>
            </a:r>
            <a:endParaRPr lang="fr-FR" sz="2000" dirty="0">
              <a:latin typeface="Abadi" panose="020B06040201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1F4279-5141-48F4-9358-3BE4B6180B79}"/>
              </a:ext>
            </a:extLst>
          </p:cNvPr>
          <p:cNvSpPr txBox="1"/>
          <p:nvPr/>
        </p:nvSpPr>
        <p:spPr>
          <a:xfrm>
            <a:off x="5423380" y="5952036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Langage C</a:t>
            </a:r>
          </a:p>
        </p:txBody>
      </p:sp>
      <p:sp>
        <p:nvSpPr>
          <p:cNvPr id="23" name="Bouton d’action : accueil 2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E0C2CB8-7FAB-48AC-9A90-489E2B3EC1F6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3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5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8899713" y="531274"/>
            <a:ext cx="330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Bouton d’action : accueil 7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7E80B4E-B7F6-4277-BA0F-2EF4797ED266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61C4BF7-4D5A-4E55-8873-C3063C67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75993"/>
              </p:ext>
            </p:extLst>
          </p:nvPr>
        </p:nvGraphicFramePr>
        <p:xfrm>
          <a:off x="2100216" y="3214620"/>
          <a:ext cx="69668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133350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6000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0406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588779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22857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698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Core</a:t>
                      </a:r>
                      <a:endParaRPr lang="fr-FR" dirty="0"/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 </a:t>
                      </a:r>
                      <a:r>
                        <a:rPr lang="fr-FR" dirty="0" err="1"/>
                        <a:t>cells</a:t>
                      </a:r>
                      <a:endParaRPr lang="fr-FR" dirty="0"/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LUTs</a:t>
                      </a:r>
                      <a:endParaRPr lang="fr-FR" dirty="0"/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Flip-Flop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BRAM</a:t>
                      </a:r>
                    </a:p>
                    <a:p>
                      <a:pPr algn="ctr"/>
                      <a:r>
                        <a:rPr lang="fr-FR" dirty="0"/>
                        <a:t>(36 K)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DSP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2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Cortex-A9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53,2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106,4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6986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C3E6BE-164A-45B2-84C5-6B3F4A0B1071}"/>
              </a:ext>
            </a:extLst>
          </p:cNvPr>
          <p:cNvSpPr txBox="1"/>
          <p:nvPr/>
        </p:nvSpPr>
        <p:spPr>
          <a:xfrm>
            <a:off x="3461917" y="4617825"/>
            <a:ext cx="424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Quelques caractéristiques techniques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346D95-5CB6-4AA5-AA66-B2998538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41" y="308661"/>
            <a:ext cx="5449814" cy="36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6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8899713" y="531274"/>
            <a:ext cx="330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54CDEF8-B2F6-4DA3-8C4F-A2578E476C93}"/>
              </a:ext>
            </a:extLst>
          </p:cNvPr>
          <p:cNvSpPr/>
          <p:nvPr/>
        </p:nvSpPr>
        <p:spPr>
          <a:xfrm>
            <a:off x="1122853" y="1663285"/>
            <a:ext cx="2529128" cy="4136372"/>
          </a:xfrm>
          <a:prstGeom prst="roundRect">
            <a:avLst>
              <a:gd name="adj" fmla="val 4520"/>
            </a:avLst>
          </a:prstGeom>
          <a:solidFill>
            <a:srgbClr val="162746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Zynq Processing System</a:t>
            </a:r>
          </a:p>
        </p:txBody>
      </p:sp>
      <p:sp>
        <p:nvSpPr>
          <p:cNvPr id="34" name="Flèche : double flèche horizontale 33">
            <a:extLst>
              <a:ext uri="{FF2B5EF4-FFF2-40B4-BE49-F238E27FC236}">
                <a16:creationId xmlns:a16="http://schemas.microsoft.com/office/drawing/2014/main" id="{982D4129-E59F-4DD6-A8E5-C358205264A4}"/>
              </a:ext>
            </a:extLst>
          </p:cNvPr>
          <p:cNvSpPr/>
          <p:nvPr/>
        </p:nvSpPr>
        <p:spPr>
          <a:xfrm>
            <a:off x="3651982" y="1870606"/>
            <a:ext cx="1919047" cy="40011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AXI connexion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BE2ED7-E033-4357-B1A4-63520388B8C6}"/>
              </a:ext>
            </a:extLst>
          </p:cNvPr>
          <p:cNvSpPr/>
          <p:nvPr/>
        </p:nvSpPr>
        <p:spPr>
          <a:xfrm>
            <a:off x="5585116" y="3145794"/>
            <a:ext cx="1218155" cy="11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V_TC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7AB5D1-E9E2-4F30-BA2E-333731323145}"/>
              </a:ext>
            </a:extLst>
          </p:cNvPr>
          <p:cNvSpPr/>
          <p:nvPr/>
        </p:nvSpPr>
        <p:spPr>
          <a:xfrm>
            <a:off x="5579730" y="1494057"/>
            <a:ext cx="1218155" cy="11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V_TPG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BFB4F7-DA80-43BC-9D89-6856B5076F11}"/>
              </a:ext>
            </a:extLst>
          </p:cNvPr>
          <p:cNvSpPr/>
          <p:nvPr/>
        </p:nvSpPr>
        <p:spPr>
          <a:xfrm>
            <a:off x="5585117" y="4800950"/>
            <a:ext cx="1218155" cy="11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CLK_WIZ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9DC87-A7EC-432A-9302-A974436B026F}"/>
              </a:ext>
            </a:extLst>
          </p:cNvPr>
          <p:cNvSpPr/>
          <p:nvPr/>
        </p:nvSpPr>
        <p:spPr>
          <a:xfrm>
            <a:off x="8552014" y="2398257"/>
            <a:ext cx="1218155" cy="11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AXI4S_VID_OUT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F39D0F-BD4D-4412-AA95-EEDA3CD2C17D}"/>
              </a:ext>
            </a:extLst>
          </p:cNvPr>
          <p:cNvSpPr/>
          <p:nvPr/>
        </p:nvSpPr>
        <p:spPr>
          <a:xfrm>
            <a:off x="8552013" y="4795554"/>
            <a:ext cx="1218155" cy="11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RGB2DVI</a:t>
            </a:r>
          </a:p>
        </p:txBody>
      </p:sp>
      <p:sp>
        <p:nvSpPr>
          <p:cNvPr id="44" name="Flèche : double flèche horizontale 43">
            <a:extLst>
              <a:ext uri="{FF2B5EF4-FFF2-40B4-BE49-F238E27FC236}">
                <a16:creationId xmlns:a16="http://schemas.microsoft.com/office/drawing/2014/main" id="{B352B5F2-BE8D-4699-B56F-1C07EDEAB5ED}"/>
              </a:ext>
            </a:extLst>
          </p:cNvPr>
          <p:cNvSpPr/>
          <p:nvPr/>
        </p:nvSpPr>
        <p:spPr>
          <a:xfrm>
            <a:off x="3651981" y="3531416"/>
            <a:ext cx="1919047" cy="40011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AXI connexion</a:t>
            </a:r>
          </a:p>
        </p:txBody>
      </p:sp>
      <p:sp>
        <p:nvSpPr>
          <p:cNvPr id="45" name="Flèche : double flèche horizontale 44">
            <a:extLst>
              <a:ext uri="{FF2B5EF4-FFF2-40B4-BE49-F238E27FC236}">
                <a16:creationId xmlns:a16="http://schemas.microsoft.com/office/drawing/2014/main" id="{8CD837C2-B82D-46C7-A489-906949DF730F}"/>
              </a:ext>
            </a:extLst>
          </p:cNvPr>
          <p:cNvSpPr/>
          <p:nvPr/>
        </p:nvSpPr>
        <p:spPr>
          <a:xfrm>
            <a:off x="3651983" y="5192226"/>
            <a:ext cx="1919047" cy="400110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AXI connexion</a:t>
            </a:r>
          </a:p>
        </p:txBody>
      </p:sp>
      <p:sp>
        <p:nvSpPr>
          <p:cNvPr id="46" name="Flèche : angle droit 45">
            <a:extLst>
              <a:ext uri="{FF2B5EF4-FFF2-40B4-BE49-F238E27FC236}">
                <a16:creationId xmlns:a16="http://schemas.microsoft.com/office/drawing/2014/main" id="{A84127F4-3CE3-477D-97C3-59ADF0B257F9}"/>
              </a:ext>
            </a:extLst>
          </p:cNvPr>
          <p:cNvSpPr/>
          <p:nvPr/>
        </p:nvSpPr>
        <p:spPr>
          <a:xfrm flipV="1">
            <a:off x="6806585" y="1963527"/>
            <a:ext cx="2593232" cy="434727"/>
          </a:xfrm>
          <a:prstGeom prst="bentUpArrow">
            <a:avLst>
              <a:gd name="adj1" fmla="val 43380"/>
              <a:gd name="adj2" fmla="val 50000"/>
              <a:gd name="adj3" fmla="val 3346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386C4F0-5319-4E62-ACEC-3E960D72369C}"/>
              </a:ext>
            </a:extLst>
          </p:cNvPr>
          <p:cNvSpPr txBox="1"/>
          <p:nvPr/>
        </p:nvSpPr>
        <p:spPr>
          <a:xfrm>
            <a:off x="7542887" y="1877346"/>
            <a:ext cx="11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RGB  pixel</a:t>
            </a: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A1921BC6-97B2-4567-8FD0-6558DB25954D}"/>
              </a:ext>
            </a:extLst>
          </p:cNvPr>
          <p:cNvSpPr/>
          <p:nvPr/>
        </p:nvSpPr>
        <p:spPr>
          <a:xfrm>
            <a:off x="6808659" y="3155830"/>
            <a:ext cx="1740041" cy="40011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Sync Signals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7B264A97-6896-4F01-9BC1-597C1EB2A20F}"/>
              </a:ext>
            </a:extLst>
          </p:cNvPr>
          <p:cNvSpPr/>
          <p:nvPr/>
        </p:nvSpPr>
        <p:spPr>
          <a:xfrm>
            <a:off x="9778869" y="5179718"/>
            <a:ext cx="1301788" cy="40011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DVI Signals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FF9A13A8-BB01-406A-A73E-0776F59B3B70}"/>
              </a:ext>
            </a:extLst>
          </p:cNvPr>
          <p:cNvCxnSpPr>
            <a:stCxn id="41" idx="0"/>
            <a:endCxn id="35" idx="2"/>
          </p:cNvCxnSpPr>
          <p:nvPr/>
        </p:nvCxnSpPr>
        <p:spPr>
          <a:xfrm rot="16200000" flipV="1">
            <a:off x="5957948" y="4564702"/>
            <a:ext cx="472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C74BBEE9-2361-4EA5-992A-46B8E9D72DC4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 flipV="1">
            <a:off x="6803272" y="5386885"/>
            <a:ext cx="1748741" cy="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6AF47DB4-3439-408F-9254-2CF05FE57D43}"/>
              </a:ext>
            </a:extLst>
          </p:cNvPr>
          <p:cNvCxnSpPr>
            <a:endCxn id="42" idx="2"/>
          </p:cNvCxnSpPr>
          <p:nvPr/>
        </p:nvCxnSpPr>
        <p:spPr>
          <a:xfrm rot="5400000" flipH="1" flipV="1">
            <a:off x="7517641" y="3740977"/>
            <a:ext cx="1803508" cy="1483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èche : bas 73">
            <a:extLst>
              <a:ext uri="{FF2B5EF4-FFF2-40B4-BE49-F238E27FC236}">
                <a16:creationId xmlns:a16="http://schemas.microsoft.com/office/drawing/2014/main" id="{51932A2C-61F7-42A1-9823-2E5E9AF6B88C}"/>
              </a:ext>
            </a:extLst>
          </p:cNvPr>
          <p:cNvSpPr/>
          <p:nvPr/>
        </p:nvSpPr>
        <p:spPr>
          <a:xfrm>
            <a:off x="9270867" y="3580919"/>
            <a:ext cx="424685" cy="1206703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ED06887-AE91-493A-8E79-27DBCDA94C17}"/>
              </a:ext>
            </a:extLst>
          </p:cNvPr>
          <p:cNvSpPr txBox="1"/>
          <p:nvPr/>
        </p:nvSpPr>
        <p:spPr>
          <a:xfrm rot="16200000">
            <a:off x="8834271" y="3962037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AXI_stream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C235317-D72D-457D-8D4A-0E41F68F1162}"/>
              </a:ext>
            </a:extLst>
          </p:cNvPr>
          <p:cNvSpPr txBox="1"/>
          <p:nvPr/>
        </p:nvSpPr>
        <p:spPr>
          <a:xfrm>
            <a:off x="6742560" y="5124206"/>
            <a:ext cx="99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Clock  pixel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96F8A8A-80DB-40BB-B2AB-DFDEC44B80D7}"/>
              </a:ext>
            </a:extLst>
          </p:cNvPr>
          <p:cNvSpPr txBox="1"/>
          <p:nvPr/>
        </p:nvSpPr>
        <p:spPr>
          <a:xfrm>
            <a:off x="6123987" y="4453471"/>
            <a:ext cx="99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Clock  pixel</a:t>
            </a:r>
          </a:p>
        </p:txBody>
      </p:sp>
      <p:sp>
        <p:nvSpPr>
          <p:cNvPr id="78" name="Bouton d’action : accueil 7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7E80B4E-B7F6-4277-BA0F-2EF4797ED266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2C66D5-26AF-4572-8652-C1A212409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38" y="1331489"/>
            <a:ext cx="3497062" cy="49510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Zoom de diapositive 3">
                <a:extLst>
                  <a:ext uri="{FF2B5EF4-FFF2-40B4-BE49-F238E27FC236}">
                    <a16:creationId xmlns:a16="http://schemas.microsoft.com/office/drawing/2014/main" id="{1EF08E12-15CA-4250-BDB3-262EB0E7E5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345204"/>
                  </p:ext>
                </p:extLst>
              </p:nvPr>
            </p:nvGraphicFramePr>
            <p:xfrm>
              <a:off x="10644485" y="2603114"/>
              <a:ext cx="1053433" cy="748309"/>
            </p:xfrm>
            <a:graphic>
              <a:graphicData uri="http://schemas.microsoft.com/office/powerpoint/2016/slidezoom">
                <pslz:sldZm>
                  <pslz:sldZmObj sldId="284" cId="1915760792">
                    <pslz:zmPr id="{4EFF9A13-C669-4434-92EA-69B0D13B87F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53433" cy="7483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Zoom de diapositive 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EF08E12-15CA-4250-BDB3-262EB0E7E5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4485" y="2603114"/>
                <a:ext cx="1053433" cy="7483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92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7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8899713" y="531274"/>
            <a:ext cx="330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Bouton d’action : accueil 7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7E80B4E-B7F6-4277-BA0F-2EF4797ED266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B23E89-5234-4533-996D-958B4B894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87" y="1407649"/>
            <a:ext cx="5723116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8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8899713" y="531274"/>
            <a:ext cx="330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apture d’écran, moniteur, écran, noir&#10;&#10;Description générée automatiquement">
            <a:extLst>
              <a:ext uri="{FF2B5EF4-FFF2-40B4-BE49-F238E27FC236}">
                <a16:creationId xmlns:a16="http://schemas.microsoft.com/office/drawing/2014/main" id="{CFDE099C-C7A1-4E26-B3BE-1A5E6D08D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7" y="1564277"/>
            <a:ext cx="10312746" cy="431160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511101C2-F42D-43B2-B9ED-E224C443F79D}"/>
              </a:ext>
            </a:extLst>
          </p:cNvPr>
          <p:cNvSpPr txBox="1"/>
          <p:nvPr/>
        </p:nvSpPr>
        <p:spPr>
          <a:xfrm>
            <a:off x="4832250" y="5964342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Simulation Clock = 72.2 Mhz</a:t>
            </a:r>
          </a:p>
        </p:txBody>
      </p:sp>
      <p:sp>
        <p:nvSpPr>
          <p:cNvPr id="37" name="Bouton d’action : accueil 3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046F9E-BF29-4259-819B-E4CAFEF94798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9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EF8A6C9-8DB6-4C88-B962-F3AF3B5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217-2C93-4BA3-9EA0-2E2BDD8C3101}" type="slidenum">
              <a:rPr lang="fr-FR" smtClean="0"/>
              <a:t>9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F06C86-B0A1-4F41-800F-C5376074D3E4}"/>
              </a:ext>
            </a:extLst>
          </p:cNvPr>
          <p:cNvSpPr/>
          <p:nvPr/>
        </p:nvSpPr>
        <p:spPr>
          <a:xfrm>
            <a:off x="0" y="1"/>
            <a:ext cx="12192000" cy="1099929"/>
          </a:xfrm>
          <a:prstGeom prst="roundRect">
            <a:avLst>
              <a:gd name="adj" fmla="val 0"/>
            </a:avLst>
          </a:prstGeom>
          <a:solidFill>
            <a:srgbClr val="1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B405A8-2D91-4CC6-82AA-3B165C2A7A4C}"/>
              </a:ext>
            </a:extLst>
          </p:cNvPr>
          <p:cNvSpPr txBox="1"/>
          <p:nvPr/>
        </p:nvSpPr>
        <p:spPr>
          <a:xfrm>
            <a:off x="8899713" y="531274"/>
            <a:ext cx="330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pic>
        <p:nvPicPr>
          <p:cNvPr id="13" name="Image 12" descr="Une image contenant bouteille, signe, gens, arrêt&#10;&#10;Description générée automatiquement">
            <a:extLst>
              <a:ext uri="{FF2B5EF4-FFF2-40B4-BE49-F238E27FC236}">
                <a16:creationId xmlns:a16="http://schemas.microsoft.com/office/drawing/2014/main" id="{681BEA5E-CAF0-4DA7-B2CA-78126901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"/>
            <a:ext cx="1122853" cy="1087581"/>
          </a:xfrm>
          <a:prstGeom prst="rect">
            <a:avLst/>
          </a:prstGeom>
        </p:spPr>
      </p:pic>
      <p:sp>
        <p:nvSpPr>
          <p:cNvPr id="14" name="ZoneTexte 13">
            <a:hlinkClick r:id="rId3" action="ppaction://hlinksldjump"/>
            <a:extLst>
              <a:ext uri="{FF2B5EF4-FFF2-40B4-BE49-F238E27FC236}">
                <a16:creationId xmlns:a16="http://schemas.microsoft.com/office/drawing/2014/main" id="{383A46CB-6867-4E36-B233-8CCF9DFD61D8}"/>
              </a:ext>
            </a:extLst>
          </p:cNvPr>
          <p:cNvSpPr txBox="1"/>
          <p:nvPr/>
        </p:nvSpPr>
        <p:spPr>
          <a:xfrm>
            <a:off x="2190125" y="3126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5" name="ZoneTexte 14">
            <a:hlinkClick r:id="rId3" action="ppaction://hlinksldjump"/>
            <a:extLst>
              <a:ext uri="{FF2B5EF4-FFF2-40B4-BE49-F238E27FC236}">
                <a16:creationId xmlns:a16="http://schemas.microsoft.com/office/drawing/2014/main" id="{9790FAAB-F26C-464D-A013-5637D7F0D778}"/>
              </a:ext>
            </a:extLst>
          </p:cNvPr>
          <p:cNvSpPr txBox="1"/>
          <p:nvPr/>
        </p:nvSpPr>
        <p:spPr>
          <a:xfrm>
            <a:off x="3112698" y="31263"/>
            <a:ext cx="155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Design matériel</a:t>
            </a:r>
          </a:p>
        </p:txBody>
      </p:sp>
      <p:sp>
        <p:nvSpPr>
          <p:cNvPr id="16" name="ZoneTexte 15">
            <a:hlinkClick r:id="" action="ppaction://noaction"/>
            <a:extLst>
              <a:ext uri="{FF2B5EF4-FFF2-40B4-BE49-F238E27FC236}">
                <a16:creationId xmlns:a16="http://schemas.microsoft.com/office/drawing/2014/main" id="{BC09BC88-8A40-40D6-BFC5-F3F0BBD938FB}"/>
              </a:ext>
            </a:extLst>
          </p:cNvPr>
          <p:cNvSpPr txBox="1"/>
          <p:nvPr/>
        </p:nvSpPr>
        <p:spPr>
          <a:xfrm>
            <a:off x="4573978" y="31349"/>
            <a:ext cx="201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Conception logicielle</a:t>
            </a:r>
          </a:p>
        </p:txBody>
      </p:sp>
      <p:sp>
        <p:nvSpPr>
          <p:cNvPr id="17" name="ZoneTexte 16">
            <a:hlinkClick r:id="" action="ppaction://noaction"/>
            <a:extLst>
              <a:ext uri="{FF2B5EF4-FFF2-40B4-BE49-F238E27FC236}">
                <a16:creationId xmlns:a16="http://schemas.microsoft.com/office/drawing/2014/main" id="{C02126DF-825B-458D-B5D5-1B151F24023D}"/>
              </a:ext>
            </a:extLst>
          </p:cNvPr>
          <p:cNvSpPr txBox="1"/>
          <p:nvPr/>
        </p:nvSpPr>
        <p:spPr>
          <a:xfrm>
            <a:off x="6520366" y="31262"/>
            <a:ext cx="110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Script TCL</a:t>
            </a:r>
          </a:p>
        </p:txBody>
      </p:sp>
      <p:sp>
        <p:nvSpPr>
          <p:cNvPr id="19" name="ZoneTexte 18">
            <a:hlinkClick r:id="" action="ppaction://noaction"/>
            <a:extLst>
              <a:ext uri="{FF2B5EF4-FFF2-40B4-BE49-F238E27FC236}">
                <a16:creationId xmlns:a16="http://schemas.microsoft.com/office/drawing/2014/main" id="{50D224D7-1E1F-46ED-B5D2-53CD5BAF3AFC}"/>
              </a:ext>
            </a:extLst>
          </p:cNvPr>
          <p:cNvSpPr txBox="1"/>
          <p:nvPr/>
        </p:nvSpPr>
        <p:spPr>
          <a:xfrm>
            <a:off x="7551194" y="31262"/>
            <a:ext cx="113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EE95DF9C-F4E8-4CCC-A57B-7FFCC40B5E7E}"/>
              </a:ext>
            </a:extLst>
          </p:cNvPr>
          <p:cNvSpPr/>
          <p:nvPr/>
        </p:nvSpPr>
        <p:spPr>
          <a:xfrm rot="10606446">
            <a:off x="1004028" y="1128538"/>
            <a:ext cx="1047750" cy="1099929"/>
          </a:xfrm>
          <a:prstGeom prst="wedgeRoundRectCallout">
            <a:avLst>
              <a:gd name="adj1" fmla="val 4223"/>
              <a:gd name="adj2" fmla="val 6991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Bouton d’action : accueil 7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7E80B4E-B7F6-4277-BA0F-2EF4797ED266}"/>
              </a:ext>
            </a:extLst>
          </p:cNvPr>
          <p:cNvSpPr/>
          <p:nvPr/>
        </p:nvSpPr>
        <p:spPr>
          <a:xfrm>
            <a:off x="11916623" y="7144"/>
            <a:ext cx="268233" cy="301517"/>
          </a:xfrm>
          <a:prstGeom prst="actionButtonHome">
            <a:avLst/>
          </a:prstGeom>
          <a:solidFill>
            <a:srgbClr val="162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C3E6BE-164A-45B2-84C5-6B3F4A0B1071}"/>
              </a:ext>
            </a:extLst>
          </p:cNvPr>
          <p:cNvSpPr txBox="1"/>
          <p:nvPr/>
        </p:nvSpPr>
        <p:spPr>
          <a:xfrm>
            <a:off x="4069447" y="5234245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Abadi" panose="020B0604020104020204" pitchFamily="34" charset="0"/>
              </a:rPr>
              <a:t>Rapport d’implémentation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FD909AB-1216-4A6B-A12D-D219D31A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21804"/>
              </p:ext>
            </p:extLst>
          </p:nvPr>
        </p:nvGraphicFramePr>
        <p:xfrm>
          <a:off x="1519644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61654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31015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6828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90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Ressources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Disponible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LUT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LUTRAM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FLIP-FLOP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BRAM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0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DSP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IO</a:t>
                      </a:r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5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PLLs</a:t>
                      </a:r>
                      <a:endParaRPr lang="fr-FR" dirty="0"/>
                    </a:p>
                  </a:txBody>
                  <a:tcPr>
                    <a:solidFill>
                      <a:srgbClr val="1627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2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900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288</Words>
  <Application>Microsoft Office PowerPoint</Application>
  <PresentationFormat>Grand écran</PresentationFormat>
  <Paragraphs>174</Paragraphs>
  <Slides>12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Abadi</vt:lpstr>
      <vt:lpstr>Arial</vt:lpstr>
      <vt:lpstr>Arial Rounded MT 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ndoye karime</dc:creator>
  <cp:lastModifiedBy>Mouhamadou Ndoye</cp:lastModifiedBy>
  <cp:revision>58</cp:revision>
  <dcterms:created xsi:type="dcterms:W3CDTF">2019-03-07T12:17:13Z</dcterms:created>
  <dcterms:modified xsi:type="dcterms:W3CDTF">2020-02-07T09:21:43Z</dcterms:modified>
</cp:coreProperties>
</file>