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Default Extension="png" ContentType="image/png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970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7" r:id="rId20"/>
    <p:sldId id="258" r:id="rId21"/>
    <p:sldId id="259" r:id="rId22"/>
    <p:sldId id="260" r:id="rId23"/>
    <p:sldId id="262" r:id="rId24"/>
    <p:sldId id="263" r:id="rId25"/>
    <p:sldId id="266" r:id="rId26"/>
    <p:sldId id="261" r:id="rId27"/>
    <p:sldId id="264" r:id="rId28"/>
    <p:sldId id="265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4" Type="http://schemas.openxmlformats.org/officeDocument/2006/relationships/slide" Target="slides/slide6.xml"></Relationship><Relationship Id="rId25" Type="http://schemas.openxmlformats.org/officeDocument/2006/relationships/slide" Target="slides/slide7.xml"></Relationship><Relationship Id="rId26" Type="http://schemas.openxmlformats.org/officeDocument/2006/relationships/slide" Target="slides/slide8.xml"></Relationship><Relationship Id="rId27" Type="http://schemas.openxmlformats.org/officeDocument/2006/relationships/slide" Target="slides/slide9.xml"></Relationship><Relationship Id="rId28" Type="http://schemas.openxmlformats.org/officeDocument/2006/relationships/slide" Target="slides/slide10.xml"></Relationship><Relationship Id="rId29" Type="http://schemas.openxmlformats.org/officeDocument/2006/relationships/slide" Target="slides/slide11.xml"></Relationship><Relationship Id="rId41" Type="http://schemas.openxmlformats.org/officeDocument/2006/relationships/viewProps" Target="viewProps.xml"></Relationship><Relationship Id="rId42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1" Type="http://schemas.openxmlformats.org/officeDocument/2006/relationships/slide" Target="../slides/slide10.xml"></Relationship><Relationship Id="rId2" Type="http://schemas.openxmlformats.org/officeDocument/2006/relationships/notesMaster" Target="../notesMasters/notesMaster1.xml"></Relationship></Relationships>
</file>

<file path=ppt/notesSlides/_rels/notesSlide11.xml.rels><?xml version="1.0" encoding="UTF-8"?>
<Relationships xmlns="http://schemas.openxmlformats.org/package/2006/relationships"><Relationship Id="rId1" Type="http://schemas.openxmlformats.org/officeDocument/2006/relationships/slide" Target="../slides/slide11.xml"></Relationship><Relationship Id="rId2" Type="http://schemas.openxmlformats.org/officeDocument/2006/relationships/notesMaster" Target="../notesMasters/notesMaster1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slide" Target="../slides/slide2.xml"></Relationship><Relationship Id="rId2" Type="http://schemas.openxmlformats.org/officeDocument/2006/relationships/notesMaster" Target="../notesMasters/notesMaster1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slide" Target="../slides/slide3.xml"></Relationship><Relationship Id="rId2" Type="http://schemas.openxmlformats.org/officeDocument/2006/relationships/notesMaster" Target="../notesMasters/notesMaster1.xml"></Relationship></Relationships>
</file>

<file path=ppt/notesSlides/_rels/notesSlide4.xml.rels><?xml version="1.0" encoding="UTF-8"?>
<Relationships xmlns="http://schemas.openxmlformats.org/package/2006/relationships"><Relationship Id="rId1" Type="http://schemas.openxmlformats.org/officeDocument/2006/relationships/slide" Target="../slides/slide4.xml"></Relationship><Relationship Id="rId2" Type="http://schemas.openxmlformats.org/officeDocument/2006/relationships/notesMaster" Target="../notesMasters/notesMaster1.xml"></Relationship></Relationships>
</file>

<file path=ppt/notesSlides/_rels/notesSlide5.xml.rels><?xml version="1.0" encoding="UTF-8"?>
<Relationships xmlns="http://schemas.openxmlformats.org/package/2006/relationships"><Relationship Id="rId1" Type="http://schemas.openxmlformats.org/officeDocument/2006/relationships/slide" Target="../slides/slide5.xml"></Relationship><Relationship Id="rId2" Type="http://schemas.openxmlformats.org/officeDocument/2006/relationships/notesMaster" Target="../notesMasters/notesMaster1.xml"></Relationship></Relationships>
</file>

<file path=ppt/notesSlides/_rels/notesSlide6.xml.rels><?xml version="1.0" encoding="UTF-8"?>
<Relationships xmlns="http://schemas.openxmlformats.org/package/2006/relationships"><Relationship Id="rId1" Type="http://schemas.openxmlformats.org/officeDocument/2006/relationships/slide" Target="../slides/slide6.xml"></Relationship><Relationship Id="rId2" Type="http://schemas.openxmlformats.org/officeDocument/2006/relationships/notesMaster" Target="../notesMasters/notesMaster1.xml"></Relationship></Relationships>
</file>

<file path=ppt/notesSlides/_rels/notesSlide7.xml.rels><?xml version="1.0" encoding="UTF-8"?>
<Relationships xmlns="http://schemas.openxmlformats.org/package/2006/relationships"><Relationship Id="rId1" Type="http://schemas.openxmlformats.org/officeDocument/2006/relationships/slide" Target="../slides/slide7.xml"></Relationship><Relationship Id="rId2" Type="http://schemas.openxmlformats.org/officeDocument/2006/relationships/notesMaster" Target="../notesMasters/notesMaster1.xml"></Relationship></Relationships>
</file>

<file path=ppt/notesSlides/_rels/notesSlide8.xml.rels><?xml version="1.0" encoding="UTF-8"?>
<Relationships xmlns="http://schemas.openxmlformats.org/package/2006/relationships"><Relationship Id="rId1" Type="http://schemas.openxmlformats.org/officeDocument/2006/relationships/slide" Target="../slides/slide8.xml"></Relationship><Relationship Id="rId2" Type="http://schemas.openxmlformats.org/officeDocument/2006/relationships/notesMaster" Target="../notesMasters/notesMaster1.xml"></Relationship></Relationships>
</file>

<file path=ppt/notesSlides/_rels/notesSlide9.xml.rels><?xml version="1.0" encoding="UTF-8"?>
<Relationships xmlns="http://schemas.openxmlformats.org/package/2006/relationships"><Relationship Id="rId1" Type="http://schemas.openxmlformats.org/officeDocument/2006/relationships/slide" Target="../slides/slide9.xml"></Relationship><Relationship Id="rId2" Type="http://schemas.openxmlformats.org/officeDocument/2006/relationships/notesMaster" Target="../notesMasters/notesMaster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fImage69013791478.png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fImage69013629358.png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fImage690138641.png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fImage69013698467.png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fImage69013566334.png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fImage69013396500.png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fImage69013259169.png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fImage69013945724.png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6000">
                <a:solidFill>
                  <a:schemeClr val="bg1"/>
                </a:solidFill>
                <a:latin typeface="Arial" charset="0"/>
                <a:ea typeface="Arial" charset="0"/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Calibri Light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/>
          </p:cNvSpPr>
          <p:nvPr>
            <p:ph type="subTitle" idx="1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>
                <a:solidFill>
                  <a:schemeClr val="bg1"/>
                </a:solidFill>
                <a:latin typeface="Arial" charset="0"/>
                <a:ea typeface="Arial" charset="0"/>
              </a:defRPr>
            </a:lvl1pPr>
            <a:lvl2pPr marL="457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>
                <a:latin typeface="Arial" charset="0"/>
                <a:ea typeface="Arial" charset="0"/>
              </a:defRPr>
            </a:lvl2pPr>
            <a:lvl3pPr marL="914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Arial" charset="0"/>
                <a:ea typeface="Arial" charset="0"/>
              </a:defRPr>
            </a:lvl3pPr>
            <a:lvl4pPr marL="1371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latin typeface="Arial" charset="0"/>
                <a:ea typeface="Arial" charset="0"/>
              </a:defRPr>
            </a:lvl4pPr>
            <a:lvl5pPr marL="18288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latin typeface="Arial" charset="0"/>
                <a:ea typeface="Arial" charset="0"/>
              </a:defRPr>
            </a:lvl5pPr>
            <a:lvl6pPr marL="22860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latin typeface="Arial" charset="0"/>
                <a:ea typeface="Arial" charset="0"/>
              </a:defRPr>
            </a:lvl6pPr>
            <a:lvl7pPr marL="2743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latin typeface="Arial" charset="0"/>
                <a:ea typeface="Arial" charset="0"/>
              </a:defRPr>
            </a:lvl7pPr>
            <a:lvl8pPr marL="3200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latin typeface="Arial" charset="0"/>
                <a:ea typeface="Arial" charset="0"/>
              </a:defRPr>
            </a:lvl8pPr>
            <a:lvl9pPr marL="3657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latin typeface="Arial" charset="0"/>
                <a:ea typeface="Arial" charset="0"/>
              </a:defRPr>
            </a:lvl9pPr>
          </a:lstStyle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Calibri" charset="0"/>
                <a:ea typeface="맑은 고딕" charset="0"/>
              </a:rPr>
              <a:t>부제목을 입력하십시오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C:/Users/cmj09/AppData/Roaming/PolarisOffice/ETemp/20812_16042232/fImage6901379147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Calibri Light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Vertical Text Placeholder 2"/>
          <p:cNvSpPr txBox="1">
            <a:spLocks/>
          </p:cNvSpPr>
          <p:nvPr>
            <p:ph type="body" orient="vert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Arial" charset="0"/>
                <a:ea typeface="Arial" charset="0"/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Arial" charset="0"/>
                <a:ea typeface="Arial" charset="0"/>
              </a:defRPr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Arial" charset="0"/>
                <a:ea typeface="Arial" charset="0"/>
              </a:defRPr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Arial" charset="0"/>
                <a:ea typeface="Arial" charset="0"/>
              </a:defRPr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Arial" charset="0"/>
                <a:ea typeface="Arial" charset="0"/>
              </a:defRPr>
            </a:lvl5pPr>
          </a:lstStyle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Calibri" charset="0"/>
                <a:ea typeface="맑은 고딕" charset="0"/>
              </a:rPr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Calibri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Calibri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Calibri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Calibri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C:/Users/cmj09/AppData/Roaming/PolarisOffice/ETemp/20812_16042232/fImage6901362935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2" name="Vertical Title 1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numCol="1" vert="eaVert" anchor="ctr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Arial" charset="0"/>
                <a:ea typeface="Arial" charset="0"/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Calibri Light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Vertical Text Placeholder 2"/>
          <p:cNvSpPr txBox="1">
            <a:spLocks/>
          </p:cNvSpPr>
          <p:nvPr>
            <p:ph type="body" orient="vert" idx="1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Arial" charset="0"/>
                <a:ea typeface="Arial" charset="0"/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Arial" charset="0"/>
                <a:ea typeface="Arial" charset="0"/>
              </a:defRPr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Arial" charset="0"/>
                <a:ea typeface="Arial" charset="0"/>
              </a:defRPr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Arial" charset="0"/>
                <a:ea typeface="Arial" charset="0"/>
              </a:defRPr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Arial" charset="0"/>
                <a:ea typeface="Arial" charset="0"/>
              </a:defRPr>
            </a:lvl5pPr>
          </a:lstStyle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Calibri" charset="0"/>
                <a:ea typeface="맑은 고딕" charset="0"/>
              </a:rPr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Calibri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Calibri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Calibri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Calibri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Calibri Light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>
                <a:latin typeface="Calibri" charset="0"/>
                <a:ea typeface="맑은 고딕" charset="0"/>
              </a:rPr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400">
                <a:latin typeface="Calibri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000">
                <a:latin typeface="Calibri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>
                <a:latin typeface="Calibri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>
                <a:latin typeface="Calibri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018-12-20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6000">
                <a:latin typeface="Arial" charset="0"/>
                <a:ea typeface="Arial" charset="0"/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Calibri Light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9pPr>
          </a:lstStyle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Calibri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C:/Users/cmj09/AppData/Roaming/PolarisOffice/ETemp/20812_16042232/fImage6901386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Calibri Light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/>
          </p:cNvSpPr>
          <p:nvPr>
            <p:ph type="obj" sz="half" idx="1"/>
          </p:nvPr>
        </p:nvSpPr>
        <p:spPr>
          <a:xfrm rot="0">
            <a:off x="838200" y="1825625"/>
            <a:ext cx="5182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/>
          </p:cNvSpPr>
          <p:nvPr>
            <p:ph type="obj" sz="half" idx="2"/>
          </p:nvPr>
        </p:nvSpPr>
        <p:spPr>
          <a:xfrm rot="0">
            <a:off x="6172200" y="1825625"/>
            <a:ext cx="5182870" cy="43529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C:/Users/cmj09/AppData/Roaming/PolarisOffice/ETemp/20812_16042232/fImage6901369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6350"/>
            <a:ext cx="12193270" cy="6859270"/>
          </a:xfrm>
          <a:prstGeom prst="rect"/>
          <a:noFill/>
        </p:spPr>
      </p:pic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Calibri Light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40105" y="1687830"/>
            <a:ext cx="5158740" cy="82486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/>
          </p:cNvSpPr>
          <p:nvPr>
            <p:ph type="obj" sz="half" idx="2"/>
          </p:nvPr>
        </p:nvSpPr>
        <p:spPr>
          <a:xfrm rot="0">
            <a:off x="840105" y="2505075"/>
            <a:ext cx="5158740" cy="368617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/>
          </p:cNvSpPr>
          <p:nvPr>
            <p:ph type="body" sz="quarter" idx="3"/>
          </p:nvPr>
        </p:nvSpPr>
        <p:spPr>
          <a:xfrm rot="0">
            <a:off x="6172200" y="1687830"/>
            <a:ext cx="5184775" cy="82486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/>
          </p:cNvSpPr>
          <p:nvPr>
            <p:ph type="obj" sz="quarter" idx="4"/>
          </p:nvPr>
        </p:nvSpPr>
        <p:spPr>
          <a:xfrm rot="0">
            <a:off x="6172200" y="2505075"/>
            <a:ext cx="5184775" cy="368617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Date Placeholder 6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8" name="Footer Placeholder 7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Slide Number Placeholder 8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cmj09/AppData/Roaming/PolarisOffice/ETemp/20812_16042232/fImage6901356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Calibri Light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Date Placeholder 2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4" name="Footer Placeholder 3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Slide Number Placeholder 4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C:/Users/cmj09/AppData/Roaming/PolarisOffice/ETemp/20812_16042232/fImage690133965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2" name="Date Placeholder 1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18-12-20</a:t>
            </a:fld>
          </a:p>
        </p:txBody>
      </p:sp>
      <p:sp>
        <p:nvSpPr>
          <p:cNvPr id="3" name="Footer Placeholder 2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Slide Number Placeholder 3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C:/Users/cmj09/AppData/Roaming/PolarisOffice/ETemp/20812_16042232/fImage6901325916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200">
                <a:solidFill>
                  <a:schemeClr val="tx1"/>
                </a:solidFill>
                <a:latin typeface="Arial" charset="0"/>
                <a:ea typeface="Arial" charset="0"/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Calibri Light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200">
                <a:solidFill>
                  <a:schemeClr val="tx1"/>
                </a:solidFill>
                <a:latin typeface="Arial" charset="0"/>
                <a:ea typeface="Arial" charset="0"/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800">
                <a:solidFill>
                  <a:schemeClr val="tx1"/>
                </a:solidFill>
                <a:latin typeface="Arial" charset="0"/>
                <a:ea typeface="Arial" charset="0"/>
              </a:defRPr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>
                <a:solidFill>
                  <a:schemeClr val="tx1"/>
                </a:solidFill>
                <a:latin typeface="Arial" charset="0"/>
                <a:ea typeface="Arial" charset="0"/>
              </a:defRPr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>
                <a:solidFill>
                  <a:schemeClr val="tx1"/>
                </a:solidFill>
                <a:latin typeface="Arial" charset="0"/>
                <a:ea typeface="Arial" charset="0"/>
              </a:defRPr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>
                <a:solidFill>
                  <a:schemeClr val="tx1"/>
                </a:solidFill>
                <a:latin typeface="Arial" charset="0"/>
                <a:ea typeface="Arial" charset="0"/>
              </a:defRPr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>
                <a:latin typeface="Arial" charset="0"/>
                <a:ea typeface="Arial" charset="0"/>
              </a:defRPr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>
                <a:latin typeface="Arial" charset="0"/>
                <a:ea typeface="Arial" charset="0"/>
              </a:defRPr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>
                <a:latin typeface="Arial" charset="0"/>
                <a:ea typeface="Arial" charset="0"/>
              </a:defRPr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>
                <a:latin typeface="Arial" charset="0"/>
                <a:ea typeface="Arial" charset="0"/>
              </a:defRPr>
            </a:lvl9pPr>
          </a:lstStyle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>
                <a:latin typeface="Calibri Light" charset="0"/>
                <a:ea typeface="맑은 고딕" charset="0"/>
              </a:rPr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Calibri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Calibri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Calibri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Calibri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/>
                </a:solidFill>
                <a:latin typeface="Arial" charset="0"/>
                <a:ea typeface="Arial" charset="0"/>
              </a:defRPr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400">
                <a:latin typeface="Arial" charset="0"/>
                <a:ea typeface="Arial" charset="0"/>
              </a:defRPr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latin typeface="Arial" charset="0"/>
                <a:ea typeface="Arial" charset="0"/>
              </a:defRPr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>
                <a:latin typeface="Arial" charset="0"/>
                <a:ea typeface="Arial" charset="0"/>
              </a:defRPr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>
                <a:latin typeface="Arial" charset="0"/>
                <a:ea typeface="Arial" charset="0"/>
              </a:defRPr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>
                <a:latin typeface="Arial" charset="0"/>
                <a:ea typeface="Arial" charset="0"/>
              </a:defRPr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>
                <a:latin typeface="Arial" charset="0"/>
                <a:ea typeface="Arial" charset="0"/>
              </a:defRPr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>
                <a:latin typeface="Arial" charset="0"/>
                <a:ea typeface="Arial" charset="0"/>
              </a:defRPr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>
                <a:latin typeface="Arial" charset="0"/>
                <a:ea typeface="Arial" charset="0"/>
              </a:defRPr>
            </a:lvl9pPr>
          </a:lstStyle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Calibri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C:/Users/cmj09/AppData/Roaming/PolarisOffice/ETemp/20812_16042232/fImage6901394572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200">
                <a:solidFill>
                  <a:schemeClr val="tx1"/>
                </a:solidFill>
                <a:latin typeface="Arial" charset="0"/>
                <a:ea typeface="Arial" charset="0"/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Calibri Light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Picture Placeholder 2"/>
          <p:cNvSpPr txBox="1">
            <a:spLocks noChangeAspect="1"/>
          </p:cNvSpPr>
          <p:nvPr>
            <p:ph type="pic" idx="1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Text Placeholder 3"/>
          <p:cNvSpPr txBox="1">
            <a:spLocks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/>
                </a:solidFill>
                <a:latin typeface="Arial" charset="0"/>
                <a:ea typeface="Arial" charset="0"/>
              </a:defRPr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400">
                <a:latin typeface="Arial" charset="0"/>
                <a:ea typeface="Arial" charset="0"/>
              </a:defRPr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latin typeface="Arial" charset="0"/>
                <a:ea typeface="Arial" charset="0"/>
              </a:defRPr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>
                <a:latin typeface="Arial" charset="0"/>
                <a:ea typeface="Arial" charset="0"/>
              </a:defRPr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>
                <a:latin typeface="Arial" charset="0"/>
                <a:ea typeface="Arial" charset="0"/>
              </a:defRPr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>
                <a:latin typeface="Arial" charset="0"/>
                <a:ea typeface="Arial" charset="0"/>
              </a:defRPr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>
                <a:latin typeface="Arial" charset="0"/>
                <a:ea typeface="Arial" charset="0"/>
              </a:defRPr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>
                <a:latin typeface="Arial" charset="0"/>
                <a:ea typeface="Arial" charset="0"/>
              </a:defRPr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>
                <a:latin typeface="Arial" charset="0"/>
                <a:ea typeface="Arial" charset="0"/>
              </a:defRPr>
            </a:lvl9pPr>
          </a:lstStyle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Calibri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image" Target="../media/fImage108903186962.png"></Relationship><Relationship Id="rId13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C:/Users/cmj09/AppData/Roaming/PolarisOffice/ETemp/20812_16042232/fImage108903186962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2" name="Title Placeholder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Calibri Light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>
                <a:latin typeface="Calibri" charset="0"/>
                <a:ea typeface="맑은 고딕" charset="0"/>
              </a:rPr>
              <a:t>마스터 부제목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400">
                <a:latin typeface="Calibri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000">
                <a:latin typeface="Calibri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>
                <a:latin typeface="Calibri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>
                <a:latin typeface="Calibri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2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3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4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10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1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304194074464.png"></Relationship><Relationship Id="rId3" Type="http://schemas.openxmlformats.org/officeDocument/2006/relationships/image" Target="../media/fImage189714085705.png"></Relationship><Relationship Id="rId4" Type="http://schemas.openxmlformats.org/officeDocument/2006/relationships/notesSlide" Target="../notesSlides/notesSlide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25264158145.png"></Relationship><Relationship Id="rId3" Type="http://schemas.openxmlformats.org/officeDocument/2006/relationships/image" Target="../media/fImage26074163281.png"></Relationship><Relationship Id="rId4" Type="http://schemas.openxmlformats.org/officeDocument/2006/relationships/image" Target="../media/fImage27124176827.png"></Relationship><Relationship Id="rId5" Type="http://schemas.openxmlformats.org/officeDocument/2006/relationships/notesSlide" Target="../notesSlides/notesSlide3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25494549961.png"></Relationship><Relationship Id="rId3" Type="http://schemas.openxmlformats.org/officeDocument/2006/relationships/image" Target="../media/fImage2546455491.png"></Relationship><Relationship Id="rId4" Type="http://schemas.openxmlformats.org/officeDocument/2006/relationships/image" Target="../media/fImage24944562995.png"></Relationship><Relationship Id="rId5" Type="http://schemas.openxmlformats.org/officeDocument/2006/relationships/notesSlide" Target="../notesSlides/notesSlide4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24504571942.png"></Relationship><Relationship Id="rId3" Type="http://schemas.openxmlformats.org/officeDocument/2006/relationships/image" Target="../media/fImage25344584827.png"></Relationship><Relationship Id="rId4" Type="http://schemas.openxmlformats.org/officeDocument/2006/relationships/image" Target="../media/fImage25724595436.png"></Relationship><Relationship Id="rId5" Type="http://schemas.openxmlformats.org/officeDocument/2006/relationships/notesSlide" Target="../notesSlides/notesSlide5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6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25894812391.png"></Relationship><Relationship Id="rId3" Type="http://schemas.openxmlformats.org/officeDocument/2006/relationships/image" Target="../media/fImage25354824604.png"></Relationship><Relationship Id="rId4" Type="http://schemas.openxmlformats.org/officeDocument/2006/relationships/image" Target="../media/fImage25624833902.png"></Relationship><Relationship Id="rId5" Type="http://schemas.openxmlformats.org/officeDocument/2006/relationships/image" Target="../media/fImage2574484153.png"></Relationship><Relationship Id="rId6" Type="http://schemas.openxmlformats.org/officeDocument/2006/relationships/image" Target="../media/fImage2513485292.png"></Relationship><Relationship Id="rId7" Type="http://schemas.openxmlformats.org/officeDocument/2006/relationships/image" Target="../media/fImage25424862382.png"></Relationship><Relationship Id="rId8" Type="http://schemas.openxmlformats.org/officeDocument/2006/relationships/notesSlide" Target="../notesSlides/notesSlide7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25895607421.png"></Relationship><Relationship Id="rId3" Type="http://schemas.openxmlformats.org/officeDocument/2006/relationships/image" Target="../media/fImage25625628716.png"></Relationship><Relationship Id="rId4" Type="http://schemas.openxmlformats.org/officeDocument/2006/relationships/image" Target="../media/fImage25425659718.png"></Relationship><Relationship Id="rId5" Type="http://schemas.openxmlformats.org/officeDocument/2006/relationships/notesSlide" Target="../notesSlides/notesSlide8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24464949895.png"></Relationship><Relationship Id="rId3" Type="http://schemas.openxmlformats.org/officeDocument/2006/relationships/image" Target="../media/fImage24474955447.png"></Relationship><Relationship Id="rId4" Type="http://schemas.openxmlformats.org/officeDocument/2006/relationships/image" Target="../media/fImage25374961726.png"></Relationship><Relationship Id="rId5" Type="http://schemas.openxmlformats.org/officeDocument/2006/relationships/notesSlide" Target="../notesSlides/notesSlide9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Calibri Light" charset="0"/>
                <a:ea typeface="맑은 고딕" charset="0"/>
              </a:rPr>
              <a:t>여러가지 </a:t>
            </a:r>
            <a:r>
              <a:rPr lang="en-US" altLang="ko-KR" sz="8000">
                <a:solidFill>
                  <a:srgbClr val="FF0066"/>
                </a:solidFill>
                <a:latin typeface="Calibri Light" charset="0"/>
                <a:ea typeface="맑은 고딕" charset="0"/>
              </a:rPr>
              <a:t>quick sort</a:t>
            </a:r>
            <a:r>
              <a:rPr lang="en-US" altLang="ko-KR" sz="6000">
                <a:latin typeface="Calibri Light" charset="0"/>
                <a:ea typeface="맑은 고딕" charset="0"/>
              </a:rPr>
              <a:t> 방법</a:t>
            </a:r>
            <a:endParaRPr lang="ko-KR" altLang="en-US" sz="6000">
              <a:latin typeface="Calibri Light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423670" y="4908550"/>
            <a:ext cx="9144635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solidFill>
                  <a:schemeClr val="tx1"/>
                </a:solidFill>
                <a:latin typeface="Calibri" charset="0"/>
                <a:ea typeface="맑은 고딕" charset="0"/>
              </a:rPr>
              <a:t>20192138 </a:t>
            </a:r>
            <a:r>
              <a:rPr lang="en-US" altLang="ko-KR" sz="2400">
                <a:solidFill>
                  <a:schemeClr val="tx1"/>
                </a:solidFill>
                <a:latin typeface="Calibri" charset="0"/>
                <a:ea typeface="맑은 고딕" charset="0"/>
              </a:rPr>
              <a:t>조명재</a:t>
            </a:r>
            <a:endParaRPr lang="ko-KR" altLang="en-US" sz="2400">
              <a:solidFill>
                <a:schemeClr val="tx1"/>
              </a:solidFill>
              <a:latin typeface="Calibri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263015" y="274320"/>
            <a:ext cx="9144635" cy="203898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Calibri" charset="0"/>
                <a:ea typeface="맑은 고딕" charset="0"/>
              </a:rPr>
              <a:t>1, 2, 3, 4 함수에 대한 실행 속도 비교</a:t>
            </a:r>
            <a:endParaRPr lang="ko-KR" altLang="en-US" sz="2400">
              <a:latin typeface="Calibri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>
              <a:latin typeface="Calibri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Calibri" charset="0"/>
                <a:ea typeface="맑은 고딕" charset="0"/>
              </a:rPr>
              <a:t>1. qsort(), 2. qsort_orig(), </a:t>
            </a:r>
            <a:endParaRPr lang="ko-KR" altLang="en-US" sz="2400">
              <a:latin typeface="Calibri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Calibri" charset="0"/>
                <a:ea typeface="맑은 고딕" charset="0"/>
              </a:rPr>
              <a:t>3. qsort_median_insert(), 4. qsort_median_insert_iter()</a:t>
            </a:r>
            <a:endParaRPr lang="ko-KR" altLang="en-US" sz="2400">
              <a:latin typeface="Calibri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1196975" y="2668270"/>
            <a:ext cx="1946275" cy="836295"/>
          </a:xfrm>
          <a:prstGeom prst="rightArrow"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1 &lt;&lt; 10</a:t>
            </a:r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0">
            <a:off x="1193800" y="3987165"/>
            <a:ext cx="1946275" cy="836295"/>
          </a:xfrm>
          <a:prstGeom prst="rightArrow"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1 &lt;&lt; 15</a:t>
            </a:r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0">
            <a:off x="1193800" y="5495925"/>
            <a:ext cx="1946275" cy="836295"/>
          </a:xfrm>
          <a:prstGeom prst="rightArrow"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1 &lt;&lt; 20</a:t>
            </a:r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 rot="0">
            <a:off x="3703320" y="2531110"/>
            <a:ext cx="1110615" cy="1098550"/>
          </a:xfrm>
          <a:prstGeom prst="rect"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</a:rPr>
              <a:t>1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</a:rPr>
              <a:t>0.514ms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 rot="0">
            <a:off x="6032500" y="2527935"/>
            <a:ext cx="1110615" cy="1098550"/>
          </a:xfrm>
          <a:prstGeom prst="rect"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</a:rPr>
              <a:t>3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</a:rPr>
              <a:t>0.481ms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 rot="0">
            <a:off x="5199380" y="2793365"/>
            <a:ext cx="574675" cy="586740"/>
          </a:xfrm>
          <a:prstGeom prst="chevron"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8311515" y="2537460"/>
            <a:ext cx="1110615" cy="1098550"/>
          </a:xfrm>
          <a:prstGeom prst="rect"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</a:rPr>
              <a:t>4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</a:rPr>
              <a:t>0.292</a:t>
            </a:r>
            <a:r>
              <a:rPr lang="en-US" altLang="ko-KR" sz="1400">
                <a:latin typeface="맑은 고딕" charset="0"/>
                <a:ea typeface="맑은 고딕" charset="0"/>
              </a:rPr>
              <a:t>ms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 rot="0">
            <a:off x="7478395" y="2802890"/>
            <a:ext cx="574675" cy="586740"/>
          </a:xfrm>
          <a:prstGeom prst="chevron"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" name="도형 14"/>
          <p:cNvSpPr>
            <a:spLocks/>
          </p:cNvSpPr>
          <p:nvPr/>
        </p:nvSpPr>
        <p:spPr>
          <a:xfrm rot="0">
            <a:off x="10568940" y="2537460"/>
            <a:ext cx="1110615" cy="1098550"/>
          </a:xfrm>
          <a:prstGeom prst="rect"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</a:rPr>
              <a:t>2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</a:rPr>
              <a:t>0.232</a:t>
            </a:r>
            <a:r>
              <a:rPr lang="en-US" altLang="ko-KR" sz="1400">
                <a:latin typeface="맑은 고딕" charset="0"/>
                <a:ea typeface="맑은 고딕" charset="0"/>
              </a:rPr>
              <a:t>ms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16" name="도형 15"/>
          <p:cNvSpPr>
            <a:spLocks/>
          </p:cNvSpPr>
          <p:nvPr/>
        </p:nvSpPr>
        <p:spPr>
          <a:xfrm rot="0">
            <a:off x="9735820" y="2802890"/>
            <a:ext cx="574675" cy="586740"/>
          </a:xfrm>
          <a:prstGeom prst="chevron"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7" name="도형 16"/>
          <p:cNvSpPr>
            <a:spLocks/>
          </p:cNvSpPr>
          <p:nvPr/>
        </p:nvSpPr>
        <p:spPr>
          <a:xfrm rot="0">
            <a:off x="3688080" y="3999865"/>
            <a:ext cx="1110615" cy="1098550"/>
          </a:xfrm>
          <a:prstGeom prst="rect"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</a:rPr>
              <a:t>3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</a:rPr>
              <a:t>29.034</a:t>
            </a:r>
            <a:r>
              <a:rPr lang="en-US" altLang="ko-KR" sz="1400">
                <a:latin typeface="맑은 고딕" charset="0"/>
                <a:ea typeface="맑은 고딕" charset="0"/>
              </a:rPr>
              <a:t>ms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" name="도형 17"/>
          <p:cNvSpPr>
            <a:spLocks/>
          </p:cNvSpPr>
          <p:nvPr/>
        </p:nvSpPr>
        <p:spPr>
          <a:xfrm rot="0">
            <a:off x="6017260" y="3996690"/>
            <a:ext cx="1110615" cy="1098550"/>
          </a:xfrm>
          <a:prstGeom prst="rect"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</a:rPr>
              <a:t>1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</a:rPr>
              <a:t>23.481</a:t>
            </a:r>
            <a:r>
              <a:rPr lang="en-US" altLang="ko-KR" sz="1400">
                <a:latin typeface="맑은 고딕" charset="0"/>
                <a:ea typeface="맑은 고딕" charset="0"/>
              </a:rPr>
              <a:t>ms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9" name="도형 18"/>
          <p:cNvSpPr>
            <a:spLocks/>
          </p:cNvSpPr>
          <p:nvPr/>
        </p:nvSpPr>
        <p:spPr>
          <a:xfrm rot="0">
            <a:off x="5184140" y="4262120"/>
            <a:ext cx="574675" cy="586740"/>
          </a:xfrm>
          <a:prstGeom prst="chevron"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" name="도형 19"/>
          <p:cNvSpPr>
            <a:spLocks/>
          </p:cNvSpPr>
          <p:nvPr/>
        </p:nvSpPr>
        <p:spPr>
          <a:xfrm rot="0">
            <a:off x="8296275" y="4006215"/>
            <a:ext cx="1110615" cy="1098550"/>
          </a:xfrm>
          <a:prstGeom prst="rect"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</a:rPr>
              <a:t>4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</a:rPr>
              <a:t>15.988</a:t>
            </a:r>
            <a:r>
              <a:rPr lang="en-US" altLang="ko-KR" sz="1400">
                <a:latin typeface="맑은 고딕" charset="0"/>
                <a:ea typeface="맑은 고딕" charset="0"/>
              </a:rPr>
              <a:t>ms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1" name="도형 20"/>
          <p:cNvSpPr>
            <a:spLocks/>
          </p:cNvSpPr>
          <p:nvPr/>
        </p:nvSpPr>
        <p:spPr>
          <a:xfrm rot="0">
            <a:off x="7463155" y="4271645"/>
            <a:ext cx="574675" cy="586740"/>
          </a:xfrm>
          <a:prstGeom prst="chevron"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2" name="도형 21"/>
          <p:cNvSpPr>
            <a:spLocks/>
          </p:cNvSpPr>
          <p:nvPr/>
        </p:nvSpPr>
        <p:spPr>
          <a:xfrm rot="0">
            <a:off x="10553700" y="4006215"/>
            <a:ext cx="1110615" cy="1098550"/>
          </a:xfrm>
          <a:prstGeom prst="rect"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</a:rPr>
              <a:t>2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</a:rPr>
              <a:t>9.083ms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23" name="도형 22"/>
          <p:cNvSpPr>
            <a:spLocks/>
          </p:cNvSpPr>
          <p:nvPr/>
        </p:nvSpPr>
        <p:spPr>
          <a:xfrm rot="0">
            <a:off x="9720580" y="4271645"/>
            <a:ext cx="574675" cy="586740"/>
          </a:xfrm>
          <a:prstGeom prst="chevron"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4" name="도형 23"/>
          <p:cNvSpPr>
            <a:spLocks/>
          </p:cNvSpPr>
          <p:nvPr/>
        </p:nvSpPr>
        <p:spPr>
          <a:xfrm rot="0">
            <a:off x="3675380" y="5508625"/>
            <a:ext cx="1110615" cy="1098550"/>
          </a:xfrm>
          <a:prstGeom prst="rect"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00">
                <a:latin typeface="맑은 고딕" charset="0"/>
                <a:ea typeface="맑은 고딕" charset="0"/>
              </a:rPr>
              <a:t>1</a:t>
            </a:r>
            <a:endParaRPr lang="ko-KR" altLang="en-US" sz="1300"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00">
                <a:latin typeface="맑은 고딕" charset="0"/>
                <a:ea typeface="맑은 고딕" charset="0"/>
              </a:rPr>
              <a:t>1020.695ms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5" name="도형 24"/>
          <p:cNvSpPr>
            <a:spLocks/>
          </p:cNvSpPr>
          <p:nvPr/>
        </p:nvSpPr>
        <p:spPr>
          <a:xfrm rot="0">
            <a:off x="6004560" y="5505450"/>
            <a:ext cx="1110615" cy="1098550"/>
          </a:xfrm>
          <a:prstGeom prst="rect"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</a:rPr>
              <a:t>3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</a:rPr>
              <a:t>813.693ms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6" name="도형 25"/>
          <p:cNvSpPr>
            <a:spLocks/>
          </p:cNvSpPr>
          <p:nvPr/>
        </p:nvSpPr>
        <p:spPr>
          <a:xfrm rot="0">
            <a:off x="5171440" y="5770880"/>
            <a:ext cx="574675" cy="586740"/>
          </a:xfrm>
          <a:prstGeom prst="chevron"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7" name="도형 26"/>
          <p:cNvSpPr>
            <a:spLocks/>
          </p:cNvSpPr>
          <p:nvPr/>
        </p:nvSpPr>
        <p:spPr>
          <a:xfrm rot="0">
            <a:off x="8283575" y="5514975"/>
            <a:ext cx="1110615" cy="1098550"/>
          </a:xfrm>
          <a:prstGeom prst="rect"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</a:rPr>
              <a:t>4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</a:rPr>
              <a:t>477.507ms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8" name="도형 27"/>
          <p:cNvSpPr>
            <a:spLocks/>
          </p:cNvSpPr>
          <p:nvPr/>
        </p:nvSpPr>
        <p:spPr>
          <a:xfrm rot="0">
            <a:off x="7450455" y="5780405"/>
            <a:ext cx="574675" cy="586740"/>
          </a:xfrm>
          <a:prstGeom prst="chevron"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9" name="도형 28"/>
          <p:cNvSpPr>
            <a:spLocks/>
          </p:cNvSpPr>
          <p:nvPr/>
        </p:nvSpPr>
        <p:spPr>
          <a:xfrm rot="0">
            <a:off x="10541000" y="5514975"/>
            <a:ext cx="1110615" cy="1098550"/>
          </a:xfrm>
          <a:prstGeom prst="rect"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</a:rPr>
              <a:t>2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</a:rPr>
              <a:t>311.571ms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0" name="도형 29"/>
          <p:cNvSpPr>
            <a:spLocks/>
          </p:cNvSpPr>
          <p:nvPr/>
        </p:nvSpPr>
        <p:spPr>
          <a:xfrm rot="0">
            <a:off x="9707880" y="5780405"/>
            <a:ext cx="574675" cy="586740"/>
          </a:xfrm>
          <a:prstGeom prst="chevron"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710565" y="361315"/>
            <a:ext cx="10875010" cy="61360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1">
                <a:solidFill>
                  <a:schemeClr val="tx1"/>
                </a:solidFill>
                <a:latin typeface="Calibri" charset="0"/>
                <a:ea typeface="맑은 고딕" charset="0"/>
              </a:rPr>
              <a:t>최종 비교</a:t>
            </a:r>
            <a:endParaRPr lang="ko-KR" altLang="en-US" sz="2000" b="1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b="1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1">
                <a:solidFill>
                  <a:schemeClr val="tx1"/>
                </a:solidFill>
                <a:latin typeface="Calibri" charset="0"/>
                <a:ea typeface="맑은 고딕" charset="0"/>
              </a:rPr>
              <a:t>qsort_orig() 함수가 가장 빠르며 qsort() 함수가 가장 느린것을 확인할 수 있다.</a:t>
            </a:r>
            <a:endParaRPr lang="ko-KR" altLang="en-US" sz="2000" b="1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b="1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1">
                <a:solidFill>
                  <a:schemeClr val="tx1"/>
                </a:solidFill>
                <a:latin typeface="Calibri" charset="0"/>
                <a:ea typeface="맑은 고딕" charset="0"/>
              </a:rPr>
              <a:t>그리고 직접 구현한 2, 3, 4번 함수 중에서 교과서적인 quick-sort를 이용한 2번 함수와 최적화 기법을 활용한 3, 4 번 함수에 대해서2번 함수가 가장 빠르게 측정되었다.</a:t>
            </a:r>
            <a:endParaRPr lang="ko-KR" altLang="en-US" sz="2000" b="1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b="1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1">
                <a:solidFill>
                  <a:schemeClr val="tx1"/>
                </a:solidFill>
                <a:latin typeface="Calibri" charset="0"/>
                <a:ea typeface="맑은 고딕" charset="0"/>
              </a:rPr>
              <a:t>특히 3번 함수가 2, 3, 4 번 함수 중에서 가장 느리게 측정되었는데 추가적으로 Insertion Sort 를 </a:t>
            </a:r>
            <a:endParaRPr lang="ko-KR" altLang="en-US" sz="2000" b="1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1">
                <a:solidFill>
                  <a:schemeClr val="tx1"/>
                </a:solidFill>
                <a:latin typeface="Calibri" charset="0"/>
                <a:ea typeface="맑은 고딕" charset="0"/>
              </a:rPr>
              <a:t>실행하여 O(n) 에 가까운 효과를 보도록 구현이 되었으나 추가적으로 Insertion Sort를 실행시켰기 때문에 그만큼 시간이 더 오래걸린다고 볼 수 있겠다.</a:t>
            </a:r>
            <a:endParaRPr lang="ko-KR" altLang="en-US" sz="2000" b="1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b="1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1">
                <a:solidFill>
                  <a:schemeClr val="tx1"/>
                </a:solidFill>
                <a:latin typeface="Calibri" charset="0"/>
                <a:ea typeface="맑은 고딕" charset="0"/>
              </a:rPr>
              <a:t>4번 함수는 2번 함수와 거의 동일한 효과를 뽑아내는 것을 확인할 수 있는데 이는 재귀적으로 길이가 작은 부분을 처리한다는 점에서 Stack 용량을 줄일 수 있다는 장점이 있다.</a:t>
            </a:r>
            <a:endParaRPr lang="ko-KR" altLang="en-US" sz="2000" b="1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b="1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1">
                <a:solidFill>
                  <a:schemeClr val="tx1"/>
                </a:solidFill>
                <a:latin typeface="Calibri" charset="0"/>
                <a:ea typeface="맑은 고딕" charset="0"/>
              </a:rPr>
              <a:t>따라서 2번 함수가 실행 속도가 가장 빠를지라도 약간의 차이가 나는 4번 함수를 사용하는 것이 Stack 용량을 줄일 수 있을 뿐만 아니라 2번과 가까운 속도의 정렬을 한다는 점에서 적합하다.</a:t>
            </a:r>
            <a:endParaRPr lang="ko-KR" altLang="en-US" sz="2000">
              <a:solidFill>
                <a:srgbClr val="FFFFFF"/>
              </a:solidFill>
              <a:latin typeface="Calibri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263015" y="807085"/>
            <a:ext cx="9144635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Calibri" charset="0"/>
                <a:ea typeface="맑은 고딕" charset="0"/>
              </a:rPr>
              <a:t>CPU </a:t>
            </a:r>
            <a:r>
              <a:rPr lang="en-US" altLang="ko-KR" sz="2400">
                <a:latin typeface="Calibri" charset="0"/>
                <a:ea typeface="맑은 고딕" charset="0"/>
              </a:rPr>
              <a:t>속도 및 Main Memory 용량 확인</a:t>
            </a:r>
            <a:endParaRPr lang="ko-KR" altLang="en-US" sz="2400">
              <a:latin typeface="Calibri" charset="0"/>
              <a:ea typeface="맑은 고딕" charset="0"/>
            </a:endParaRPr>
          </a:p>
        </p:txBody>
      </p:sp>
      <p:pic>
        <p:nvPicPr>
          <p:cNvPr id="4" name="그림 3" descr="C:/Users/cmj09/AppData/Roaming/PolarisOffice/ETemp/20812_16042232/fImage30419407446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1886585"/>
            <a:ext cx="5886450" cy="4283075"/>
          </a:xfrm>
          <a:prstGeom prst="rect"/>
          <a:noFill/>
        </p:spPr>
      </p:pic>
      <p:pic>
        <p:nvPicPr>
          <p:cNvPr id="5" name="그림 4" descr="C:/Users/cmj09/AppData/Roaming/PolarisOffice/ETemp/20812_16042232/fImage18971408570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898515" y="1882140"/>
            <a:ext cx="6298565" cy="44659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263015" y="274320"/>
            <a:ext cx="9144635" cy="203898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Calibri" charset="0"/>
                <a:ea typeface="맑은 고딕" charset="0"/>
              </a:rPr>
              <a:t>1. Standard C Library</a:t>
            </a:r>
            <a:r>
              <a:rPr lang="en-US" altLang="ko-KR" sz="2400">
                <a:latin typeface="Calibri" charset="0"/>
                <a:ea typeface="맑은 고딕" charset="0"/>
              </a:rPr>
              <a:t> 에서 제공하는 </a:t>
            </a:r>
            <a:r>
              <a:rPr lang="en-US" altLang="ko-KR" sz="2400">
                <a:latin typeface="Calibri" charset="0"/>
                <a:ea typeface="맑은 고딕" charset="0"/>
              </a:rPr>
              <a:t>qsort() </a:t>
            </a:r>
            <a:endParaRPr lang="ko-KR" altLang="en-US" sz="2400">
              <a:latin typeface="Calibri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>
              <a:latin typeface="Calibri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Calibri" charset="0"/>
                <a:ea typeface="맑은 고딕" charset="0"/>
              </a:rPr>
              <a:t>Data 비교 횟수는 총 3가지를 이용 : </a:t>
            </a:r>
            <a:endParaRPr lang="ko-KR" altLang="en-US" sz="2400">
              <a:latin typeface="Calibri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Calibri" charset="0"/>
                <a:ea typeface="맑은 고딕" charset="0"/>
              </a:rPr>
              <a:t>1 &lt;&lt; 10 (1,024), 1 &lt;&lt; 15 (32,768), 1 &lt;&lt; 20 (1,048,576)</a:t>
            </a:r>
            <a:endParaRPr lang="ko-KR" altLang="en-US" sz="2400">
              <a:latin typeface="Calibri" charset="0"/>
              <a:ea typeface="맑은 고딕" charset="0"/>
            </a:endParaRPr>
          </a:p>
        </p:txBody>
      </p:sp>
      <p:pic>
        <p:nvPicPr>
          <p:cNvPr id="4" name="그림 3" descr="C:/Users/cmj09/AppData/Roaming/PolarisOffice/ETemp/20812_16042232/fImage2526415814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01770" y="2487930"/>
            <a:ext cx="7146925" cy="1191895"/>
          </a:xfrm>
          <a:prstGeom prst="rect"/>
          <a:noFill/>
        </p:spPr>
      </p:pic>
      <p:pic>
        <p:nvPicPr>
          <p:cNvPr id="5" name="그림 4" descr="C:/Users/cmj09/AppData/Roaming/PolarisOffice/ETemp/20812_16042232/fImage2607416328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97960" y="3911600"/>
            <a:ext cx="7138670" cy="1139190"/>
          </a:xfrm>
          <a:prstGeom prst="rect"/>
          <a:noFill/>
        </p:spPr>
      </p:pic>
      <p:pic>
        <p:nvPicPr>
          <p:cNvPr id="6" name="그림 5" descr="C:/Users/cmj09/AppData/Roaming/PolarisOffice/ETemp/20812_16042232/fImage27124176827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99230" y="5410200"/>
            <a:ext cx="7162165" cy="1236980"/>
          </a:xfrm>
          <a:prstGeom prst="rect"/>
          <a:noFill/>
        </p:spPr>
      </p:pic>
      <p:sp>
        <p:nvSpPr>
          <p:cNvPr id="7" name="도형 6"/>
          <p:cNvSpPr>
            <a:spLocks/>
          </p:cNvSpPr>
          <p:nvPr/>
        </p:nvSpPr>
        <p:spPr>
          <a:xfrm rot="0">
            <a:off x="1196975" y="2668270"/>
            <a:ext cx="1946275" cy="836295"/>
          </a:xfrm>
          <a:prstGeom prst="rightArrow"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1 &lt;&lt; 10</a:t>
            </a:r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0">
            <a:off x="1193800" y="3987165"/>
            <a:ext cx="1946275" cy="836295"/>
          </a:xfrm>
          <a:prstGeom prst="rightArrow"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1 &lt;&lt; 15</a:t>
            </a:r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0">
            <a:off x="1193800" y="5495925"/>
            <a:ext cx="1946275" cy="836295"/>
          </a:xfrm>
          <a:prstGeom prst="rightArrow"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1 &lt;&lt; 20</a:t>
            </a:r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263015" y="274320"/>
            <a:ext cx="9144635" cy="203898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Calibri" charset="0"/>
                <a:ea typeface="맑은 고딕" charset="0"/>
              </a:rPr>
              <a:t>2. </a:t>
            </a:r>
            <a:r>
              <a:rPr lang="en-US" altLang="ko-KR" sz="2400">
                <a:latin typeface="Calibri" charset="0"/>
                <a:ea typeface="맑은 고딕" charset="0"/>
              </a:rPr>
              <a:t>qs</a:t>
            </a:r>
            <a:r>
              <a:rPr lang="en-US" altLang="ko-KR" sz="2400">
                <a:latin typeface="Calibri" charset="0"/>
                <a:ea typeface="맑은 고딕" charset="0"/>
              </a:rPr>
              <a:t>ort_orig() </a:t>
            </a:r>
            <a:endParaRPr lang="ko-KR" altLang="en-US" sz="2400">
              <a:latin typeface="Calibri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>
              <a:latin typeface="Calibri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Calibri" charset="0"/>
                <a:ea typeface="맑은 고딕" charset="0"/>
              </a:rPr>
              <a:t>Data 비교 횟수는 총 3가지를 이용 : </a:t>
            </a:r>
            <a:endParaRPr lang="ko-KR" altLang="en-US" sz="2400">
              <a:latin typeface="Calibri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Calibri" charset="0"/>
                <a:ea typeface="맑은 고딕" charset="0"/>
              </a:rPr>
              <a:t>1 &lt;&lt; 10 (1,024), 1 &lt;&lt; 15 (32,768), 1 &lt;&lt; 20 (1,048,576)</a:t>
            </a:r>
            <a:endParaRPr lang="ko-KR" altLang="en-US" sz="2400">
              <a:latin typeface="Calibri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1196975" y="2668270"/>
            <a:ext cx="1946275" cy="836295"/>
          </a:xfrm>
          <a:prstGeom prst="rightArrow"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1 &lt;&lt; 10</a:t>
            </a:r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0">
            <a:off x="1193800" y="3987165"/>
            <a:ext cx="1946275" cy="836295"/>
          </a:xfrm>
          <a:prstGeom prst="rightArrow"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1 &lt;&lt; 15</a:t>
            </a:r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0">
            <a:off x="1193800" y="5495925"/>
            <a:ext cx="1946275" cy="836295"/>
          </a:xfrm>
          <a:prstGeom prst="rightArrow"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1 &lt;&lt; 20</a:t>
            </a:r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0" name="그림 9" descr="C:/Users/cmj09/AppData/Roaming/PolarisOffice/ETemp/20812_16042232/fImage2549454996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99280" y="3977005"/>
            <a:ext cx="7560310" cy="1188720"/>
          </a:xfrm>
          <a:prstGeom prst="rect"/>
          <a:noFill/>
        </p:spPr>
      </p:pic>
      <p:pic>
        <p:nvPicPr>
          <p:cNvPr id="11" name="그림 10" descr="C:/Users/cmj09/AppData/Roaming/PolarisOffice/ETemp/20812_16042232/fImage254645549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97375" y="5409565"/>
            <a:ext cx="7562215" cy="1188720"/>
          </a:xfrm>
          <a:prstGeom prst="rect"/>
          <a:noFill/>
        </p:spPr>
      </p:pic>
      <p:pic>
        <p:nvPicPr>
          <p:cNvPr id="12" name="그림 11" descr="C:/Users/cmj09/AppData/Roaming/PolarisOffice/ETemp/20812_16042232/fImage24944562995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97375" y="2492375"/>
            <a:ext cx="7569200" cy="11887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263015" y="274320"/>
            <a:ext cx="9144635" cy="203898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Calibri" charset="0"/>
                <a:ea typeface="맑은 고딕" charset="0"/>
              </a:rPr>
              <a:t>3 - (1) qsort_median_insert() </a:t>
            </a:r>
            <a:endParaRPr lang="ko-KR" altLang="en-US" sz="2400">
              <a:latin typeface="Calibri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>
              <a:latin typeface="Calibri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Calibri" charset="0"/>
                <a:ea typeface="맑은 고딕" charset="0"/>
              </a:rPr>
              <a:t>Data 비교 횟수는 총 3가지를 이용 : </a:t>
            </a:r>
            <a:endParaRPr lang="ko-KR" altLang="en-US" sz="2400">
              <a:latin typeface="Calibri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Calibri" charset="0"/>
                <a:ea typeface="맑은 고딕" charset="0"/>
              </a:rPr>
              <a:t>1 &lt;&lt; 10 (1,024), 1 &lt;&lt; 15 (32,768), 1 &lt;&lt; 20 (1,048,576)</a:t>
            </a:r>
            <a:endParaRPr lang="ko-KR" altLang="en-US" sz="2400">
              <a:latin typeface="Calibri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1196975" y="2668270"/>
            <a:ext cx="1946275" cy="836295"/>
          </a:xfrm>
          <a:prstGeom prst="rightArrow"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1 &lt;&lt; 10</a:t>
            </a:r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0">
            <a:off x="1193800" y="3987165"/>
            <a:ext cx="1946275" cy="836295"/>
          </a:xfrm>
          <a:prstGeom prst="rightArrow"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1 &lt;&lt; 15</a:t>
            </a:r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0">
            <a:off x="1193800" y="5495925"/>
            <a:ext cx="1946275" cy="836295"/>
          </a:xfrm>
          <a:prstGeom prst="rightArrow"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1 &lt;&lt; 20</a:t>
            </a:r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0" name="그림 9" descr="C:/Users/cmj09/AppData/Roaming/PolarisOffice/ETemp/20812_16042232/fImage2450457194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95114" y="2565400"/>
            <a:ext cx="7877810" cy="1188720"/>
          </a:xfrm>
          <a:prstGeom prst="rect"/>
          <a:noFill/>
        </p:spPr>
      </p:pic>
      <p:pic>
        <p:nvPicPr>
          <p:cNvPr id="11" name="그림 10" descr="C:/Users/cmj09/AppData/Roaming/PolarisOffice/ETemp/20812_16042232/fImage2534458482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43045" y="3975100"/>
            <a:ext cx="7933054" cy="1188720"/>
          </a:xfrm>
          <a:prstGeom prst="rect"/>
          <a:noFill/>
        </p:spPr>
      </p:pic>
      <p:pic>
        <p:nvPicPr>
          <p:cNvPr id="12" name="그림 11" descr="C:/Users/cmj09/AppData/Roaming/PolarisOffice/ETemp/20812_16042232/fImage25724595436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89400" y="5415915"/>
            <a:ext cx="7961629" cy="11887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527175" y="1269365"/>
            <a:ext cx="9144635" cy="576072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Calibri" charset="0"/>
                <a:ea typeface="맑은 고딕" charset="0"/>
              </a:rPr>
              <a:t>3 - (2) qsort_median_insert() </a:t>
            </a:r>
            <a:endParaRPr lang="ko-KR" altLang="en-US" sz="2400">
              <a:latin typeface="Calibri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>
              <a:latin typeface="Calibri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Calibri" charset="0"/>
                <a:ea typeface="맑은 고딕" charset="0"/>
              </a:rPr>
              <a:t>Data </a:t>
            </a:r>
            <a:r>
              <a:rPr lang="en-US" altLang="ko-KR" sz="2400">
                <a:latin typeface="Calibri" charset="0"/>
                <a:ea typeface="맑은 고딕" charset="0"/>
              </a:rPr>
              <a:t>비교 횟수는 1 &lt;&lt; 20 </a:t>
            </a:r>
            <a:r>
              <a:rPr lang="en-US" altLang="ko-KR" sz="2400">
                <a:latin typeface="Calibri" charset="0"/>
                <a:ea typeface="맑은 고딕" charset="0"/>
              </a:rPr>
              <a:t>(1,048,576) </a:t>
            </a:r>
            <a:r>
              <a:rPr lang="en-US" altLang="ko-KR" sz="2400">
                <a:latin typeface="Calibri" charset="0"/>
                <a:ea typeface="맑은 고딕" charset="0"/>
              </a:rPr>
              <a:t>으로 동일하며</a:t>
            </a:r>
            <a:endParaRPr lang="ko-KR" altLang="en-US" sz="2400">
              <a:latin typeface="Calibri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Calibri" charset="0"/>
                <a:ea typeface="맑은 고딕" charset="0"/>
              </a:rPr>
              <a:t>M(right-left+1) 값을 총 6가지 case로 측정 </a:t>
            </a:r>
            <a:endParaRPr lang="ko-KR" altLang="en-US" sz="2400">
              <a:latin typeface="Calibri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>
              <a:latin typeface="Calibri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1">
                <a:solidFill>
                  <a:srgbClr val="FF0066"/>
                </a:solidFill>
                <a:latin typeface="Calibri" charset="0"/>
                <a:ea typeface="맑은 고딕" charset="0"/>
              </a:rPr>
              <a:t>case 1 : M = 2, case 2 : M = 10,</a:t>
            </a:r>
            <a:endParaRPr lang="ko-KR" altLang="en-US" sz="2400" b="1">
              <a:solidFill>
                <a:srgbClr val="FF0066"/>
              </a:solidFill>
              <a:latin typeface="Calibri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1">
                <a:solidFill>
                  <a:srgbClr val="FF0066"/>
                </a:solidFill>
                <a:latin typeface="Calibri" charset="0"/>
                <a:ea typeface="맑은 고딕" charset="0"/>
              </a:rPr>
              <a:t>Case 3 : M = 20, case 4 : M = 50,</a:t>
            </a:r>
            <a:endParaRPr lang="ko-KR" altLang="en-US" sz="2400" b="1">
              <a:solidFill>
                <a:srgbClr val="FF0066"/>
              </a:solidFill>
              <a:latin typeface="Calibri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1">
                <a:solidFill>
                  <a:srgbClr val="FF0066"/>
                </a:solidFill>
                <a:latin typeface="Calibri" charset="0"/>
                <a:ea typeface="맑은 고딕" charset="0"/>
              </a:rPr>
              <a:t>Case 5 : M = 100, case 6 : M = 1000</a:t>
            </a:r>
            <a:endParaRPr lang="ko-KR" altLang="en-US" sz="2400" b="1">
              <a:solidFill>
                <a:srgbClr val="FF0066"/>
              </a:solidFill>
              <a:latin typeface="Calibri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cmj09/AppData/Roaming/PolarisOffice/ETemp/20812_16042232/fImage2589481239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74675" y="873760"/>
            <a:ext cx="4822190" cy="1080770"/>
          </a:xfrm>
          <a:prstGeom prst="rect"/>
          <a:noFill/>
        </p:spPr>
      </p:pic>
      <p:pic>
        <p:nvPicPr>
          <p:cNvPr id="3" name="그림 2" descr="C:/Users/cmj09/AppData/Roaming/PolarisOffice/ETemp/20812_16042232/fImage2535482460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77850" y="2567940"/>
            <a:ext cx="4819015" cy="1080770"/>
          </a:xfrm>
          <a:prstGeom prst="rect"/>
          <a:noFill/>
        </p:spPr>
      </p:pic>
      <p:pic>
        <p:nvPicPr>
          <p:cNvPr id="4" name="그림 3" descr="C:/Users/cmj09/AppData/Roaming/PolarisOffice/ETemp/20812_16042232/fImage25624833902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79755" y="4232910"/>
            <a:ext cx="4801235" cy="1080770"/>
          </a:xfrm>
          <a:prstGeom prst="rect"/>
          <a:noFill/>
        </p:spPr>
      </p:pic>
      <p:pic>
        <p:nvPicPr>
          <p:cNvPr id="5" name="그림 4" descr="C:/Users/cmj09/AppData/Roaming/PolarisOffice/ETemp/20812_16042232/fImage2574484153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080760" y="1752600"/>
            <a:ext cx="5377815" cy="1080770"/>
          </a:xfrm>
          <a:prstGeom prst="rect"/>
          <a:noFill/>
        </p:spPr>
      </p:pic>
      <p:pic>
        <p:nvPicPr>
          <p:cNvPr id="6" name="그림 5" descr="C:/Users/cmj09/AppData/Roaming/PolarisOffice/ETemp/20812_16042232/fImage2513485292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080760" y="3416300"/>
            <a:ext cx="5373370" cy="1080770"/>
          </a:xfrm>
          <a:prstGeom prst="rect"/>
          <a:noFill/>
        </p:spPr>
      </p:pic>
      <p:pic>
        <p:nvPicPr>
          <p:cNvPr id="7" name="그림 6" descr="C:/Users/cmj09/AppData/Roaming/PolarisOffice/ETemp/20812_16042232/fImage25424862382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064885" y="5033010"/>
            <a:ext cx="5401945" cy="1080770"/>
          </a:xfrm>
          <a:prstGeom prst="rect"/>
          <a:noFill/>
        </p:spPr>
      </p:pic>
      <p:sp>
        <p:nvSpPr>
          <p:cNvPr id="8" name="도형 7"/>
          <p:cNvSpPr>
            <a:spLocks/>
          </p:cNvSpPr>
          <p:nvPr/>
        </p:nvSpPr>
        <p:spPr>
          <a:xfrm rot="0">
            <a:off x="5178425" y="358775"/>
            <a:ext cx="762635" cy="435610"/>
          </a:xfrm>
          <a:prstGeom prst="wedgeRectCallout"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0">
            <a:off x="5172710" y="2063115"/>
            <a:ext cx="762635" cy="435610"/>
          </a:xfrm>
          <a:prstGeom prst="wedgeRectCallout"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10</a:t>
            </a:r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 rot="0">
            <a:off x="5100955" y="3795395"/>
            <a:ext cx="762635" cy="435610"/>
          </a:xfrm>
          <a:prstGeom prst="wedgeRectCallout"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20</a:t>
            </a:r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 rot="0">
            <a:off x="11087735" y="1322705"/>
            <a:ext cx="762635" cy="435610"/>
          </a:xfrm>
          <a:prstGeom prst="wedgeRectCallout"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50</a:t>
            </a:r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 rot="0">
            <a:off x="11087735" y="2986405"/>
            <a:ext cx="762635" cy="435610"/>
          </a:xfrm>
          <a:prstGeom prst="wedgeRectCallout"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100</a:t>
            </a:r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1103610" y="4557395"/>
            <a:ext cx="762635" cy="435610"/>
          </a:xfrm>
          <a:prstGeom prst="wedgeRectCallout"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1000</a:t>
            </a:r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:/Users/cmj09/AppData/Roaming/PolarisOffice/ETemp/20812_16042232/fImage2589560742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74675" y="873760"/>
            <a:ext cx="4822190" cy="1080770"/>
          </a:xfrm>
          <a:prstGeom prst="rect"/>
          <a:noFill/>
        </p:spPr>
      </p:pic>
      <p:pic>
        <p:nvPicPr>
          <p:cNvPr id="6" name="그림 5" descr="C:/Users/cmj09/AppData/Roaming/PolarisOffice/ETemp/20812_16042232/fImage25625628716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79755" y="4232910"/>
            <a:ext cx="4801235" cy="1080770"/>
          </a:xfrm>
          <a:prstGeom prst="rect"/>
          <a:noFill/>
        </p:spPr>
      </p:pic>
      <p:pic>
        <p:nvPicPr>
          <p:cNvPr id="9" name="그림 8" descr="C:/Users/cmj09/AppData/Roaming/PolarisOffice/ETemp/20812_16042232/fImage2542565971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064885" y="5033010"/>
            <a:ext cx="5401945" cy="1080770"/>
          </a:xfrm>
          <a:prstGeom prst="rect"/>
          <a:noFill/>
        </p:spPr>
      </p:pic>
      <p:sp>
        <p:nvSpPr>
          <p:cNvPr id="10" name="도형 9"/>
          <p:cNvSpPr>
            <a:spLocks/>
          </p:cNvSpPr>
          <p:nvPr/>
        </p:nvSpPr>
        <p:spPr>
          <a:xfrm rot="0">
            <a:off x="5178425" y="358775"/>
            <a:ext cx="762635" cy="435610"/>
          </a:xfrm>
          <a:prstGeom prst="wedgeRectCallout"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 rot="0">
            <a:off x="5100955" y="3795395"/>
            <a:ext cx="762635" cy="435610"/>
          </a:xfrm>
          <a:prstGeom prst="wedgeRectCallout"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20</a:t>
            </a:r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도형 14"/>
          <p:cNvSpPr>
            <a:spLocks/>
          </p:cNvSpPr>
          <p:nvPr/>
        </p:nvSpPr>
        <p:spPr>
          <a:xfrm rot="0">
            <a:off x="11103610" y="4557395"/>
            <a:ext cx="762635" cy="435610"/>
          </a:xfrm>
          <a:prstGeom prst="wedgeRectCallout"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1000</a:t>
            </a:r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도형 15"/>
          <p:cNvSpPr>
            <a:spLocks/>
          </p:cNvSpPr>
          <p:nvPr/>
        </p:nvSpPr>
        <p:spPr>
          <a:xfrm rot="0">
            <a:off x="7082790" y="623570"/>
            <a:ext cx="3342640" cy="1571625"/>
          </a:xfrm>
          <a:prstGeom prst="rect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M = 2</a:t>
            </a:r>
            <a:endParaRPr lang="ko-KR" altLang="en-US" sz="1400" b="1">
              <a:solidFill>
                <a:srgbClr val="0611F2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</a:rPr>
              <a:t>Tree</a:t>
            </a:r>
            <a:r>
              <a:rPr lang="en-US" altLang="ko-KR" sz="1400">
                <a:latin typeface="맑은 고딕" charset="0"/>
                <a:ea typeface="맑은 고딕" charset="0"/>
              </a:rPr>
              <a:t>의 depth가 커져서 시간이 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</a:rPr>
              <a:t>많이 걸리는 것을 확인할 수 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17" name="도형 16"/>
          <p:cNvSpPr>
            <a:spLocks/>
          </p:cNvSpPr>
          <p:nvPr/>
        </p:nvSpPr>
        <p:spPr>
          <a:xfrm rot="0">
            <a:off x="6307455" y="2665730"/>
            <a:ext cx="4904105" cy="1659255"/>
          </a:xfrm>
          <a:prstGeom prst="rect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M = 1000</a:t>
            </a:r>
            <a:endParaRPr lang="ko-KR" altLang="en-US" sz="1400" b="1">
              <a:solidFill>
                <a:srgbClr val="0611F2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</a:rPr>
              <a:t>Tree의 depth가 짧은 대신에 M = 2 에 비해서 더 많은 시간이 걸리는 것을 확인할 수 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</a:rPr>
              <a:t>이는 즉, data 정렬 상태가 불안정하므로 Insertion Sort 를 할 때 O(n^2) 에 가까운 효과를 본다는 것을 알 수 있다.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18" name="도형 17"/>
          <p:cNvSpPr>
            <a:spLocks/>
          </p:cNvSpPr>
          <p:nvPr/>
        </p:nvSpPr>
        <p:spPr>
          <a:xfrm rot="0">
            <a:off x="1020445" y="2416175"/>
            <a:ext cx="3930015" cy="1463040"/>
          </a:xfrm>
          <a:prstGeom prst="rect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M = 20 </a:t>
            </a:r>
            <a:endParaRPr lang="ko-KR" altLang="en-US" sz="1400" b="1">
              <a:solidFill>
                <a:srgbClr val="0611F2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</a:rPr>
              <a:t>Tree의 depth가 안정적이며 data 정렬 상태 또한 안정적이므로 Insertion Sort 를 할 때 O(n)에 가까운 효력을 볼 수 있음을 알 수 있다.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cxnSp>
        <p:nvCxnSpPr>
          <p:cNvPr id="19" name="도형 18"/>
          <p:cNvCxnSpPr>
            <a:stCxn id="18" idx="2"/>
            <a:endCxn id="6" idx="0"/>
          </p:cNvCxnSpPr>
          <p:nvPr/>
        </p:nvCxnSpPr>
        <p:spPr>
          <a:xfrm rot="0" flipH="1">
            <a:off x="2980055" y="3878580"/>
            <a:ext cx="5715" cy="354965"/>
          </a:xfrm>
          <a:prstGeom prst="straightConnector1"/>
          <a:ln w="19050" cap="flat" cmpd="sng">
            <a:prstDash/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도형 19"/>
          <p:cNvCxnSpPr>
            <a:stCxn id="16" idx="1"/>
            <a:endCxn id="4" idx="3"/>
          </p:cNvCxnSpPr>
          <p:nvPr/>
        </p:nvCxnSpPr>
        <p:spPr>
          <a:xfrm rot="0" flipH="1">
            <a:off x="5396230" y="1409065"/>
            <a:ext cx="1687195" cy="5080"/>
          </a:xfrm>
          <a:prstGeom prst="straightConnector1"/>
          <a:ln w="19050" cap="flat" cmpd="sng">
            <a:prstDash/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도형 20"/>
          <p:cNvCxnSpPr>
            <a:stCxn id="17" idx="2"/>
            <a:endCxn id="9" idx="0"/>
          </p:cNvCxnSpPr>
          <p:nvPr/>
        </p:nvCxnSpPr>
        <p:spPr>
          <a:xfrm rot="0">
            <a:off x="8759190" y="4324350"/>
            <a:ext cx="6985" cy="709295"/>
          </a:xfrm>
          <a:prstGeom prst="straightConnector1"/>
          <a:ln w="19050" cap="flat" cmpd="sng">
            <a:prstDash/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263015" y="274320"/>
            <a:ext cx="9144635" cy="203898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Calibri" charset="0"/>
                <a:ea typeface="맑은 고딕" charset="0"/>
              </a:rPr>
              <a:t>4. </a:t>
            </a:r>
            <a:r>
              <a:rPr lang="en-US" altLang="ko-KR" sz="2400">
                <a:latin typeface="Calibri" charset="0"/>
                <a:ea typeface="맑은 고딕" charset="0"/>
              </a:rPr>
              <a:t>qs</a:t>
            </a:r>
            <a:r>
              <a:rPr lang="en-US" altLang="ko-KR" sz="2400">
                <a:latin typeface="Calibri" charset="0"/>
                <a:ea typeface="맑은 고딕" charset="0"/>
              </a:rPr>
              <a:t>ort_median_insert_iter() </a:t>
            </a:r>
            <a:endParaRPr lang="ko-KR" altLang="en-US" sz="2400">
              <a:latin typeface="Calibri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>
              <a:latin typeface="Calibri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Calibri" charset="0"/>
                <a:ea typeface="맑은 고딕" charset="0"/>
              </a:rPr>
              <a:t>Data 비교 횟수는 총 3가지를 이용 : </a:t>
            </a:r>
            <a:endParaRPr lang="ko-KR" altLang="en-US" sz="2400">
              <a:latin typeface="Calibri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Calibri" charset="0"/>
                <a:ea typeface="맑은 고딕" charset="0"/>
              </a:rPr>
              <a:t>1 &lt;&lt; 10 (1,024), 1 &lt;&lt; 15 (32,768), 1 &lt;&lt; 20 (1,048,576)</a:t>
            </a:r>
            <a:endParaRPr lang="ko-KR" altLang="en-US" sz="2400">
              <a:latin typeface="Calibri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1196975" y="2668270"/>
            <a:ext cx="1946275" cy="836295"/>
          </a:xfrm>
          <a:prstGeom prst="rightArrow"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1 &lt;&lt; 10</a:t>
            </a:r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0">
            <a:off x="1193800" y="3987165"/>
            <a:ext cx="1946275" cy="836295"/>
          </a:xfrm>
          <a:prstGeom prst="rightArrow"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1 &lt;&lt; 15</a:t>
            </a:r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0">
            <a:off x="1193800" y="5495925"/>
            <a:ext cx="1946275" cy="836295"/>
          </a:xfrm>
          <a:prstGeom prst="rightArrow"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1 &lt;&lt; 20</a:t>
            </a:r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0" name="그림 9" descr="C:/Users/cmj09/AppData/Roaming/PolarisOffice/ETemp/20812_16042232/fImage2446494989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18585" y="2592705"/>
            <a:ext cx="7761604" cy="1188720"/>
          </a:xfrm>
          <a:prstGeom prst="rect"/>
          <a:noFill/>
        </p:spPr>
      </p:pic>
      <p:pic>
        <p:nvPicPr>
          <p:cNvPr id="11" name="그림 10" descr="C:/Users/cmj09/AppData/Roaming/PolarisOffice/ETemp/20812_16042232/fImage2447495544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18585" y="3985894"/>
            <a:ext cx="7761604" cy="1188720"/>
          </a:xfrm>
          <a:prstGeom prst="rect"/>
          <a:noFill/>
        </p:spPr>
      </p:pic>
      <p:pic>
        <p:nvPicPr>
          <p:cNvPr id="12" name="그림 11" descr="C:/Users/cmj09/AppData/Roaming/PolarisOffice/ETemp/20812_16042232/fImage25374961726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03345" y="5398135"/>
            <a:ext cx="7773035" cy="11887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완료 theme wav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완료 theme wave" id="{E2175735-9593-4637-A239-EE8B24736178}" vid="{ED7EABB0-80A5-4005-91DC-3B0D0A6699B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11</Pages>
  <Paragraphs>1</Paragraphs>
  <Words>1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조명재</dc:creator>
  <cp:lastModifiedBy>조명재</cp:lastModifiedBy>
  <dc:title>PowerPoint 프레젠테이션</dc:title>
</cp:coreProperties>
</file>