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9" r:id="rId21"/>
    <p:sldId id="270" r:id="rId22"/>
    <p:sldId id="257" r:id="rId24"/>
    <p:sldId id="260" r:id="rId26"/>
    <p:sldId id="258" r:id="rId28"/>
    <p:sldId id="259" r:id="rId30"/>
    <p:sldId id="261" r:id="rId32"/>
    <p:sldId id="262" r:id="rId34"/>
    <p:sldId id="263" r:id="rId36"/>
    <p:sldId id="264" r:id="rId38"/>
    <p:sldId id="265" r:id="rId40"/>
    <p:sldId id="266" r:id="rId42"/>
    <p:sldId id="26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4" Type="http://schemas.openxmlformats.org/officeDocument/2006/relationships/slide" Target="slides/slide9.xml"></Relationship><Relationship Id="rId36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2" Type="http://schemas.openxmlformats.org/officeDocument/2006/relationships/slide" Target="slides/slide13.xml"></Relationship><Relationship Id="rId44" Type="http://schemas.openxmlformats.org/officeDocument/2006/relationships/slide" Target="slides/slide14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2151478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1989358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22241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2058467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1926334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1756500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1619169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2305724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solidFill>
                  <a:schemeClr val="bg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mj09/AppData/Roaming/PolarisOffice/ETemp/25648_9944472/fImage6901121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cmj09/AppData/Roaming/PolarisOffice/ETemp/25648_9944472/fImage69011198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cmj09/AppData/Roaming/PolarisOffice/ETemp/25648_9944472/fImage6901122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cmj09/AppData/Roaming/PolarisOffice/ETemp/25648_9944472/fImage6901120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350"/>
            <a:ext cx="12193270" cy="6859270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7830"/>
            <a:ext cx="5158740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7830"/>
            <a:ext cx="5184775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cmj09/AppData/Roaming/PolarisOffice/ETemp/25648_9944472/fImage6901119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cmj09/AppData/Roaming/PolarisOffice/ETemp/25648_9944472/fImage6901117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5648_9944472/fImage6901116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Calibri Light" charset="0"/>
                <a:ea typeface="맑은 고딕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5648_9944472/fImage6901123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0890115469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cmj09/AppData/Roaming/PolarisOffice/ETemp/25648_9944472/fImage108901154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11912765436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67912822391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05112884604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81512953902.png"></Relationship><Relationship Id="rId3" Type="http://schemas.openxmlformats.org/officeDocument/2006/relationships/image" Target="../media/fImage226811300153.png"></Relationship><Relationship Id="rId4" Type="http://schemas.openxmlformats.org/officeDocument/2006/relationships/image" Target="../media/fImage371291301292.png"></Relationship><Relationship Id="rId5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0113122382.png"></Relationship><Relationship Id="rId3" Type="http://schemas.openxmlformats.org/officeDocument/2006/relationships/image" Target="../media/fImage633113137421.png"></Relationship><Relationship Id="rId4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999713264464.png"></Relationship><Relationship Id="rId3" Type="http://schemas.openxmlformats.org/officeDocument/2006/relationships/image" Target="../media/fImage1956013275705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7713418145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4727623281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93512566827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74712439961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4911249491.png"></Relationship><Relationship Id="rId3" Type="http://schemas.openxmlformats.org/officeDocument/2006/relationships/image" Target="../media/fImage268412572995.pn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74812641942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93612704827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11300" y="70040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solidFill>
                  <a:schemeClr val="tx1"/>
                </a:solidFill>
                <a:latin typeface="Calibri Light" charset="0"/>
                <a:ea typeface="맑은 고딕" charset="0"/>
              </a:rPr>
              <a:t>HW 4 : Minimum Spanning Tree</a:t>
            </a:r>
            <a:endParaRPr lang="ko-KR" altLang="en-US" sz="5000">
              <a:solidFill>
                <a:schemeClr val="tx1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85595" y="52025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Calibri" charset="0"/>
                <a:ea typeface="맑은 고딕" charset="0"/>
              </a:rPr>
              <a:t>20192138 </a:t>
            </a:r>
            <a:r>
              <a:rPr lang="en-US" altLang="ko-KR" sz="2400">
                <a:solidFill>
                  <a:schemeClr val="tx1"/>
                </a:solidFill>
                <a:latin typeface="Calibri" charset="0"/>
                <a:ea typeface="맑은 고딕" charset="0"/>
              </a:rPr>
              <a:t>조명재</a:t>
            </a:r>
            <a:endParaRPr lang="ko-KR" altLang="en-US" sz="32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808980" y="286385"/>
            <a:ext cx="6383655" cy="64846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dfs 함수에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방문한 경우 return 처리하고 방문하지 않은 경우에 현재 노드에 대한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방문처리를 함으로써 connected_cnt 값을 1 증가시킴으로써 connected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Graph에 대한 정점 갯수를 늘려주도록 하는 처리가 가능하다.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그리고 현재 정점을 기준으로 인접한 모든 정점으로 dfs() 를 호출시키도록 하는데 cur-&gt;next_node != before_node 에 대한 부분을 살펴보면 다음과 같다.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현재 그래프는 undirected Graph 이므로 양방향 그래프로 구현하였다.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따라서 현재 정점(x)에서 다음 정점(y)으로 이동하고 다음 정점(y)에서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다시 현재 정점(x)으로 돌아오는 경우를 생각하면 동일한 간선이 결국 추가되는 것을 짐작할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따라서 조금이라도 operation 횟수를 줄이기 위한 나름의 꼼수라고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보면 되고 PQ_insert() 함수를 호출함으로써 가중치 값을 기준으로 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min-heap 구현이 이뤄지도록 하였다. (다음장에 해당 함수 설명) 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91191276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" y="135255"/>
            <a:ext cx="5603875" cy="4674870"/>
          </a:xfrm>
          <a:prstGeom prst="rect"/>
          <a:noFill/>
        </p:spPr>
      </p:pic>
      <p:sp>
        <p:nvSpPr>
          <p:cNvPr id="5" name="부제목 4"/>
          <p:cNvSpPr txBox="1">
            <a:spLocks/>
          </p:cNvSpPr>
          <p:nvPr>
            <p:ph type="subTitle" idx="2"/>
          </p:nvPr>
        </p:nvSpPr>
        <p:spPr>
          <a:xfrm rot="0">
            <a:off x="1040765" y="5196205"/>
            <a:ext cx="6383655" cy="29952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그리고 모든 정점들의 탐색을 하기 때문에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시간 복잡도 : O(|V|)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임을 짐작할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6158865" y="1686560"/>
            <a:ext cx="5271770" cy="34734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PQ_insert 함수에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전형적인 heap 구현으로 가중치 값을 기준으로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min-heap 이 이뤄지도록 구현하였다.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이진 트리를 형성하기 때문에 시간 복잡도는 결국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O(log|E|) 이다.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(간선들에 대한 insertion이 이뤄지므로)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46791282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8595" y="1522095"/>
            <a:ext cx="5533390" cy="2538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421630" y="799465"/>
            <a:ext cx="6308725" cy="5721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Kruskal_MST 함수에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마지막으로 Kruskal 알고리즘을 활용하여 MST 의 총 가중치를 구하는 과정이다.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현재 connected graph 에 대한 간선의 총 갯수 edge_cnt 와 정점의 총 갯수가 connected_cnt 으로 parameter로 받아와서 간선의 총 갯수 edge_cnt 만큼의 loop를 돌게 되며 PQ_delete 함수를 통해 가중치가 가장 작은 간선들을 받아옴으로써 해당 간선이 connect 되었는지에 대한 확인을 한 후에 connect가 되지 않은 경우에 간선을 형성하도록 하며(두 노드를 이어줌) 가중치 값을 증가시킨다.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이러한 과정이 (정점의 총 갯수 - 1) 개 만큼 이뤄진다면 모든 scan이 끝났으므로 break 하고 총 가중치 값을 반환해주도록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시간복잡도는 Find(), Union() 함수에 대한 설명을 하면서 설명하도록 한다.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100511288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9725" y="713740"/>
            <a:ext cx="4894580" cy="5045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421630" y="587375"/>
            <a:ext cx="6308725" cy="59340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Find, Union 함수에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Find 함수는 path compression 기법을 이용하여 구현하였다.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 전에 path compression 기법으로 구현하지 않을 경우와 path compression 기법으로 구현한 경우에 대해 극단적으로 그려보면 다음과 같다. (정확한 그림은 아니지만 시간 복잡도 관점으로 바라보기 위해 극단적으로 그림)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non-path compression : 예를 들어서 0번 노드와 4번 노드가 연결되어 있는지 확인할 경우 O(c) 가 걸리는 것을 알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path compression : 예를 들어서 0번 노드와 4번 노드가 연결되어 있는지 확인할 경우 O(1) 가 걸리는 것을 알 수 있다.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즉, Union이 된 상태라면 결국, path compression 을 사용할 경우가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더 효율적임을 알 수 있으며  재귀적으로 Find 함수를 호출함으로써 가장 마지막에 부모노드와 현재 노드가 같을 경우 그 값을 리턴함으로써 parent 노드에 대한 update 를 해줌으로써 다시 해당 노드에 대한 Find 함수를 호출할 때 O(1) 만에 찾을 수 있도록 해준다.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따라서  시간복잡도 관점으로 정점의 갯수 |V|와 간선의 갯수 |E| 에 대해서 Find() 함수를 호출하는 것은 결국 정점의 갯수에 의존하여 이뤄지기 때문에 O(|E|log|V|) 보다 더 효율적임을 짐작할 수 있다.  (이때 c는 constant)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48151295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730" y="424180"/>
            <a:ext cx="4906645" cy="2774950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400050" y="5558790"/>
            <a:ext cx="1924685" cy="875030"/>
          </a:xfrm>
          <a:prstGeom prst="rect"/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</a:t>
            </a:r>
            <a: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n-path comp</a:t>
            </a:r>
            <a: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ression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007360" y="5555615"/>
            <a:ext cx="1924685" cy="875030"/>
          </a:xfrm>
          <a:prstGeom prst="rect"/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path comp</a:t>
            </a:r>
            <a: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ression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cmj09/AppData/Roaming/PolarisOffice/ETemp/25648_9944472/fImage226811300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5120" y="3372485"/>
            <a:ext cx="2136775" cy="1998980"/>
          </a:xfrm>
          <a:prstGeom prst="rect"/>
          <a:noFill/>
        </p:spPr>
      </p:pic>
      <p:pic>
        <p:nvPicPr>
          <p:cNvPr id="9" name="그림 8" descr="C:/Users/cmj09/AppData/Roaming/PolarisOffice/ETemp/25648_9944472/fImage371291301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8745" y="3524885"/>
            <a:ext cx="2638425" cy="1671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87375" y="3223260"/>
            <a:ext cx="7045960" cy="34982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마지막 flow에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마지막으로 각각의 connected Graph 에 대한 MST 의 total_weight 값과 정점 값들에 대한 출력을 하도록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 후에 출력이 마무리 되면 all_free() 함수를 호출함으로써 동적할당한 모든 전역변수에 대하여 free() 를 호출한 후에 정상적으로 main() 함수가 종료되도록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5" name="그림 4" descr="C:/Users/cmj09/AppData/Roaming/PolarisOffice/ETemp/25648_9944472/fImage21011312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11490" y="1860550"/>
            <a:ext cx="2718435" cy="2724785"/>
          </a:xfrm>
          <a:prstGeom prst="rect"/>
          <a:noFill/>
        </p:spPr>
      </p:pic>
      <p:pic>
        <p:nvPicPr>
          <p:cNvPr id="6" name="그림 5" descr="C:/Users/cmj09/AppData/Roaming/PolarisOffice/ETemp/25648_9944472/fImage63311313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7210" y="235585"/>
            <a:ext cx="6247130" cy="2650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005" y="50800"/>
            <a:ext cx="5892165" cy="337248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64580" y="48260"/>
            <a:ext cx="5840730" cy="3375025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1134110" y="4137660"/>
            <a:ext cx="10367010" cy="2282825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W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YES         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8                    4947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W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z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YES          2729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70156           5.494    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W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4_com-dblp.ungraph.txt  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YES          27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HW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y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Y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4840358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HW4_com-lj.ungraph.txt                   YES        28308045762         150.914               56188268       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134110" y="3489325"/>
            <a:ext cx="10337165" cy="560705"/>
          </a:xfrm>
          <a:prstGeom prst="roundRect"/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파일 이름                                 </a:t>
            </a:r>
            <a:r>
              <a:rPr lang="en-US" altLang="ko-KR" sz="1800">
                <a:latin typeface="Calibri" charset="0"/>
                <a:ea typeface="맑은 고딕" charset="0"/>
              </a:rPr>
              <a:t>                     </a:t>
            </a:r>
            <a:r>
              <a:rPr lang="en-US" altLang="ko-KR" sz="1800">
                <a:latin typeface="Calibri" charset="0"/>
                <a:ea typeface="맑은 고딕" charset="0"/>
              </a:rPr>
              <a:t>작동 여부     </a:t>
            </a:r>
            <a:r>
              <a:rPr lang="en-US" altLang="ko-KR" sz="1800">
                <a:latin typeface="Calibri" charset="0"/>
                <a:ea typeface="맑은 고딕" charset="0"/>
              </a:rPr>
              <a:t>        </a:t>
            </a:r>
            <a:r>
              <a:rPr lang="en-US" altLang="ko-KR" sz="1800">
                <a:latin typeface="Calibri" charset="0"/>
                <a:ea typeface="맑은 고딕" charset="0"/>
              </a:rPr>
              <a:t>MST weight         </a:t>
            </a:r>
            <a:r>
              <a:rPr lang="en-US" altLang="ko-KR" sz="1800">
                <a:latin typeface="Calibri" charset="0"/>
                <a:ea typeface="맑은 고딕" charset="0"/>
              </a:rPr>
              <a:t> </a:t>
            </a:r>
            <a:r>
              <a:rPr lang="en-US" altLang="ko-KR" sz="1800">
                <a:latin typeface="Calibri" charset="0"/>
                <a:ea typeface="맑은 고딕" charset="0"/>
              </a:rPr>
              <a:t>수행 시간(초)         </a:t>
            </a:r>
            <a:r>
              <a:rPr lang="en-US" altLang="ko-KR" sz="1800">
                <a:latin typeface="Calibri" charset="0"/>
                <a:ea typeface="맑은 고딕" charset="0"/>
              </a:rPr>
              <a:t>        </a:t>
            </a:r>
            <a:r>
              <a:rPr lang="en-US" altLang="ko-KR" sz="1800">
                <a:latin typeface="Calibri" charset="0"/>
                <a:ea typeface="맑은 고딕" charset="0"/>
              </a:rPr>
              <a:t>kscanned</a:t>
            </a:r>
            <a:endParaRPr lang="ko-KR" altLang="en-US" sz="1800"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372860" y="2546350"/>
            <a:ext cx="4624070" cy="132588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HW4_email-Eu-core.txt 에 대한 컴포넌트만 두 개 이상이므로 해당 결과에 기술한다.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cmj09/AppData/Roaming/PolarisOffice/ETemp/25648_9944472/fImage25771341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3605" y="603885"/>
            <a:ext cx="1953260" cy="553656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3379470" y="2857500"/>
            <a:ext cx="2423160" cy="696595"/>
          </a:xfrm>
          <a:prstGeom prst="leftArrow"/>
          <a:solidFill>
            <a:srgbClr val="FCCC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4397375" y="574675"/>
            <a:ext cx="7545705" cy="5509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구조체에 대한 간단한 소개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1. Result : connected Graph의 갯수를 담기 위한 변수 connected_cnt와 각 connected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 Graph의 MST의 total weight 값을 담기 위한 변수 total_weight 을 설정하였다.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2. Graph : 강의자료에 실려있는 방법을 이용하였으며 MST 를 구하기 위해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간선들의 모든 정보를 담기 위한 용도로 설정하였다.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3. Edge : 임의의 노드에서 연결된 다음 노드의 번호와 가중치를 담기 위한 용도이다.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4. Node : 주어진 노드의 갯수만큼 해당 노드들이 연결되어지는 간선들을 찾기 위한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Head 역할로 예를들어 x번째 노드와 연결된 노드가 y번째 노드라고 할 때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다음과 같이 표현된다.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Ex : node[x].head-&gt;next = edge  (이때 Edge* edge으로 y번째 노드와 가중치가 설정) 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pic>
        <p:nvPicPr>
          <p:cNvPr id="4" name="그림 3" descr="C:/Users/cmj09/AppData/Roaming/PolarisOffice/ETemp/25648_9944472/fImage5472762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150" y="585470"/>
            <a:ext cx="3556635" cy="51104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4410075" y="137160"/>
            <a:ext cx="7545705" cy="63588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전역변수에 대한 간단한 소개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1. Result* result : 각각의 connected graph 에 대해서 연결된 정점의 갯수와 해당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그래프의 MST의 총 가중치를 담기 위한 용도로 사용된다.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2. Graph* graph : 각각의 connected graph 에 대해서 간선들의 정보들을 담기 위한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용도로 사용된다.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3. Node* node : 방향그래프를 나타내기 위한 용도로 undirected Graph 를 양방향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으로 처리함으로써 해결하도록 하기 위한 용도로 사용된다.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4. int* parent : Disjoint - Set 에 대한 구현을 위한 용도로 사용된다.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5. bool *visited : 노드를 DFS 으로 탐색함으로써 해당 노드가 방문되었는지에 대한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검사를 위한 용도로 사용된다.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6. int graph_size, result_size : 각각의 connected graph 에서 graph_size는 간선들의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 총 갯수이며 result_size는 connected_graph 의 총 갯수를 의미한다.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19351256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480" y="1828800"/>
            <a:ext cx="4115435" cy="2206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6832600" y="574675"/>
            <a:ext cx="4798060" cy="5509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Flow 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input_file_name  으로 “commands.txt” 에 작성된 파일을 받아옴으로써 해당 파일에 대한 정보들을 담는 과정이 진행된다.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그리고 initialize 함수를 호출함으로써 초기화 작업이 진행된다.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 후에 간선의 갯수만큼 간선 정보를 불러옴으로써 양방향으로 간선을 연결해주도록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(Undirected Graph 임으로 양방향으로 설정)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initialize(), connect_edge(), make_edge() 에 대한 함수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설명은 다음장에서 설명하도록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87471243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6370" y="1549400"/>
            <a:ext cx="6355080" cy="3547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6457950" y="1011555"/>
            <a:ext cx="5472430" cy="5509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initialize 함수에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모든 전역변수에 대한 동적할당을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특히 graph는 2  * n_edges + 1 개에 대한 동적할당을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하는 이유는 undirected Graph 이기 때문에 양방향 그래프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이므로 이에 대한 처리를 하기 위함이다.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n_vertices 개에 대한 초기화 작업이 이뤄지는데,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dummy_edge() 함수를 호출함으로써 node[i].head 에 대한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dummy node를 부착해주도록 한다.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그리고 parent[i] = i 는 Disjoint - Set 을 위한 세팅이며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visited[i] = false 는 방문 처리를 하지 안한거에 대한 처리다.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84911249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345" y="410845"/>
            <a:ext cx="5813425" cy="3636645"/>
          </a:xfrm>
          <a:prstGeom prst="rect"/>
          <a:noFill/>
        </p:spPr>
      </p:pic>
      <p:pic>
        <p:nvPicPr>
          <p:cNvPr id="5" name="그림 4" descr="C:/Users/cmj09/AppData/Roaming/PolarisOffice/ETemp/25648_9944472/fImage26841257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835" y="4141470"/>
            <a:ext cx="4570730" cy="19926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5933440" y="1598930"/>
            <a:ext cx="5959475" cy="59588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make_edge, connect_edge 함수에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make_edge : 다음 노드로 weight 값에 대한 가중치를 가진 간선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을 동적할당 하여 만들어주고 반환해주도록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connect_edge : 단 하나의 다음 노드가 존재하지 않는 경우와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그렇지 않은 경우에 대한 연결리스트 삽입 과정이다.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   O(1) 에 대한 시간 복잡도로 삽입이 가능하도록 구현하였다.    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77481264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225" y="934720"/>
            <a:ext cx="5534660" cy="4674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7195185" y="286385"/>
            <a:ext cx="4997450" cy="64846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Calibri" charset="0"/>
                <a:ea typeface="맑은 고딕" charset="0"/>
              </a:rPr>
              <a:t>이어서 Flow에 대한 설명</a:t>
            </a:r>
            <a:endParaRPr lang="ko-KR" altLang="en-US" sz="20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이제 모든 작업이 세팅되었으므로 MST를 구하는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과정을 진행한다.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그러나 MST를 구하기 전에 connected graph 에 대한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분리 작업을 해줘야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즉, 이러한 분리가 가능하게 하기 위해 해당 정점이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방문되지 않은 경우에 dfs 탐색을 통해 인접한 정점들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로 이동이 모두 가능한 경우를 살펴보는 것이 핵심이다.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dfs 탐색을 통해 연결된 간선들의 정보를 dfs() 함수에서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가중치 값을 기준으로 한 min-heap 구조를 이루도록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하였다.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dfs() 함수에 대해 먼저 알아보고 Kruskal_MST 함수는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Calibri" charset="0"/>
                <a:ea typeface="맑은 고딕" charset="0"/>
              </a:rPr>
              <a:t>그 다음에 알아보도록 한다.</a:t>
            </a:r>
            <a:endParaRPr lang="ko-KR" altLang="en-US" sz="16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cmj09/AppData/Roaming/PolarisOffice/ETemp/25648_9944472/fImage99361270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95" y="1104265"/>
            <a:ext cx="6995795" cy="4167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완료 theme wav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wave" id="{E2175735-9593-4637-A239-EE8B24736178}" vid="{ED7EABB0-80A5-4005-91DC-3B0D0A6699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조명재</dc:creator>
  <cp:lastModifiedBy>조명재</cp:lastModifiedBy>
  <dc:title>PowerPoint 프레젠테이션</dc:title>
</cp:coreProperties>
</file>