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80341" y="4398796"/>
            <a:ext cx="883131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 MOUNICA(20213060032) – ALAGAPPA COLLEGE OF TECHNOLOGY, ANNA UNIVERSITY – DEPARTMENT OF LEATHER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US" dirty="0"/>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lang="en-IN" dirty="0"/>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fontScale="5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dirty="0"/>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Aswath As</cp:lastModifiedBy>
  <cp:revision>25</cp:revision>
  <dcterms:created xsi:type="dcterms:W3CDTF">2021-05-26T16:50:10Z</dcterms:created>
  <dcterms:modified xsi:type="dcterms:W3CDTF">2024-04-08T10:01:54Z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