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3" r:id="rId13"/>
    <p:sldId id="264" r:id="rId14"/>
    <p:sldId id="275" r:id="rId15"/>
    <p:sldId id="276" r:id="rId16"/>
    <p:sldId id="277" r:id="rId17"/>
    <p:sldId id="278" r:id="rId18"/>
    <p:sldId id="279" r:id="rId19"/>
    <p:sldId id="265" r:id="rId20"/>
    <p:sldId id="266" r:id="rId21"/>
    <p:sldId id="267" r:id="rId22"/>
    <p:sldId id="280" r:id="rId23"/>
    <p:sldId id="268" r:id="rId24"/>
    <p:sldId id="281" r:id="rId25"/>
    <p:sldId id="282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CAE7-0752-4213-BC43-6A54403458F8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5171-CE5F-495F-B734-2E19D9D5D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Migrating an Amazon RDS Oracle Database to Amazon Aurora </a:t>
            </a:r>
            <a:r>
              <a:rPr lang="en-US" b="1" dirty="0" err="1"/>
              <a:t>MySQL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Team Members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Sri </a:t>
            </a:r>
            <a:r>
              <a:rPr lang="en-US" dirty="0" err="1" smtClean="0">
                <a:solidFill>
                  <a:schemeClr val="accent2"/>
                </a:solidFill>
              </a:rPr>
              <a:t>Sai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Sanjana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Dubagunta</a:t>
            </a:r>
            <a:r>
              <a:rPr lang="en-US" dirty="0" smtClean="0">
                <a:solidFill>
                  <a:schemeClr val="accent2"/>
                </a:solidFill>
              </a:rPr>
              <a:t>(1020360)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Mounica </a:t>
            </a:r>
            <a:r>
              <a:rPr lang="en-US" dirty="0" err="1" smtClean="0">
                <a:solidFill>
                  <a:schemeClr val="accent2"/>
                </a:solidFill>
              </a:rPr>
              <a:t>Ghanta</a:t>
            </a:r>
            <a:r>
              <a:rPr lang="en-US" dirty="0" smtClean="0">
                <a:solidFill>
                  <a:schemeClr val="accent2"/>
                </a:solidFill>
              </a:rPr>
              <a:t>(1020243)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9843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Test Connectivity to the Oracle DB Instance and Create the Sample Schema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mounica\Pictures\Downloads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493124" cy="4545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C:\Users\mounica\Pictures\Downloads\9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6950"/>
            <a:ext cx="9143999" cy="479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4: Test the Connectivity to the Aurora </a:t>
            </a:r>
            <a:r>
              <a:rPr lang="en-US" dirty="0" err="1"/>
              <a:t>MySQL</a:t>
            </a:r>
            <a:r>
              <a:rPr lang="en-US" dirty="0"/>
              <a:t> DB Instance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mounica\Pictures\Downloads\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7463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5: Use the AWS Schema Conversion Tool (AWS SCT) to Convert the Oracle Schema to Aurora </a:t>
            </a:r>
            <a:r>
              <a:rPr lang="en-US" dirty="0" err="1"/>
              <a:t>MySQL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mounica\Pictures\Downloads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514600"/>
            <a:ext cx="5991225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mounica\Pictures\Downloads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86800" cy="5140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mounica\Pictures\Downloads\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5527"/>
            <a:ext cx="9144000" cy="49669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mounica\Pictures\Downloads\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mounica\Pictures\Downloads\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2180"/>
            <a:ext cx="9144000" cy="4973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mounica\Pictures\Downloads\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6: Validate the Schema Conversion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C:\Users\mounica\Pictures\Downloads\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6428"/>
            <a:ext cx="9144000" cy="5225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smtClean="0"/>
              <a:t>RDS</a:t>
            </a:r>
          </a:p>
          <a:p>
            <a:pPr lvl="1"/>
            <a:r>
              <a:rPr lang="en-US" dirty="0" smtClean="0"/>
              <a:t>easy to set up, operate</a:t>
            </a:r>
          </a:p>
          <a:p>
            <a:pPr lvl="1"/>
            <a:r>
              <a:rPr lang="en-US" dirty="0" smtClean="0"/>
              <a:t>cost-efficient</a:t>
            </a:r>
          </a:p>
          <a:p>
            <a:r>
              <a:rPr lang="en-US" dirty="0" smtClean="0"/>
              <a:t>Amazon Aurora</a:t>
            </a:r>
          </a:p>
          <a:p>
            <a:pPr lvl="1"/>
            <a:r>
              <a:rPr lang="en-US" dirty="0"/>
              <a:t>designed to deliver the speed and </a:t>
            </a:r>
            <a:r>
              <a:rPr lang="en-US" dirty="0" smtClean="0"/>
              <a:t>reliability</a:t>
            </a:r>
          </a:p>
          <a:p>
            <a:pPr lvl="1"/>
            <a:r>
              <a:rPr lang="en-US" dirty="0"/>
              <a:t>delivers five times the throughput of standard </a:t>
            </a:r>
            <a:r>
              <a:rPr lang="en-US" dirty="0" err="1" smtClean="0"/>
              <a:t>MySQL</a:t>
            </a: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7: Create a AWS DMS Replication Instance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C:\Users\mounica\Pictures\Downloads\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8: Create AWS DMS Source and Target </a:t>
            </a:r>
            <a:r>
              <a:rPr lang="en-US" dirty="0" smtClean="0"/>
              <a:t>Endpoints</a:t>
            </a:r>
            <a:br>
              <a:rPr lang="en-US" dirty="0" smtClean="0"/>
            </a:br>
            <a:r>
              <a:rPr lang="en-US" sz="2200" dirty="0" smtClean="0"/>
              <a:t>To specify source or target database endpoints using the AWS console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ounica\Pictures\Downloads\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 order to disable foreign key checks during the initial data load, you must add the following commands to the target Aurora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DB instance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ounica\Pictures\Downloads\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9: Create and Run Your AWS DMS Migration Task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mounica\Pictures\Downloads\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4514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mounica\Pictures\Downloads\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9489"/>
            <a:ext cx="9144000" cy="4659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mounica\Pictures\Downloads\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3942"/>
            <a:ext cx="9144000" cy="33501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10: Verify That Your Data Migration Completed Successfully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mounica\Pictures\Downloads\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4685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Advantages of Aurora over Amazon RDS</a:t>
            </a:r>
          </a:p>
          <a:p>
            <a:pPr lvl="1"/>
            <a:r>
              <a:rPr lang="en-US" dirty="0" smtClean="0"/>
              <a:t>Storage auto scaling</a:t>
            </a:r>
          </a:p>
          <a:p>
            <a:pPr lvl="1"/>
            <a:r>
              <a:rPr lang="en-US" dirty="0" smtClean="0"/>
              <a:t>Backup</a:t>
            </a:r>
          </a:p>
          <a:p>
            <a:pPr lvl="1"/>
            <a:r>
              <a:rPr lang="en-US" dirty="0" smtClean="0"/>
              <a:t>Point-in-time </a:t>
            </a:r>
            <a:r>
              <a:rPr lang="en-US" b="1" dirty="0" smtClean="0"/>
              <a:t>recovery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Steps-by-step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74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1: Launch the RDS Instances in a VPC by Using the </a:t>
            </a:r>
            <a:r>
              <a:rPr lang="en-US" dirty="0" err="1" smtClean="0"/>
              <a:t>CloudFormation</a:t>
            </a:r>
            <a:r>
              <a:rPr lang="en-US" dirty="0" smtClean="0"/>
              <a:t> Template.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E:\sweety\my study\MS\4Spring 2018\Cloud Computing\project\screnshot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1"/>
            <a:ext cx="9144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sweety\my study\MS\4Spring 2018\Cloud Computing\project\screnshots\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61" y="1371600"/>
            <a:ext cx="9100839" cy="46861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E:\sweety\my study\MS\4Spring 2018\Cloud Computing\project\screnshots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440738" cy="45140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126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the stack is created, select the stack and choose outputs.</a:t>
            </a:r>
          </a:p>
          <a:p>
            <a:r>
              <a:rPr lang="en-US" sz="2400" dirty="0" smtClean="0"/>
              <a:t>Record </a:t>
            </a:r>
            <a:r>
              <a:rPr lang="en-US" sz="2400" b="1" dirty="0" err="1" smtClean="0"/>
              <a:t>OracleJDBCConnectionString</a:t>
            </a:r>
            <a:r>
              <a:rPr lang="en-US" sz="2400" dirty="0"/>
              <a:t> </a:t>
            </a:r>
            <a:r>
              <a:rPr lang="en-US" sz="2400" dirty="0" smtClean="0"/>
              <a:t>and </a:t>
            </a:r>
            <a:r>
              <a:rPr lang="en-US" sz="2400" b="1" dirty="0" err="1" smtClean="0"/>
              <a:t>AuroraJDBCConnectionString</a:t>
            </a:r>
            <a:r>
              <a:rPr lang="en-US" sz="2400" b="1" dirty="0" smtClean="0"/>
              <a:t> </a:t>
            </a:r>
            <a:r>
              <a:rPr lang="en-US" sz="2400" dirty="0" smtClean="0"/>
              <a:t> for using it later while connecting </a:t>
            </a:r>
            <a:r>
              <a:rPr lang="en-US" sz="2400" dirty="0"/>
              <a:t>Oracle and Aurora </a:t>
            </a:r>
            <a:r>
              <a:rPr lang="en-US" sz="2400" dirty="0" err="1"/>
              <a:t>MySQL</a:t>
            </a:r>
            <a:r>
              <a:rPr lang="en-US" sz="2400" dirty="0"/>
              <a:t> DB </a:t>
            </a:r>
            <a:r>
              <a:rPr lang="en-US" sz="2400" dirty="0" smtClean="0"/>
              <a:t>instances.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098" name="Picture 2" descr="E:\sweety\my study\MS\4Spring 2018\Cloud Computing\project\screnshots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74638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Step 2: Install the SQL Tools and AWS Schema Conversion Tool on Your Local Computer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Workbench/J from </a:t>
            </a:r>
            <a:r>
              <a:rPr lang="en-US" dirty="0" smtClean="0"/>
              <a:t>the SQL Workbench/j website.</a:t>
            </a:r>
          </a:p>
          <a:p>
            <a:r>
              <a:rPr lang="en-US" dirty="0"/>
              <a:t>Oracle Database 12.1.0.2 JDBC </a:t>
            </a:r>
            <a:r>
              <a:rPr lang="en-US" dirty="0" smtClean="0"/>
              <a:t>driver</a:t>
            </a:r>
          </a:p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driver</a:t>
            </a:r>
          </a:p>
          <a:p>
            <a:r>
              <a:rPr lang="en-US" dirty="0"/>
              <a:t>Using SQL Workbench/J, configure JDBC drivers for Oracle and Aurora </a:t>
            </a:r>
            <a:r>
              <a:rPr lang="en-US" dirty="0" err="1"/>
              <a:t>MySQL</a:t>
            </a:r>
            <a:r>
              <a:rPr lang="en-US" dirty="0"/>
              <a:t> to set up </a:t>
            </a:r>
            <a:r>
              <a:rPr lang="en-US" dirty="0" smtClean="0"/>
              <a:t>connectivity</a:t>
            </a:r>
          </a:p>
          <a:p>
            <a:r>
              <a:rPr lang="en-US" dirty="0"/>
              <a:t>install the AWS Schema </a:t>
            </a:r>
            <a:r>
              <a:rPr lang="en-US" dirty="0" smtClean="0"/>
              <a:t>Conversion </a:t>
            </a:r>
            <a:r>
              <a:rPr lang="en-US" dirty="0"/>
              <a:t>Tool and the required JDBC drivers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235</Words>
  <Application>Microsoft Office PowerPoint</Application>
  <PresentationFormat>On-screen Show (4:3)</PresentationFormat>
  <Paragraphs>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Migrating an Amazon RDS Oracle Database to Amazon Aurora MySQL </vt:lpstr>
      <vt:lpstr>Slide 2</vt:lpstr>
      <vt:lpstr>Slide 3</vt:lpstr>
      <vt:lpstr>Steps-by-step migration</vt:lpstr>
      <vt:lpstr>Step 1: Launch the RDS Instances in a VPC by Using the CloudFormation Template. </vt:lpstr>
      <vt:lpstr>Slide 6</vt:lpstr>
      <vt:lpstr>Slide 7</vt:lpstr>
      <vt:lpstr>Slide 8</vt:lpstr>
      <vt:lpstr>Step 2: Install the SQL Tools and AWS Schema Conversion Tool on Your Local Computer </vt:lpstr>
      <vt:lpstr>Step 3: Test Connectivity to the Oracle DB Instance and Create the Sample Schema </vt:lpstr>
      <vt:lpstr>Slide 11</vt:lpstr>
      <vt:lpstr>Step 4: Test the Connectivity to the Aurora MySQL DB Instance </vt:lpstr>
      <vt:lpstr>Step 5: Use the AWS Schema Conversion Tool (AWS SCT) to Convert the Oracle Schema to Aurora MySQL </vt:lpstr>
      <vt:lpstr>Slide 14</vt:lpstr>
      <vt:lpstr>Slide 15</vt:lpstr>
      <vt:lpstr>Slide 16</vt:lpstr>
      <vt:lpstr>Slide 17</vt:lpstr>
      <vt:lpstr>Slide 18</vt:lpstr>
      <vt:lpstr>Step 6: Validate the Schema Conversion </vt:lpstr>
      <vt:lpstr>Step 7: Create a AWS DMS Replication Instance </vt:lpstr>
      <vt:lpstr>Step 8: Create AWS DMS Source and Target Endpoints To specify source or target database endpoints using the AWS console </vt:lpstr>
      <vt:lpstr>In order to disable foreign key checks during the initial data load, you must add the following commands to the target Aurora MySQL DB instance</vt:lpstr>
      <vt:lpstr>Step 9: Create and Run Your AWS DMS Migration Task </vt:lpstr>
      <vt:lpstr>Slide 24</vt:lpstr>
      <vt:lpstr>Slide 25</vt:lpstr>
      <vt:lpstr>Step 10: Verify That Your Data Migration Completed Successfully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an Amazon RDS Oracle Database to Amazon Aurora MySQL </dc:title>
  <dc:creator>mounica</dc:creator>
  <cp:lastModifiedBy>mounica</cp:lastModifiedBy>
  <cp:revision>88</cp:revision>
  <dcterms:created xsi:type="dcterms:W3CDTF">2018-04-26T02:42:41Z</dcterms:created>
  <dcterms:modified xsi:type="dcterms:W3CDTF">2018-04-26T23:00:42Z</dcterms:modified>
</cp:coreProperties>
</file>