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46EDC-311C-45C4-B5B5-2B776C369578}" v="1" dt="2024-06-24T15:50:17.0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7:35:35.62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8905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2008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8780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5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746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3689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8414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5270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90528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39026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267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027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256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52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06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7964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81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796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9498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unika-8/keylogger_project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2782067"/>
            <a:ext cx="11811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Student</a:t>
            </a:r>
            <a:r>
              <a:rPr b="1" spc="-220" dirty="0"/>
              <a:t> </a:t>
            </a:r>
            <a:r>
              <a:rPr b="1" spc="15" dirty="0"/>
              <a:t>Name</a:t>
            </a:r>
            <a:r>
              <a:rPr lang="en-US" b="1" spc="15" dirty="0"/>
              <a:t>:-</a:t>
            </a:r>
            <a:r>
              <a:rPr lang="en-US" b="1" spc="15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Rakurthi Mounika   </a:t>
            </a:r>
            <a:endParaRPr b="1" spc="15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3413841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 dirty="0">
                <a:latin typeface="Trebuchet MS"/>
                <a:cs typeface="Trebuchet MS"/>
              </a:rPr>
              <a:t>Final project</a:t>
            </a:r>
            <a:r>
              <a:rPr lang="en-US" sz="3200" b="1" spc="-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3200" b="1" spc="-5" dirty="0">
                <a:latin typeface="Trebuchet MS"/>
                <a:cs typeface="Trebuchet MS"/>
              </a:rPr>
              <a:t>:- </a:t>
            </a:r>
            <a:r>
              <a:rPr lang="en-US" sz="3200" b="1" spc="-5" dirty="0">
                <a:solidFill>
                  <a:schemeClr val="bg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keylogger</a:t>
            </a:r>
            <a:endParaRPr sz="3200" b="1" dirty="0">
              <a:solidFill>
                <a:schemeClr val="bg1">
                  <a:lumMod val="75000"/>
                  <a:lumOff val="2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BF7BF-2C6E-8421-14A9-3057E99D9880}"/>
              </a:ext>
            </a:extLst>
          </p:cNvPr>
          <p:cNvSpPr txBox="1"/>
          <p:nvPr/>
        </p:nvSpPr>
        <p:spPr>
          <a:xfrm>
            <a:off x="5791200" y="5732252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21221A04E8</a:t>
            </a:r>
          </a:p>
          <a:p>
            <a:r>
              <a:rPr lang="en-US" dirty="0"/>
              <a:t>BONAM VENKATA CHALAMAYYA ENGINEERING COLLEGE ,ODALAREVU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D2B3B-A68E-A8EF-0CE2-C479CFC455D1}"/>
              </a:ext>
            </a:extLst>
          </p:cNvPr>
          <p:cNvSpPr txBox="1"/>
          <p:nvPr/>
        </p:nvSpPr>
        <p:spPr>
          <a:xfrm>
            <a:off x="2705100" y="2077437"/>
            <a:ext cx="643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project's standout feature is its dual approach:</a:t>
            </a:r>
          </a:p>
          <a:p>
            <a:r>
              <a:rPr lang="en-US" sz="2400" dirty="0"/>
              <a:t> not only does it create a keylogger for educational purposes, but it also develops robust detection and prevention tools.</a:t>
            </a:r>
          </a:p>
          <a:p>
            <a:r>
              <a:rPr lang="en-US" sz="2400" dirty="0"/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21106-E74E-221F-07B0-93E543CA3D1A}"/>
              </a:ext>
            </a:extLst>
          </p:cNvPr>
          <p:cNvSpPr txBox="1"/>
          <p:nvPr/>
        </p:nvSpPr>
        <p:spPr>
          <a:xfrm>
            <a:off x="1066800" y="16954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will model: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behavior of a keylogger through its development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Detection algorithms and tools that can identify keylogger activity.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Preventive measures and strategies to safeguard against keyloggers.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AB994-9E5D-738A-4FF2-594D16444512}"/>
              </a:ext>
            </a:extLst>
          </p:cNvPr>
          <p:cNvSpPr txBox="1"/>
          <p:nvPr/>
        </p:nvSpPr>
        <p:spPr>
          <a:xfrm>
            <a:off x="914400" y="2214562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expected outcomes of this project include: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functioning keylogger prototype for educational use.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Effective detection software capable of identifying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set of preventive guidelines and tools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detailed report on the project's findings, ethical considerations, and best practices for cybersecurity.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FB922-DCFF-93F8-CD09-12BBDA12CC7C}"/>
              </a:ext>
            </a:extLst>
          </p:cNvPr>
          <p:cNvSpPr txBox="1"/>
          <p:nvPr/>
        </p:nvSpPr>
        <p:spPr>
          <a:xfrm>
            <a:off x="6696075" y="5895975"/>
            <a:ext cx="4581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Rakurthi Mounika</a:t>
            </a:r>
          </a:p>
          <a:p>
            <a:r>
              <a:rPr lang="en-US" sz="1600" b="1" dirty="0"/>
              <a:t>21221A04E8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C5D0-D2A6-82FC-F575-103B2E28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2FF04-C8BE-1BF8-1143-6110CC0A2DA8}"/>
              </a:ext>
            </a:extLst>
          </p:cNvPr>
          <p:cNvSpPr txBox="1"/>
          <p:nvPr/>
        </p:nvSpPr>
        <p:spPr>
          <a:xfrm>
            <a:off x="1219200" y="23622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2"/>
              </a:rPr>
              <a:t>https://github.</a:t>
            </a:r>
            <a:r>
              <a:rPr lang="en-IN" sz="2800">
                <a:hlinkClick r:id="rId2"/>
              </a:rPr>
              <a:t>com/mounika-8</a:t>
            </a:r>
            <a:r>
              <a:rPr lang="en-IN" sz="2800" dirty="0">
                <a:hlinkClick r:id="rId2"/>
              </a:rPr>
              <a:t>/keylogger_project.git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836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15A9D-B8BF-ECCB-A6D7-BF8B658F5350}"/>
              </a:ext>
            </a:extLst>
          </p:cNvPr>
          <p:cNvSpPr txBox="1"/>
          <p:nvPr/>
        </p:nvSpPr>
        <p:spPr>
          <a:xfrm>
            <a:off x="2225093" y="2168604"/>
            <a:ext cx="7280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LOGKEYGER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4F1B2-D49A-1154-2FE8-8A6C1B70461A}"/>
              </a:ext>
            </a:extLst>
          </p:cNvPr>
          <p:cNvSpPr txBox="1"/>
          <p:nvPr/>
        </p:nvSpPr>
        <p:spPr>
          <a:xfrm>
            <a:off x="3172728" y="3350243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BC5E-EE91-E41D-FC8E-7C5B5AF6C00C}"/>
              </a:ext>
            </a:extLst>
          </p:cNvPr>
          <p:cNvSpPr txBox="1"/>
          <p:nvPr/>
        </p:nvSpPr>
        <p:spPr>
          <a:xfrm>
            <a:off x="2081784" y="1600200"/>
            <a:ext cx="743003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INTRODUCTION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STATEMENT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OVERVIEW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WHO ARE THE END USERS?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YOUR SOLUTION AND ITS VALUE  PROPOSITION</a:t>
            </a:r>
          </a:p>
          <a:p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&gt; THE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2800" b="1" spc="8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2800" b="1" spc="-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en-US" sz="2800" b="1" spc="-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MODELLING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RESULT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E626-4268-A5C3-014C-71026014BDC3}"/>
              </a:ext>
            </a:extLst>
          </p:cNvPr>
          <p:cNvSpPr txBox="1"/>
          <p:nvPr/>
        </p:nvSpPr>
        <p:spPr>
          <a:xfrm>
            <a:off x="663950" y="2019300"/>
            <a:ext cx="7303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Keyloggers pose a significant threat to cybersecurity by capturing sensitive information such as passwords, credit card numbers, and personal messages.</a:t>
            </a:r>
          </a:p>
          <a:p>
            <a:pPr algn="just"/>
            <a:r>
              <a:rPr lang="en-US" sz="2400" dirty="0"/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/>
            <a:r>
              <a:rPr lang="en-US" sz="2400" dirty="0"/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F9EB4-646C-9005-BD95-0B88A216B9C0}"/>
              </a:ext>
            </a:extLst>
          </p:cNvPr>
          <p:cNvSpPr txBox="1"/>
          <p:nvPr/>
        </p:nvSpPr>
        <p:spPr>
          <a:xfrm>
            <a:off x="685800" y="1600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/>
            <a:r>
              <a:rPr lang="en-US" sz="2400" dirty="0"/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/>
            <a:r>
              <a:rPr lang="en-US" sz="2400" dirty="0"/>
              <a:t> The project aims to equip cybersecurity professionals, educators, and students with the knowledge and tools to detect and prevent keylogger threats effectively.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BC71869-B258-F1FD-83E0-3A89A897D47D}"/>
              </a:ext>
            </a:extLst>
          </p:cNvPr>
          <p:cNvSpPr/>
          <p:nvPr/>
        </p:nvSpPr>
        <p:spPr>
          <a:xfrm>
            <a:off x="8991600" y="3962400"/>
            <a:ext cx="1219200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116CCE7-6428-CEBF-6B6B-1953080EC726}"/>
              </a:ext>
            </a:extLst>
          </p:cNvPr>
          <p:cNvGrpSpPr/>
          <p:nvPr/>
        </p:nvGrpSpPr>
        <p:grpSpPr>
          <a:xfrm>
            <a:off x="715652" y="381000"/>
            <a:ext cx="933450" cy="838200"/>
            <a:chOff x="742950" y="1104900"/>
            <a:chExt cx="1743075" cy="13335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46C6567-76A6-4A13-1185-997A0060CA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04290A-385D-6576-B8D4-5338DD3ABE8F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82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6D7B-8D16-5CBF-FCD1-D5098E7AC1BB}"/>
              </a:ext>
            </a:extLst>
          </p:cNvPr>
          <p:cNvSpPr txBox="1"/>
          <p:nvPr/>
        </p:nvSpPr>
        <p:spPr>
          <a:xfrm>
            <a:off x="990599" y="2255996"/>
            <a:ext cx="7667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project involves: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Developing a basic software-based keylogger to capture keystrokes.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Exploring and implementing detection techniques to identify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Investigating and applying preventive measures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F066AAC-21B6-B021-5B27-C39A31105DB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4816" y="184666"/>
            <a:ext cx="116184" cy="1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E24521D-A61F-014A-E3DA-34A61A6EDC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775" y="2072417"/>
            <a:ext cx="10848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97B352C-7F1F-4A87-030E-684E241B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9" y="2049372"/>
            <a:ext cx="921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responsible for protecting systems and networks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Teachers and professors who can use the project for instructional purposes in cybersecurity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studying computer science or cybersecurity who need practical knowledge of keylogger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25DF056-D198-7663-1C0B-9BA7FBC3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540"/>
            <a:ext cx="9525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Administrators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managing the security of organizational IT infrastructure, seeking to enhance their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Experts investigating new methods of detecting and preventing cyber threats, including keyloggers.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testing systems for vulnerabilities to improve security measures and protect against malicious attacks. </a:t>
            </a:r>
          </a:p>
        </p:txBody>
      </p:sp>
    </p:spTree>
    <p:extLst>
      <p:ext uri="{BB962C8B-B14F-4D97-AF65-F5344CB8AC3E}">
        <p14:creationId xmlns:p14="http://schemas.microsoft.com/office/powerpoint/2010/main" val="26427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A0EDD-5E10-87EF-0EA6-182D86B425D4}"/>
              </a:ext>
            </a:extLst>
          </p:cNvPr>
          <p:cNvSpPr txBox="1"/>
          <p:nvPr/>
        </p:nvSpPr>
        <p:spPr>
          <a:xfrm>
            <a:off x="2971800" y="2562750"/>
            <a:ext cx="6715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provides a comprehensive understanding of keyloggers, from their development to their detection and prevention.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616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Trebuchet MS</vt:lpstr>
      <vt:lpstr>Wingdings 3</vt:lpstr>
      <vt:lpstr>Ion</vt:lpstr>
      <vt:lpstr>Student Name:-Rakurthi Mounika 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PowerPoint Presentation</vt:lpstr>
      <vt:lpstr>RESULTS</vt:lpstr>
      <vt:lpstr>PROJECT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Rajeswari Rakurthi</cp:lastModifiedBy>
  <cp:revision>7</cp:revision>
  <dcterms:created xsi:type="dcterms:W3CDTF">2024-06-03T05:48:59Z</dcterms:created>
  <dcterms:modified xsi:type="dcterms:W3CDTF">2024-06-24T15:52:41Z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