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74" r:id="rId4"/>
    <p:sldId id="258" r:id="rId5"/>
    <p:sldId id="275" r:id="rId6"/>
    <p:sldId id="280" r:id="rId7"/>
    <p:sldId id="281" r:id="rId8"/>
    <p:sldId id="282" r:id="rId9"/>
    <p:sldId id="283" r:id="rId10"/>
    <p:sldId id="276" r:id="rId11"/>
    <p:sldId id="27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9223" autoAdjust="0"/>
  </p:normalViewPr>
  <p:slideViewPr>
    <p:cSldViewPr>
      <p:cViewPr varScale="1">
        <p:scale>
          <a:sx n="78" d="100"/>
          <a:sy n="78" d="100"/>
        </p:scale>
        <p:origin x="-1570"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ln>
        </p:spPr>
        <p:txBody>
          <a:bodyPr/>
          <a:lstStyle/>
          <a:p>
            <a:pPr>
              <a:defRPr/>
            </a:pPr>
            <a:endParaRPr 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ln>
          <a:effectLst/>
        </p:spPr>
        <p:txBody>
          <a:bodyPr/>
          <a:lstStyle/>
          <a:p>
            <a:pPr>
              <a:defRPr/>
            </a:pPr>
            <a:endParaRPr lang="en-US"/>
          </a:p>
        </p:txBody>
      </p:sp>
      <p:sp>
        <p:nvSpPr>
          <p:cNvPr id="7170"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smtClean="0"/>
              <a:t>Click to edit Master title style</a:t>
            </a:r>
            <a:endParaRPr lang="en-US" altLang="en-US"/>
          </a:p>
        </p:txBody>
      </p:sp>
      <p:sp>
        <p:nvSpPr>
          <p:cNvPr id="7171" name="Rectangle 3"/>
          <p:cNvSpPr>
            <a:spLocks noGrp="1" noChangeArrowheads="1"/>
          </p:cNvSpPr>
          <p:nvPr>
            <p:ph type="subTitle" idx="1"/>
          </p:nvPr>
        </p:nvSpPr>
        <p:spPr>
          <a:xfrm>
            <a:off x="1981200" y="3962400"/>
            <a:ext cx="6553200" cy="1752600"/>
          </a:xfrm>
        </p:spPr>
        <p:txBody>
          <a:bodyPr/>
          <a:lstStyle>
            <a:lvl1pPr marL="0" indent="0">
              <a:buFont typeface="Wingdings" panose="05000000000000000000" pitchFamily="2" charset="2"/>
              <a:buNone/>
              <a:defRPr sz="2800"/>
            </a:lvl1pPr>
          </a:lstStyle>
          <a:p>
            <a:r>
              <a:rPr lang="en-US" altLang="en-US" smtClean="0"/>
              <a:t>Click to edit Master subtitle style</a:t>
            </a:r>
            <a:endParaRPr lang="en-US" altLang="en-US"/>
          </a:p>
        </p:txBody>
      </p:sp>
      <p:sp>
        <p:nvSpPr>
          <p:cNvPr id="6" name="Rectangle 4"/>
          <p:cNvSpPr>
            <a:spLocks noGrp="1" noChangeArrowheads="1"/>
          </p:cNvSpPr>
          <p:nvPr>
            <p:ph type="dt" sz="half" idx="10"/>
          </p:nvPr>
        </p:nvSpPr>
        <p:spPr/>
        <p:txBody>
          <a:bodyPr/>
          <a:lstStyle>
            <a:lvl1pPr>
              <a:defRPr smtClean="0"/>
            </a:lvl1pPr>
          </a:lstStyle>
          <a:p>
            <a:fld id="{1D8BD707-D9CF-40AE-B4C6-C98DA3205C09}" type="datetimeFigureOut">
              <a:rPr lang="en-US" smtClean="0"/>
            </a:fld>
            <a:endParaRPr lang="en-US"/>
          </a:p>
        </p:txBody>
      </p:sp>
      <p:sp>
        <p:nvSpPr>
          <p:cNvPr id="7" name="Rectangle 5"/>
          <p:cNvSpPr>
            <a:spLocks noGrp="1" noChangeArrowheads="1"/>
          </p:cNvSpPr>
          <p:nvPr>
            <p:ph type="ftr" sz="quarter" idx="11"/>
          </p:nvPr>
        </p:nvSpPr>
        <p:spPr>
          <a:xfrm>
            <a:off x="3124200" y="6243638"/>
            <a:ext cx="2895600" cy="457200"/>
          </a:xfrm>
        </p:spPr>
        <p:txBody>
          <a:bodyPr/>
          <a:lstStyle>
            <a:lvl1pPr>
              <a:defRPr smtClean="0"/>
            </a:lvl1pPr>
          </a:lstStyle>
          <a:p>
            <a:endParaRPr lang="en-US"/>
          </a:p>
        </p:txBody>
      </p:sp>
      <p:sp>
        <p:nvSpPr>
          <p:cNvPr id="8" name="Rectangle 6"/>
          <p:cNvSpPr>
            <a:spLocks noGrp="1" noChangeArrowheads="1"/>
          </p:cNvSpPr>
          <p:nvPr>
            <p:ph type="sldNum" sz="quarter" idx="12"/>
          </p:nvPr>
        </p:nvSpPr>
        <p:spPr/>
        <p:txBody>
          <a:bodyPr/>
          <a:lstStyle>
            <a:lvl1pPr>
              <a:defRPr smtClean="0"/>
            </a:lvl1p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fld id="{1D8BD707-D9CF-40AE-B4C6-C98DA3205C09}" type="datetimeFigureOut">
              <a:rPr lang="en-US" smtClean="0"/>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fld id="{1D8BD707-D9CF-40AE-B4C6-C98DA3205C09}" type="datetimeFigureOut">
              <a:rPr lang="en-US" smtClean="0"/>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B6F15528-21DE-4FAA-801E-634DDDAF4B2B}"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hasCustomPrompt="1"/>
          </p:nvPr>
        </p:nvSpPr>
        <p:spPr>
          <a:xfrm>
            <a:off x="457200" y="1600200"/>
            <a:ext cx="8229600" cy="4530725"/>
          </a:xfrm>
        </p:spPr>
        <p:txBody>
          <a:bodyPr/>
          <a:lstStyle/>
          <a:p>
            <a:pPr lvl="0"/>
            <a:r>
              <a:rPr lang="en-US" noProof="0" smtClean="0"/>
              <a:t>Click icon to add table</a:t>
            </a:r>
            <a:endParaRPr lang="en-US" noProof="0"/>
          </a:p>
        </p:txBody>
      </p:sp>
      <p:sp>
        <p:nvSpPr>
          <p:cNvPr id="4" name="Rectangle 4"/>
          <p:cNvSpPr>
            <a:spLocks noGrp="1" noChangeArrowheads="1"/>
          </p:cNvSpPr>
          <p:nvPr>
            <p:ph type="dt" sz="half" idx="10"/>
          </p:nvPr>
        </p:nvSpPr>
        <p:spPr/>
        <p:txBody>
          <a:bodyPr/>
          <a:lstStyle>
            <a:lvl1pPr>
              <a:defRPr/>
            </a:lvl1pPr>
          </a:lstStyle>
          <a:p>
            <a:fld id="{1D8BD707-D9CF-40AE-B4C6-C98DA3205C09}" type="datetimeFigureOut">
              <a:rPr lang="en-US" smtClean="0"/>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B6F15528-21DE-4FAA-801E-634DDDAF4B2B}"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Rectangle 4"/>
          <p:cNvSpPr>
            <a:spLocks noGrp="1" noChangeArrowheads="1"/>
          </p:cNvSpPr>
          <p:nvPr>
            <p:ph type="dt" sz="half" idx="10"/>
          </p:nvPr>
        </p:nvSpPr>
        <p:spPr/>
        <p:txBody>
          <a:bodyPr/>
          <a:lstStyle>
            <a:lvl1pPr>
              <a:defRPr/>
            </a:lvl1pPr>
          </a:lstStyle>
          <a:p>
            <a:fld id="{1D8BD707-D9CF-40AE-B4C6-C98DA3205C09}" type="datetimeFigureOut">
              <a:rPr lang="en-US" smtClean="0"/>
            </a:fld>
            <a:endParaRPr lang="en-US"/>
          </a:p>
        </p:txBody>
      </p:sp>
      <p:sp>
        <p:nvSpPr>
          <p:cNvPr id="7" name="Rectangle 5"/>
          <p:cNvSpPr>
            <a:spLocks noGrp="1" noChangeArrowheads="1"/>
          </p:cNvSpPr>
          <p:nvPr>
            <p:ph type="ftr" sz="quarter" idx="11"/>
          </p:nvPr>
        </p:nvSpPr>
        <p:spPr/>
        <p:txBody>
          <a:bodyPr/>
          <a:lstStyle>
            <a:lvl1pPr>
              <a:defRPr/>
            </a:lvl1pPr>
          </a:lstStyle>
          <a:p>
            <a:endParaRPr lang="en-US"/>
          </a:p>
        </p:txBody>
      </p:sp>
      <p:sp>
        <p:nvSpPr>
          <p:cNvPr id="8" name="Rectangle 6"/>
          <p:cNvSpPr>
            <a:spLocks noGrp="1" noChangeArrowheads="1"/>
          </p:cNvSpPr>
          <p:nvPr>
            <p:ph type="sldNum" sz="quarter" idx="12"/>
          </p:nvPr>
        </p:nvSpPr>
        <p:spPr/>
        <p:txBody>
          <a:bodyPr/>
          <a:lstStyle>
            <a:lvl1pPr>
              <a:defRPr/>
            </a:lvl1pPr>
          </a:lstStyle>
          <a:p>
            <a:fld id="{B6F15528-21DE-4FAA-801E-634DDDAF4B2B}"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hart Placeholder 3"/>
          <p:cNvSpPr>
            <a:spLocks noGrp="1"/>
          </p:cNvSpPr>
          <p:nvPr>
            <p:ph type="chart" sz="half" idx="2" hasCustomPrompt="1"/>
          </p:nvPr>
        </p:nvSpPr>
        <p:spPr>
          <a:xfrm>
            <a:off x="4648200" y="1600200"/>
            <a:ext cx="4038600" cy="4530725"/>
          </a:xfrm>
        </p:spPr>
        <p:txBody>
          <a:bodyPr/>
          <a:lstStyle/>
          <a:p>
            <a:pPr lvl="0"/>
            <a:r>
              <a:rPr lang="en-US" noProof="0" smtClean="0"/>
              <a:t>Click icon to add chart</a:t>
            </a:r>
            <a:endParaRPr lang="en-US" noProof="0"/>
          </a:p>
        </p:txBody>
      </p:sp>
      <p:sp>
        <p:nvSpPr>
          <p:cNvPr id="5" name="Rectangle 4"/>
          <p:cNvSpPr>
            <a:spLocks noGrp="1" noChangeArrowheads="1"/>
          </p:cNvSpPr>
          <p:nvPr>
            <p:ph type="dt" sz="half" idx="10"/>
          </p:nvPr>
        </p:nvSpPr>
        <p:spPr/>
        <p:txBody>
          <a:bodyPr/>
          <a:lstStyle>
            <a:lvl1pPr>
              <a:defRPr/>
            </a:lvl1pPr>
          </a:lstStyle>
          <a:p>
            <a:fld id="{1D8BD707-D9CF-40AE-B4C6-C98DA3205C09}" type="datetimeFigureOut">
              <a:rPr lang="en-US" smtClean="0"/>
            </a:fld>
            <a:endParaRPr 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fld id="{1D8BD707-D9CF-40AE-B4C6-C98DA3205C09}" type="datetimeFigureOut">
              <a:rPr lang="en-US" smtClean="0"/>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B6F15528-21DE-4FAA-801E-634DDDAF4B2B}" type="slidenum">
              <a:rPr lang="en-US" smtClean="0"/>
            </a:fld>
            <a:endParaRPr lang="en-US"/>
          </a:p>
        </p:txBody>
      </p:sp>
      <p:pic>
        <p:nvPicPr>
          <p:cNvPr id="7" name="Picture 6" descr="image001.png"/>
          <p:cNvPicPr>
            <a:picLocks noChangeAspect="1"/>
          </p:cNvPicPr>
          <p:nvPr/>
        </p:nvPicPr>
        <p:blipFill>
          <a:blip r:embed="rId2" cstate="print"/>
          <a:stretch>
            <a:fillRect/>
          </a:stretch>
        </p:blipFill>
        <p:spPr>
          <a:xfrm>
            <a:off x="8229600" y="228600"/>
            <a:ext cx="774259" cy="774259"/>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endParaRPr lang="en-US" smtClean="0"/>
          </a:p>
        </p:txBody>
      </p:sp>
      <p:sp>
        <p:nvSpPr>
          <p:cNvPr id="4" name="Rectangle 4"/>
          <p:cNvSpPr>
            <a:spLocks noGrp="1" noChangeArrowheads="1"/>
          </p:cNvSpPr>
          <p:nvPr>
            <p:ph type="dt" sz="half" idx="10"/>
          </p:nvPr>
        </p:nvSpPr>
        <p:spPr/>
        <p:txBody>
          <a:bodyPr/>
          <a:lstStyle>
            <a:lvl1pPr>
              <a:defRPr/>
            </a:lvl1pPr>
          </a:lstStyle>
          <a:p>
            <a:fld id="{1D8BD707-D9CF-40AE-B4C6-C98DA3205C09}" type="datetimeFigureOut">
              <a:rPr lang="en-US" smtClean="0"/>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fld id="{1D8BD707-D9CF-40AE-B4C6-C98DA3205C09}" type="datetimeFigureOut">
              <a:rPr lang="en-US" smtClean="0"/>
            </a:fld>
            <a:endParaRPr 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Rectangle 4"/>
          <p:cNvSpPr>
            <a:spLocks noGrp="1" noChangeArrowheads="1"/>
          </p:cNvSpPr>
          <p:nvPr>
            <p:ph type="dt" sz="half" idx="10"/>
          </p:nvPr>
        </p:nvSpPr>
        <p:spPr/>
        <p:txBody>
          <a:bodyPr/>
          <a:lstStyle>
            <a:lvl1pPr>
              <a:defRPr/>
            </a:lvl1pPr>
          </a:lstStyle>
          <a:p>
            <a:fld id="{1D8BD707-D9CF-40AE-B4C6-C98DA3205C09}" type="datetimeFigureOut">
              <a:rPr lang="en-US" smtClean="0"/>
            </a:fld>
            <a:endParaRPr lang="en-US"/>
          </a:p>
        </p:txBody>
      </p:sp>
      <p:sp>
        <p:nvSpPr>
          <p:cNvPr id="8" name="Rectangle 5"/>
          <p:cNvSpPr>
            <a:spLocks noGrp="1" noChangeArrowheads="1"/>
          </p:cNvSpPr>
          <p:nvPr>
            <p:ph type="ftr" sz="quarter" idx="11"/>
          </p:nvPr>
        </p:nvSpPr>
        <p:spPr/>
        <p:txBody>
          <a:bodyPr/>
          <a:lstStyle>
            <a:lvl1pPr>
              <a:defRPr/>
            </a:lvl1pPr>
          </a:lstStyle>
          <a:p>
            <a:endParaRPr lang="en-US"/>
          </a:p>
        </p:txBody>
      </p:sp>
      <p:sp>
        <p:nvSpPr>
          <p:cNvPr id="9" name="Rectangle 6"/>
          <p:cNvSpPr>
            <a:spLocks noGrp="1" noChangeArrowheads="1"/>
          </p:cNvSpPr>
          <p:nvPr>
            <p:ph type="sldNum" sz="quarter" idx="12"/>
          </p:nvPr>
        </p:nvSpPr>
        <p:spPr/>
        <p:txBody>
          <a:bodyPr/>
          <a:lstStyle>
            <a:lvl1pPr>
              <a:defRPr/>
            </a:lvl1p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fld id="{1D8BD707-D9CF-40AE-B4C6-C98DA3205C09}" type="datetimeFigureOut">
              <a:rPr lang="en-US" smtClean="0"/>
            </a:fld>
            <a:endParaRPr lang="en-US"/>
          </a:p>
        </p:txBody>
      </p:sp>
      <p:sp>
        <p:nvSpPr>
          <p:cNvPr id="4" name="Rectangle 5"/>
          <p:cNvSpPr>
            <a:spLocks noGrp="1" noChangeArrowheads="1"/>
          </p:cNvSpPr>
          <p:nvPr>
            <p:ph type="ftr" sz="quarter" idx="11"/>
          </p:nvPr>
        </p:nvSpPr>
        <p:spPr/>
        <p:txBody>
          <a:bodyPr/>
          <a:lstStyle>
            <a:lvl1pPr>
              <a:defRPr/>
            </a:lvl1pPr>
          </a:lstStyle>
          <a:p>
            <a:endParaRPr lang="en-US"/>
          </a:p>
        </p:txBody>
      </p:sp>
      <p:sp>
        <p:nvSpPr>
          <p:cNvPr id="5" name="Rectangle 6"/>
          <p:cNvSpPr>
            <a:spLocks noGrp="1" noChangeArrowheads="1"/>
          </p:cNvSpPr>
          <p:nvPr>
            <p:ph type="sldNum" sz="quarter" idx="12"/>
          </p:nvPr>
        </p:nvSpPr>
        <p:spPr/>
        <p:txBody>
          <a:bodyPr/>
          <a:lstStyle>
            <a:lvl1pPr>
              <a:defRPr/>
            </a:lvl1pPr>
          </a:lstStyle>
          <a:p>
            <a:fld id="{B6F15528-21DE-4FAA-801E-634DDDAF4B2B}" type="slidenum">
              <a:rPr lang="en-US" smtClean="0"/>
            </a:fld>
            <a:endParaRPr lang="en-US"/>
          </a:p>
        </p:txBody>
      </p:sp>
    </p:spTree>
  </p:cSld>
  <p:clrMapOvr>
    <a:masterClrMapping/>
  </p:clrMapOvr>
  <p:transition>
    <p:zoom/>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fld id="{1D8BD707-D9CF-40AE-B4C6-C98DA3205C09}" type="datetimeFigureOut">
              <a:rPr lang="en-US" smtClean="0"/>
            </a:fld>
            <a:endParaRPr lang="en-US"/>
          </a:p>
        </p:txBody>
      </p:sp>
      <p:sp>
        <p:nvSpPr>
          <p:cNvPr id="3" name="Rectangle 5"/>
          <p:cNvSpPr>
            <a:spLocks noGrp="1" noChangeArrowheads="1"/>
          </p:cNvSpPr>
          <p:nvPr>
            <p:ph type="ftr" sz="quarter" idx="11"/>
          </p:nvPr>
        </p:nvSpPr>
        <p:spPr/>
        <p:txBody>
          <a:bodyPr/>
          <a:lstStyle>
            <a:lvl1pPr>
              <a:defRPr/>
            </a:lvl1pPr>
          </a:lstStyle>
          <a:p>
            <a:endParaRPr lang="en-US"/>
          </a:p>
        </p:txBody>
      </p:sp>
      <p:sp>
        <p:nvSpPr>
          <p:cNvPr id="4" name="Rectangle 6"/>
          <p:cNvSpPr>
            <a:spLocks noGrp="1" noChangeArrowheads="1"/>
          </p:cNvSpPr>
          <p:nvPr>
            <p:ph type="sldNum" sz="quarter" idx="12"/>
          </p:nvPr>
        </p:nvSpPr>
        <p:spPr/>
        <p:txBody>
          <a:bodyPr/>
          <a:lstStyle>
            <a:lvl1pPr>
              <a:defRPr/>
            </a:lvl1pPr>
          </a:lstStyle>
          <a:p>
            <a:fld id="{B6F15528-21DE-4FAA-801E-634DDDAF4B2B}" type="slidenum">
              <a:rPr lang="en-US" smtClean="0"/>
            </a:fld>
            <a:endParaRPr lang="en-US"/>
          </a:p>
        </p:txBody>
      </p:sp>
      <p:pic>
        <p:nvPicPr>
          <p:cNvPr id="5" name="Picture 4" descr="image001.png"/>
          <p:cNvPicPr>
            <a:picLocks noChangeAspect="1"/>
          </p:cNvPicPr>
          <p:nvPr/>
        </p:nvPicPr>
        <p:blipFill>
          <a:blip r:embed="rId2" cstate="print"/>
          <a:stretch>
            <a:fillRect/>
          </a:stretch>
        </p:blipFill>
        <p:spPr>
          <a:xfrm>
            <a:off x="8293541" y="76200"/>
            <a:ext cx="774259" cy="774259"/>
          </a:xfrm>
          <a:prstGeom prst="rect">
            <a:avLst/>
          </a:prstGeom>
        </p:spPr>
      </p:pic>
    </p:spTree>
  </p:cSld>
  <p:clrMapOvr>
    <a:masterClrMapping/>
  </p:clrMapOvr>
  <p:transition>
    <p:zoom/>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Rectangle 4"/>
          <p:cNvSpPr>
            <a:spLocks noGrp="1" noChangeArrowheads="1"/>
          </p:cNvSpPr>
          <p:nvPr>
            <p:ph type="dt" sz="half" idx="10"/>
          </p:nvPr>
        </p:nvSpPr>
        <p:spPr/>
        <p:txBody>
          <a:bodyPr/>
          <a:lstStyle>
            <a:lvl1pPr>
              <a:defRPr/>
            </a:lvl1pPr>
          </a:lstStyle>
          <a:p>
            <a:fld id="{1D8BD707-D9CF-40AE-B4C6-C98DA3205C09}" type="datetimeFigureOut">
              <a:rPr lang="en-US" smtClean="0"/>
            </a:fld>
            <a:endParaRPr 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Rectangle 4"/>
          <p:cNvSpPr>
            <a:spLocks noGrp="1" noChangeArrowheads="1"/>
          </p:cNvSpPr>
          <p:nvPr>
            <p:ph type="dt" sz="half" idx="10"/>
          </p:nvPr>
        </p:nvSpPr>
        <p:spPr/>
        <p:txBody>
          <a:bodyPr/>
          <a:lstStyle>
            <a:lvl1pPr>
              <a:defRPr/>
            </a:lvl1pPr>
          </a:lstStyle>
          <a:p>
            <a:fld id="{1D8BD707-D9CF-40AE-B4C6-C98DA3205C09}" type="datetimeFigureOut">
              <a:rPr lang="en-US" smtClean="0"/>
            </a:fld>
            <a:endParaRPr 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7813"/>
            <a:ext cx="8229600" cy="1139825"/>
          </a:xfrm>
          <a:prstGeom prst="rect">
            <a:avLst/>
          </a:prstGeom>
          <a:noFill/>
          <a:ln w="9525">
            <a:noFill/>
            <a:miter lim="800000"/>
          </a:ln>
        </p:spPr>
        <p:txBody>
          <a:bodyPr vert="horz" wrap="square" lIns="91440" tIns="45720" rIns="91440" bIns="45720" numCol="1" anchor="t" anchorCtr="0" compatLnSpc="1"/>
          <a:lstStyle/>
          <a:p>
            <a:pPr lvl="0"/>
            <a:r>
              <a:rPr lang="en-US" altLang="en-US" smtClean="0"/>
              <a:t>Click to edit Master title style</a:t>
            </a:r>
            <a:endParaRPr lang="en-US" altLang="en-US" smtClean="0"/>
          </a:p>
        </p:txBody>
      </p:sp>
      <p:sp>
        <p:nvSpPr>
          <p:cNvPr id="4099" name="Rectangle 3"/>
          <p:cNvSpPr>
            <a:spLocks noGrp="1" noChangeArrowheads="1"/>
          </p:cNvSpPr>
          <p:nvPr>
            <p:ph type="body" idx="1"/>
          </p:nvPr>
        </p:nvSpPr>
        <p:spPr bwMode="auto">
          <a:xfrm>
            <a:off x="457200" y="1600200"/>
            <a:ext cx="8229600" cy="4530725"/>
          </a:xfrm>
          <a:prstGeom prst="rect">
            <a:avLst/>
          </a:prstGeom>
          <a:noFill/>
          <a:ln w="9525">
            <a:noFill/>
            <a:miter lim="800000"/>
          </a:ln>
        </p:spPr>
        <p:txBody>
          <a:bodyPr vert="horz" wrap="square" lIns="91440" tIns="45720" rIns="91440" bIns="45720" numCol="1" anchor="t" anchorCtr="0" compatLnSpc="1"/>
          <a:lstStyle/>
          <a:p>
            <a:pPr lvl="0"/>
            <a:r>
              <a:rPr lang="en-US" altLang="en-US" smtClean="0"/>
              <a:t>Click to edit Master text styles</a:t>
            </a:r>
            <a:endParaRPr lang="en-US" altLang="en-US" smtClean="0"/>
          </a:p>
          <a:p>
            <a:pPr lvl="1"/>
            <a:r>
              <a:rPr lang="en-US" altLang="en-US" smtClean="0"/>
              <a:t>Second level</a:t>
            </a:r>
            <a:endParaRPr lang="en-US" altLang="en-US" smtClean="0"/>
          </a:p>
          <a:p>
            <a:pPr lvl="2"/>
            <a:r>
              <a:rPr lang="en-US" altLang="en-US" smtClean="0"/>
              <a:t>Third level</a:t>
            </a:r>
            <a:endParaRPr lang="en-US" altLang="en-US" smtClean="0"/>
          </a:p>
          <a:p>
            <a:pPr lvl="3"/>
            <a:r>
              <a:rPr lang="en-US" altLang="en-US" smtClean="0"/>
              <a:t>Fourth level</a:t>
            </a:r>
            <a:endParaRPr lang="en-US" altLang="en-US" smtClean="0"/>
          </a:p>
          <a:p>
            <a:pPr lvl="4"/>
            <a:r>
              <a:rPr lang="en-US" altLang="en-US" smtClean="0"/>
              <a:t>Fifth level</a:t>
            </a:r>
            <a:endParaRPr lang="en-US" altLang="en-US" smtClean="0"/>
          </a:p>
        </p:txBody>
      </p:sp>
      <p:sp>
        <p:nvSpPr>
          <p:cNvPr id="6148" name="Rectangle 4"/>
          <p:cNvSpPr>
            <a:spLocks noGrp="1" noChangeArrowheads="1"/>
          </p:cNvSpPr>
          <p:nvPr>
            <p:ph type="dt" sz="half" idx="2"/>
          </p:nvPr>
        </p:nvSpPr>
        <p:spPr bwMode="auto">
          <a:xfrm>
            <a:off x="457200" y="6243638"/>
            <a:ext cx="2133600" cy="457200"/>
          </a:xfrm>
          <a:prstGeom prst="rect">
            <a:avLst/>
          </a:prstGeom>
          <a:noFill/>
          <a:ln w="9525">
            <a:noFill/>
            <a:miter lim="800000"/>
          </a:ln>
          <a:effectLst/>
        </p:spPr>
        <p:txBody>
          <a:bodyPr vert="horz" wrap="square" lIns="91440" tIns="45720" rIns="91440" bIns="45720" numCol="1" anchor="b" anchorCtr="0" compatLnSpc="1"/>
          <a:lstStyle>
            <a:lvl1pPr>
              <a:defRPr sz="1200" smtClean="0">
                <a:latin typeface="+mj-lt"/>
              </a:defRPr>
            </a:lvl1pPr>
          </a:lstStyle>
          <a:p>
            <a:fld id="{1D8BD707-D9CF-40AE-B4C6-C98DA3205C09}" type="datetimeFigureOut">
              <a:rPr lang="en-US" smtClean="0"/>
            </a:fld>
            <a:endParaRPr lang="en-US"/>
          </a:p>
        </p:txBody>
      </p:sp>
      <p:sp>
        <p:nvSpPr>
          <p:cNvPr id="6149"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sz="1200" smtClean="0">
                <a:latin typeface="+mj-lt"/>
              </a:defRPr>
            </a:lvl1pPr>
          </a:lstStyle>
          <a:p>
            <a:endParaRPr lang="en-US"/>
          </a:p>
        </p:txBody>
      </p:sp>
      <p:sp>
        <p:nvSpPr>
          <p:cNvPr id="6150" name="Rectangle 6"/>
          <p:cNvSpPr>
            <a:spLocks noGrp="1" noChangeArrowheads="1"/>
          </p:cNvSpPr>
          <p:nvPr>
            <p:ph type="sldNum" sz="quarter" idx="4"/>
          </p:nvPr>
        </p:nvSpPr>
        <p:spPr bwMode="auto">
          <a:xfrm>
            <a:off x="6553200" y="6243638"/>
            <a:ext cx="2133600" cy="457200"/>
          </a:xfrm>
          <a:prstGeom prst="rect">
            <a:avLst/>
          </a:prstGeom>
          <a:noFill/>
          <a:ln w="9525">
            <a:noFill/>
            <a:miter lim="800000"/>
          </a:ln>
          <a:effectLst/>
        </p:spPr>
        <p:txBody>
          <a:bodyPr vert="horz" wrap="square" lIns="91440" tIns="45720" rIns="91440" bIns="45720" numCol="1" anchor="b" anchorCtr="0" compatLnSpc="1"/>
          <a:lstStyle>
            <a:lvl1pPr algn="r">
              <a:defRPr sz="1200" smtClean="0">
                <a:latin typeface="+mj-lt"/>
              </a:defRPr>
            </a:lvl1pPr>
          </a:lstStyle>
          <a:p>
            <a:fld id="{B6F15528-21DE-4FAA-801E-634DDDAF4B2B}" type="slidenum">
              <a:rPr lang="en-US" smtClean="0"/>
            </a:fld>
            <a:endParaRPr lang="en-US"/>
          </a:p>
        </p:txBody>
      </p:sp>
      <p:sp>
        <p:nvSpPr>
          <p:cNvPr id="6151"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ln>
        </p:spPr>
        <p:txBody>
          <a:bodyPr/>
          <a:lstStyle/>
          <a:p>
            <a:pPr>
              <a:defRPr/>
            </a:pPr>
            <a:endParaRPr lang="en-US"/>
          </a:p>
        </p:txBody>
      </p:sp>
      <p:sp>
        <p:nvSpPr>
          <p:cNvPr id="6152" name="Line 8"/>
          <p:cNvSpPr>
            <a:spLocks noChangeShapeType="1"/>
          </p:cNvSpPr>
          <p:nvPr/>
        </p:nvSpPr>
        <p:spPr bwMode="auto">
          <a:xfrm>
            <a:off x="457200" y="6172200"/>
            <a:ext cx="8229600" cy="0"/>
          </a:xfrm>
          <a:prstGeom prst="line">
            <a:avLst/>
          </a:prstGeom>
          <a:noFill/>
          <a:ln w="19050">
            <a:solidFill>
              <a:schemeClr val="accent1"/>
            </a:solidFill>
            <a:round/>
          </a:ln>
          <a:effec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left)">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wipe(left)">
                                      <p:cBhvr>
                                        <p:cTn id="12" dur="500"/>
                                        <p:tgtEl>
                                          <p:spTgt spid="4099">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animEffect transition="in" filter="wipe(left)">
                                      <p:cBhvr>
                                        <p:cTn id="15" dur="500"/>
                                        <p:tgtEl>
                                          <p:spTgt spid="4099">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099">
                                            <p:txEl>
                                              <p:pRg st="3" end="3"/>
                                            </p:txEl>
                                          </p:spTgt>
                                        </p:tgtEl>
                                        <p:attrNameLst>
                                          <p:attrName>style.visibility</p:attrName>
                                        </p:attrNameLst>
                                      </p:cBhvr>
                                      <p:to>
                                        <p:strVal val="visible"/>
                                      </p:to>
                                    </p:set>
                                    <p:animEffect transition="in" filter="wipe(left)">
                                      <p:cBhvr>
                                        <p:cTn id="18" dur="500"/>
                                        <p:tgtEl>
                                          <p:spTgt spid="4099">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4099">
                                            <p:txEl>
                                              <p:pRg st="4" end="4"/>
                                            </p:txEl>
                                          </p:spTgt>
                                        </p:tgtEl>
                                        <p:attrNameLst>
                                          <p:attrName>style.visibility</p:attrName>
                                        </p:attrNameLst>
                                      </p:cBhvr>
                                      <p:to>
                                        <p:strVal val="visible"/>
                                      </p:to>
                                    </p:set>
                                    <p:animEffect transition="in" filter="wipe(left)">
                                      <p:cBhvr>
                                        <p:cTn id="21" dur="500"/>
                                        <p:tgtEl>
                                          <p:spTgt spid="4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ldLvl="5" autoUpdateAnimBg="0" build="p"/>
    </p:bldLst>
  </p:timing>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anose="02020404030301010803" pitchFamily="18" charset="0"/>
        </a:defRPr>
      </a:lvl2pPr>
      <a:lvl3pPr algn="l" rtl="0" eaLnBrk="1" fontAlgn="base" hangingPunct="1">
        <a:spcBef>
          <a:spcPct val="0"/>
        </a:spcBef>
        <a:spcAft>
          <a:spcPct val="0"/>
        </a:spcAft>
        <a:defRPr sz="4200">
          <a:solidFill>
            <a:schemeClr val="tx2"/>
          </a:solidFill>
          <a:latin typeface="Garamond" panose="02020404030301010803" pitchFamily="18" charset="0"/>
        </a:defRPr>
      </a:lvl3pPr>
      <a:lvl4pPr algn="l" rtl="0" eaLnBrk="1" fontAlgn="base" hangingPunct="1">
        <a:spcBef>
          <a:spcPct val="0"/>
        </a:spcBef>
        <a:spcAft>
          <a:spcPct val="0"/>
        </a:spcAft>
        <a:defRPr sz="4200">
          <a:solidFill>
            <a:schemeClr val="tx2"/>
          </a:solidFill>
          <a:latin typeface="Garamond" panose="02020404030301010803" pitchFamily="18" charset="0"/>
        </a:defRPr>
      </a:lvl4pPr>
      <a:lvl5pPr algn="l" rtl="0" eaLnBrk="1" fontAlgn="base" hangingPunct="1">
        <a:spcBef>
          <a:spcPct val="0"/>
        </a:spcBef>
        <a:spcAft>
          <a:spcPct val="0"/>
        </a:spcAft>
        <a:defRPr sz="4200">
          <a:solidFill>
            <a:schemeClr val="tx2"/>
          </a:solidFill>
          <a:latin typeface="Garamond" panose="02020404030301010803" pitchFamily="18" charset="0"/>
        </a:defRPr>
      </a:lvl5pPr>
      <a:lvl6pPr marL="457200" algn="l" rtl="0" eaLnBrk="1" fontAlgn="base" hangingPunct="1">
        <a:spcBef>
          <a:spcPct val="0"/>
        </a:spcBef>
        <a:spcAft>
          <a:spcPct val="0"/>
        </a:spcAft>
        <a:defRPr sz="4200">
          <a:solidFill>
            <a:schemeClr val="tx2"/>
          </a:solidFill>
          <a:latin typeface="Garamond" panose="02020404030301010803" pitchFamily="18" charset="0"/>
        </a:defRPr>
      </a:lvl6pPr>
      <a:lvl7pPr marL="914400" algn="l" rtl="0" eaLnBrk="1" fontAlgn="base" hangingPunct="1">
        <a:spcBef>
          <a:spcPct val="0"/>
        </a:spcBef>
        <a:spcAft>
          <a:spcPct val="0"/>
        </a:spcAft>
        <a:defRPr sz="4200">
          <a:solidFill>
            <a:schemeClr val="tx2"/>
          </a:solidFill>
          <a:latin typeface="Garamond" panose="02020404030301010803" pitchFamily="18" charset="0"/>
        </a:defRPr>
      </a:lvl7pPr>
      <a:lvl8pPr marL="1371600" algn="l" rtl="0" eaLnBrk="1" fontAlgn="base" hangingPunct="1">
        <a:spcBef>
          <a:spcPct val="0"/>
        </a:spcBef>
        <a:spcAft>
          <a:spcPct val="0"/>
        </a:spcAft>
        <a:defRPr sz="4200">
          <a:solidFill>
            <a:schemeClr val="tx2"/>
          </a:solidFill>
          <a:latin typeface="Garamond" panose="02020404030301010803" pitchFamily="18" charset="0"/>
        </a:defRPr>
      </a:lvl8pPr>
      <a:lvl9pPr marL="1828800" algn="l" rtl="0" eaLnBrk="1" fontAlgn="base" hangingPunct="1">
        <a:spcBef>
          <a:spcPct val="0"/>
        </a:spcBef>
        <a:spcAft>
          <a:spcPct val="0"/>
        </a:spcAft>
        <a:defRPr sz="4200">
          <a:solidFill>
            <a:schemeClr val="tx2"/>
          </a:solidFill>
          <a:latin typeface="Garamond" panose="02020404030301010803"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1" fontAlgn="base" hangingPunct="1">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1155" algn="l" rtl="0" eaLnBrk="1" fontAlgn="base" hangingPunct="1">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6230" algn="l" rtl="0" eaLnBrk="1" fontAlgn="base" hangingPunct="1">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4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6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6pPr>
      <a:lvl7pPr marL="25958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7pPr>
      <a:lvl8pPr marL="30530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8pPr>
      <a:lvl9pPr marL="35102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www.localguidesconnect.com/t5/Feedback-and-Feature-Requests/Accident-prone-area-alert-in-Google-Maps-Navigation/td-p/398701" TargetMode="External"/><Relationship Id="rId1" Type="http://schemas.openxmlformats.org/officeDocument/2006/relationships/hyperlink" Target="https://www.sih.gov.in/sih2019ProblemStatements/Ng==/QWxs/U2ltcGxl/QWxs/QWx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sz="4400" b="1" dirty="0" smtClean="0">
                <a:latin typeface="Times New Roman" panose="02020603050405020304" pitchFamily="18" charset="0"/>
                <a:cs typeface="Times New Roman" panose="02020603050405020304" pitchFamily="18" charset="0"/>
              </a:rPr>
              <a:t>Spotting Road Accident Zones in Google Maps</a:t>
            </a:r>
            <a:endParaRPr lang="en-IN" sz="4400" b="1" dirty="0">
              <a:latin typeface="Times New Roman" panose="02020603050405020304" pitchFamily="18" charset="0"/>
              <a:cs typeface="Times New Roman" panose="02020603050405020304" pitchFamily="18" charset="0"/>
            </a:endParaRPr>
          </a:p>
        </p:txBody>
      </p:sp>
      <p:sp>
        <p:nvSpPr>
          <p:cNvPr id="5" name="Subtitle 4"/>
          <p:cNvSpPr>
            <a:spLocks noGrp="1"/>
          </p:cNvSpPr>
          <p:nvPr>
            <p:ph type="subTitle" idx="1"/>
          </p:nvPr>
        </p:nvSpPr>
        <p:spPr>
          <a:xfrm>
            <a:off x="990600" y="3962400"/>
            <a:ext cx="7543800" cy="1752600"/>
          </a:xfrm>
        </p:spPr>
        <p:txBody>
          <a:bodyPr/>
          <a:lstStyle/>
          <a:p>
            <a:r>
              <a:rPr lang="en-US" sz="1800" dirty="0" err="1" smtClean="0">
                <a:latin typeface="Times New Roman" panose="02020603050405020304" pitchFamily="18" charset="0"/>
                <a:cs typeface="Times New Roman" panose="02020603050405020304" pitchFamily="18" charset="0"/>
              </a:rPr>
              <a:t>B.Hemalatha</a:t>
            </a:r>
            <a:r>
              <a:rPr lang="en-US" sz="1800" dirty="0" smtClean="0">
                <a:latin typeface="Times New Roman" panose="02020603050405020304" pitchFamily="18" charset="0"/>
                <a:cs typeface="Times New Roman" panose="02020603050405020304" pitchFamily="18" charset="0"/>
              </a:rPr>
              <a:t>	 (154G1A0530)</a:t>
            </a:r>
            <a:endParaRPr lang="en-US" sz="1800" dirty="0" smtClean="0">
              <a:latin typeface="Times New Roman" panose="02020603050405020304" pitchFamily="18" charset="0"/>
              <a:cs typeface="Times New Roman" panose="02020603050405020304" pitchFamily="18" charset="0"/>
            </a:endParaRPr>
          </a:p>
          <a:p>
            <a:r>
              <a:rPr lang="en-US" sz="1800" dirty="0" err="1" smtClean="0">
                <a:latin typeface="Times New Roman" panose="02020603050405020304" pitchFamily="18" charset="0"/>
                <a:cs typeface="Times New Roman" panose="02020603050405020304" pitchFamily="18" charset="0"/>
              </a:rPr>
              <a:t>B.R.Aisha</a:t>
            </a:r>
            <a:r>
              <a:rPr lang="en-US" sz="1800" dirty="0" smtClean="0">
                <a:latin typeface="Times New Roman" panose="02020603050405020304" pitchFamily="18" charset="0"/>
                <a:cs typeface="Times New Roman" panose="02020603050405020304" pitchFamily="18" charset="0"/>
              </a:rPr>
              <a:t>	 (154G1A0502)                       </a:t>
            </a:r>
            <a:r>
              <a:rPr lang="en-US" sz="1800" b="1" dirty="0" smtClean="0">
                <a:latin typeface="Times New Roman" panose="02020603050405020304" pitchFamily="18" charset="0"/>
                <a:cs typeface="Times New Roman" panose="02020603050405020304" pitchFamily="18" charset="0"/>
              </a:rPr>
              <a:t>Under the guidance of:</a:t>
            </a:r>
            <a:endParaRPr lang="en-US" sz="1800" b="1" dirty="0" smtClean="0">
              <a:latin typeface="Times New Roman" panose="02020603050405020304" pitchFamily="18" charset="0"/>
              <a:cs typeface="Times New Roman" panose="02020603050405020304" pitchFamily="18" charset="0"/>
            </a:endParaRPr>
          </a:p>
          <a:p>
            <a:r>
              <a:rPr lang="en-US" sz="1800" dirty="0" err="1" smtClean="0">
                <a:latin typeface="Times New Roman" panose="02020603050405020304" pitchFamily="18" charset="0"/>
                <a:cs typeface="Times New Roman" panose="02020603050405020304" pitchFamily="18" charset="0"/>
              </a:rPr>
              <a:t>Y.Nithin</a:t>
            </a:r>
            <a:r>
              <a:rPr lang="en-US" sz="1800" dirty="0" smtClean="0">
                <a:latin typeface="Times New Roman" panose="02020603050405020304" pitchFamily="18" charset="0"/>
                <a:cs typeface="Times New Roman" panose="02020603050405020304" pitchFamily="18" charset="0"/>
              </a:rPr>
              <a:t> Kumar	 (154G1A0559)                           Mr. </a:t>
            </a:r>
            <a:r>
              <a:rPr lang="en-US" sz="1800" dirty="0" err="1" smtClean="0">
                <a:latin typeface="Times New Roman" panose="02020603050405020304" pitchFamily="18" charset="0"/>
                <a:cs typeface="Times New Roman" panose="02020603050405020304" pitchFamily="18" charset="0"/>
              </a:rPr>
              <a:t>Ramesh</a:t>
            </a:r>
            <a:r>
              <a:rPr lang="en-US" sz="1800" dirty="0" smtClean="0">
                <a:latin typeface="Times New Roman" panose="02020603050405020304" pitchFamily="18" charset="0"/>
                <a:cs typeface="Times New Roman" panose="02020603050405020304" pitchFamily="18" charset="0"/>
              </a:rPr>
              <a:t> Y</a:t>
            </a:r>
            <a:endParaRPr lang="en-US" sz="1800" dirty="0" smtClean="0">
              <a:latin typeface="Times New Roman" panose="02020603050405020304" pitchFamily="18" charset="0"/>
              <a:cs typeface="Times New Roman" panose="02020603050405020304" pitchFamily="18" charset="0"/>
            </a:endParaRPr>
          </a:p>
          <a:p>
            <a:r>
              <a:rPr lang="en-US" sz="1800" dirty="0" err="1" smtClean="0">
                <a:latin typeface="Times New Roman" panose="02020603050405020304" pitchFamily="18" charset="0"/>
                <a:cs typeface="Times New Roman" panose="02020603050405020304" pitchFamily="18" charset="0"/>
              </a:rPr>
              <a:t>L.Mounika</a:t>
            </a:r>
            <a:r>
              <a:rPr lang="en-US" sz="1800" dirty="0" smtClean="0">
                <a:latin typeface="Times New Roman" panose="02020603050405020304" pitchFamily="18" charset="0"/>
                <a:cs typeface="Times New Roman" panose="02020603050405020304" pitchFamily="18" charset="0"/>
              </a:rPr>
              <a:t>	 (154G1A0550)                                              </a:t>
            </a:r>
            <a:r>
              <a:rPr lang="en-US" sz="1200" dirty="0" smtClean="0">
                <a:latin typeface="Times New Roman" panose="02020603050405020304" pitchFamily="18" charset="0"/>
                <a:cs typeface="Times New Roman" panose="02020603050405020304" pitchFamily="18" charset="0"/>
              </a:rPr>
              <a:t> </a:t>
            </a:r>
            <a:r>
              <a:rPr lang="en-US" sz="1200" dirty="0" err="1" smtClean="0">
                <a:latin typeface="Times New Roman" panose="02020603050405020304" pitchFamily="18" charset="0"/>
                <a:cs typeface="Times New Roman" panose="02020603050405020304" pitchFamily="18" charset="0"/>
              </a:rPr>
              <a:t>M.Tech</a:t>
            </a:r>
            <a:endParaRPr lang="en-US" sz="1200" dirty="0" smtClean="0">
              <a:latin typeface="Times New Roman" panose="02020603050405020304" pitchFamily="18" charset="0"/>
              <a:cs typeface="Times New Roman" panose="02020603050405020304" pitchFamily="18" charset="0"/>
            </a:endParaRPr>
          </a:p>
          <a:p>
            <a:pPr algn="ctr"/>
            <a:r>
              <a:rPr lang="en-US" sz="1800" dirty="0" smtClean="0">
                <a:latin typeface="Times New Roman" panose="02020603050405020304" pitchFamily="18" charset="0"/>
                <a:cs typeface="Times New Roman" panose="02020603050405020304" pitchFamily="18" charset="0"/>
              </a:rPr>
              <a:t>                                                                        Assistant Professor</a:t>
            </a:r>
            <a:endParaRPr lang="en-US" sz="1800" dirty="0" smtClean="0">
              <a:latin typeface="Times New Roman" panose="02020603050405020304" pitchFamily="18" charset="0"/>
              <a:cs typeface="Times New Roman" panose="02020603050405020304" pitchFamily="18" charset="0"/>
            </a:endParaRPr>
          </a:p>
        </p:txBody>
      </p:sp>
      <p:sp>
        <p:nvSpPr>
          <p:cNvPr id="6" name="TextBox 5"/>
          <p:cNvSpPr txBox="1"/>
          <p:nvPr/>
        </p:nvSpPr>
        <p:spPr>
          <a:xfrm>
            <a:off x="1447800" y="5791200"/>
            <a:ext cx="7086600" cy="1015663"/>
          </a:xfrm>
          <a:prstGeom prst="rect">
            <a:avLst/>
          </a:prstGeom>
          <a:noFill/>
        </p:spPr>
        <p:txBody>
          <a:bodyPr wrap="square" rtlCol="0">
            <a:spAutoFit/>
          </a:bodyPr>
          <a:lstStyle/>
          <a:p>
            <a:pPr algn="ctr"/>
            <a:r>
              <a:rPr lang="en-US" sz="2400" b="1" dirty="0" err="1" smtClean="0"/>
              <a:t>Srinivasa</a:t>
            </a:r>
            <a:r>
              <a:rPr lang="en-US" sz="2400" b="1" dirty="0" smtClean="0"/>
              <a:t> </a:t>
            </a:r>
            <a:r>
              <a:rPr lang="en-US" sz="2400" b="1" dirty="0" err="1" smtClean="0"/>
              <a:t>Ramanujan</a:t>
            </a:r>
            <a:r>
              <a:rPr lang="en-US" sz="2400" b="1" dirty="0" smtClean="0"/>
              <a:t> Institute of Technology</a:t>
            </a:r>
            <a:endParaRPr lang="en-US" sz="2400" b="1" dirty="0" smtClean="0"/>
          </a:p>
          <a:p>
            <a:pPr algn="ctr"/>
            <a:r>
              <a:rPr lang="en-US" b="1" dirty="0" smtClean="0"/>
              <a:t>Department of Computer Science &amp; Engineering</a:t>
            </a:r>
            <a:endParaRPr lang="en-US" b="1" dirty="0" smtClean="0"/>
          </a:p>
          <a:p>
            <a:endParaRPr lang="en-US" dirty="0"/>
          </a:p>
        </p:txBody>
      </p:sp>
      <p:pic>
        <p:nvPicPr>
          <p:cNvPr id="1026" name="Picture 2"/>
          <p:cNvPicPr>
            <a:picLocks noChangeAspect="1" noChangeArrowheads="1"/>
          </p:cNvPicPr>
          <p:nvPr/>
        </p:nvPicPr>
        <p:blipFill>
          <a:blip r:embed="rId1"/>
          <a:srcRect/>
          <a:stretch>
            <a:fillRect/>
          </a:stretch>
        </p:blipFill>
        <p:spPr bwMode="auto">
          <a:xfrm>
            <a:off x="533400" y="5867400"/>
            <a:ext cx="958103" cy="8143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4406901"/>
            <a:ext cx="7772400" cy="774700"/>
          </a:xfrm>
        </p:spPr>
        <p:txBody>
          <a:bodyPr/>
          <a:lstStyle/>
          <a:p>
            <a:pPr algn="ctr"/>
            <a:r>
              <a:rPr lang="en-US" dirty="0" smtClean="0"/>
              <a:t>Thank you</a:t>
            </a:r>
            <a:endParaRPr lang="en-US" dirty="0"/>
          </a:p>
        </p:txBody>
      </p:sp>
      <p:sp>
        <p:nvSpPr>
          <p:cNvPr id="5" name="Text Placeholder 4"/>
          <p:cNvSpPr>
            <a:spLocks noGrp="1"/>
          </p:cNvSpPr>
          <p:nvPr>
            <p:ph type="body" idx="1"/>
          </p:nvPr>
        </p:nvSpPr>
        <p:spPr>
          <a:xfrm>
            <a:off x="685800" y="609600"/>
            <a:ext cx="7772400" cy="1500187"/>
          </a:xfrm>
        </p:spPr>
        <p:txBody>
          <a:bodyPr/>
          <a:lstStyle/>
          <a:p>
            <a:pPr algn="ctr"/>
            <a:r>
              <a:rPr lang="en-US" sz="5400" dirty="0" smtClean="0"/>
              <a:t>Queries</a:t>
            </a:r>
            <a:endParaRPr lang="en-US" sz="5400" dirty="0"/>
          </a:p>
        </p:txBody>
      </p:sp>
      <p:sp>
        <p:nvSpPr>
          <p:cNvPr id="6" name="Rectangle 5"/>
          <p:cNvSpPr/>
          <p:nvPr/>
        </p:nvSpPr>
        <p:spPr>
          <a:xfrm>
            <a:off x="3886200" y="2362200"/>
            <a:ext cx="1676400" cy="1862048"/>
          </a:xfrm>
          <a:prstGeom prst="rect">
            <a:avLst/>
          </a:prstGeom>
          <a:noFill/>
        </p:spPr>
        <p:txBody>
          <a:bodyPr wrap="square" lIns="91440" tIns="45720" rIns="91440" bIns="45720">
            <a:spAutoFit/>
          </a:bodyPr>
          <a:lstStyle/>
          <a:p>
            <a:pPr algn="ctr"/>
            <a:r>
              <a:rPr lang="en-US" sz="115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endParaRPr lang="en-US" sz="115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36638"/>
          </a:xfrm>
        </p:spPr>
        <p:txBody>
          <a:bodyPr/>
          <a:lstStyle/>
          <a:p>
            <a:r>
              <a:rPr lang="en-US" b="1" dirty="0" smtClean="0">
                <a:latin typeface="Times New Roman" panose="02020603050405020304" pitchFamily="18" charset="0"/>
                <a:cs typeface="Times New Roman" panose="02020603050405020304" pitchFamily="18" charset="0"/>
              </a:rPr>
              <a:t>Abstract</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0" y="1676400"/>
            <a:ext cx="8153400" cy="4724400"/>
          </a:xfrm>
        </p:spPr>
        <p:txBody>
          <a:bodyPr/>
          <a:lstStyle/>
          <a:p>
            <a:pPr algn="just">
              <a:buNone/>
            </a:pPr>
            <a:r>
              <a:rPr lang="en-US" sz="2800" dirty="0" smtClean="0">
                <a:latin typeface="Times New Roman" panose="02020603050405020304" pitchFamily="18" charset="0"/>
                <a:cs typeface="Times New Roman" panose="02020603050405020304" pitchFamily="18" charset="0"/>
              </a:rPr>
              <a:t>			Everyone has a passion towards travelling but the main problem associated with it is absence of safety. Earlier systems lack of safety assurance systems so that there will be no information  about accidents .This mode of project is web application, which identifies  accident zones in route map and also displays level of risk factors</a:t>
            </a:r>
            <a:r>
              <a:rPr lang="en-US" sz="2800" b="1" dirty="0" smtClean="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60438"/>
          </a:xfrm>
        </p:spPr>
        <p:txBody>
          <a:bodyPr/>
          <a:lstStyle/>
          <a:p>
            <a:r>
              <a:rPr lang="en-IN" sz="4400" b="1" dirty="0" smtClean="0">
                <a:latin typeface="Times New Roman" panose="02020603050405020304" pitchFamily="18" charset="0"/>
                <a:cs typeface="Times New Roman" panose="02020603050405020304" pitchFamily="18" charset="0"/>
              </a:rPr>
              <a:t>Contents:</a:t>
            </a:r>
            <a:endParaRPr lang="en-IN" sz="4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447800"/>
            <a:ext cx="8991600" cy="5105400"/>
          </a:xfrm>
        </p:spPr>
        <p:txBody>
          <a:bodyPr/>
          <a:lstStyle/>
          <a:p>
            <a:pPr algn="just">
              <a:buFont typeface="Wingdings" panose="05000000000000000000" pitchFamily="2" charset="2"/>
              <a:buChar char="§"/>
            </a:pPr>
            <a:endParaRPr lang="en-IN" sz="2800" dirty="0" smtClean="0">
              <a:latin typeface="Times New Roman" panose="02020603050405020304" pitchFamily="18" charset="0"/>
              <a:cs typeface="Times New Roman" panose="02020603050405020304" pitchFamily="18" charset="0"/>
            </a:endParaRPr>
          </a:p>
          <a:p>
            <a:pPr lvl="2">
              <a:buFont typeface="Wingdings" panose="05000000000000000000" pitchFamily="2" charset="2"/>
              <a:buChar char="§"/>
            </a:pPr>
            <a:r>
              <a:rPr lang="en-IN" sz="2800" dirty="0" smtClean="0">
                <a:latin typeface="Times New Roman" panose="02020603050405020304" pitchFamily="18" charset="0"/>
                <a:cs typeface="Times New Roman" panose="02020603050405020304" pitchFamily="18" charset="0"/>
              </a:rPr>
              <a:t>Problem Statement</a:t>
            </a:r>
            <a:endParaRPr lang="en-IN" sz="2800" dirty="0" smtClean="0">
              <a:latin typeface="Times New Roman" panose="02020603050405020304" pitchFamily="18" charset="0"/>
              <a:cs typeface="Times New Roman" panose="02020603050405020304" pitchFamily="18" charset="0"/>
            </a:endParaRPr>
          </a:p>
          <a:p>
            <a:pPr lvl="2">
              <a:buFont typeface="Wingdings" panose="05000000000000000000" pitchFamily="2" charset="2"/>
              <a:buChar char="§"/>
            </a:pPr>
            <a:r>
              <a:rPr lang="en-IN" sz="2800" dirty="0" smtClean="0">
                <a:latin typeface="Times New Roman" panose="02020603050405020304" pitchFamily="18" charset="0"/>
                <a:cs typeface="Times New Roman" panose="02020603050405020304" pitchFamily="18" charset="0"/>
              </a:rPr>
              <a:t>Existing Technology</a:t>
            </a:r>
            <a:endParaRPr lang="en-IN" sz="2800" dirty="0" smtClean="0">
              <a:latin typeface="Times New Roman" panose="02020603050405020304" pitchFamily="18" charset="0"/>
              <a:cs typeface="Times New Roman" panose="02020603050405020304" pitchFamily="18" charset="0"/>
            </a:endParaRPr>
          </a:p>
          <a:p>
            <a:pPr lvl="2">
              <a:buFont typeface="Wingdings" panose="05000000000000000000" pitchFamily="2" charset="2"/>
              <a:buChar char="§"/>
            </a:pPr>
            <a:r>
              <a:rPr lang="en-IN" sz="2800" dirty="0" smtClean="0">
                <a:latin typeface="Times New Roman" panose="02020603050405020304" pitchFamily="18" charset="0"/>
                <a:cs typeface="Times New Roman" panose="02020603050405020304" pitchFamily="18" charset="0"/>
              </a:rPr>
              <a:t>Proposed Solution</a:t>
            </a:r>
            <a:endParaRPr lang="en-IN" sz="2800" dirty="0" smtClean="0">
              <a:latin typeface="Times New Roman" panose="02020603050405020304" pitchFamily="18" charset="0"/>
              <a:cs typeface="Times New Roman" panose="02020603050405020304" pitchFamily="18" charset="0"/>
            </a:endParaRPr>
          </a:p>
          <a:p>
            <a:pPr lvl="2">
              <a:buFont typeface="Wingdings" panose="05000000000000000000" pitchFamily="2" charset="2"/>
              <a:buChar char="§"/>
            </a:pPr>
            <a:r>
              <a:rPr lang="en-IN" sz="2800" dirty="0" smtClean="0">
                <a:latin typeface="Times New Roman" panose="02020603050405020304" pitchFamily="18" charset="0"/>
                <a:cs typeface="Times New Roman" panose="02020603050405020304" pitchFamily="18" charset="0"/>
              </a:rPr>
              <a:t>Tools and Requirements</a:t>
            </a:r>
            <a:endParaRPr lang="en-IN" sz="2800" dirty="0" smtClean="0">
              <a:latin typeface="Times New Roman" panose="02020603050405020304" pitchFamily="18" charset="0"/>
              <a:cs typeface="Times New Roman" panose="02020603050405020304" pitchFamily="18" charset="0"/>
            </a:endParaRPr>
          </a:p>
          <a:p>
            <a:pPr lvl="2">
              <a:buFont typeface="Wingdings" panose="05000000000000000000" pitchFamily="2" charset="2"/>
              <a:buChar char="§"/>
            </a:pPr>
            <a:r>
              <a:rPr lang="en-IN" sz="2800" dirty="0" smtClean="0">
                <a:latin typeface="Times New Roman" panose="02020603050405020304" pitchFamily="18" charset="0"/>
                <a:cs typeface="Times New Roman" panose="02020603050405020304" pitchFamily="18" charset="0"/>
              </a:rPr>
              <a:t>Advantages</a:t>
            </a:r>
            <a:endParaRPr lang="en-IN" sz="2800" dirty="0" smtClean="0">
              <a:latin typeface="Times New Roman" panose="02020603050405020304" pitchFamily="18" charset="0"/>
              <a:cs typeface="Times New Roman" panose="02020603050405020304" pitchFamily="18" charset="0"/>
            </a:endParaRPr>
          </a:p>
          <a:p>
            <a:pPr lvl="2">
              <a:buFont typeface="Wingdings" panose="05000000000000000000" pitchFamily="2" charset="2"/>
              <a:buChar char="§"/>
            </a:pPr>
            <a:r>
              <a:rPr lang="en-IN" sz="2800" dirty="0" smtClean="0">
                <a:latin typeface="Times New Roman" panose="02020603050405020304" pitchFamily="18" charset="0"/>
                <a:cs typeface="Times New Roman" panose="02020603050405020304" pitchFamily="18" charset="0"/>
              </a:rPr>
              <a:t>References</a:t>
            </a:r>
            <a:endParaRPr lang="en-IN" sz="2800" dirty="0" smtClean="0">
              <a:latin typeface="Times New Roman" panose="02020603050405020304" pitchFamily="18" charset="0"/>
              <a:cs typeface="Times New Roman" panose="02020603050405020304" pitchFamily="18" charset="0"/>
            </a:endParaRPr>
          </a:p>
          <a:p>
            <a:pPr lvl="2">
              <a:buNone/>
            </a:pPr>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38200"/>
          </a:xfrm>
        </p:spPr>
        <p:txBody>
          <a:bodyPr/>
          <a:lstStyle/>
          <a:p>
            <a:r>
              <a:rPr lang="en-US" sz="4400" b="1" dirty="0" smtClean="0">
                <a:latin typeface="Times New Roman" panose="02020603050405020304" pitchFamily="18" charset="0"/>
                <a:cs typeface="Times New Roman" panose="02020603050405020304" pitchFamily="18" charset="0"/>
              </a:rPr>
              <a:t>Problem Statement</a:t>
            </a:r>
            <a:endParaRPr lang="en-US" sz="4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752600"/>
            <a:ext cx="7924800" cy="4378325"/>
          </a:xfrm>
        </p:spPr>
        <p:txBody>
          <a:bodyPr/>
          <a:lstStyle/>
          <a:p>
            <a:pPr algn="just">
              <a:buNone/>
            </a:pPr>
            <a:r>
              <a:rPr lang="en-IN" sz="2800" dirty="0" smtClean="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Safety has become an essential aspect of everyday life during travelling. One of the ways in which we can provide safety is by enabling people with vital information on the safety aspects for the route they would take during a travel from one place to another. This creates vigilance in traveller and precautionary measures could be taken to prevent any mishap.</a:t>
            </a:r>
            <a:endParaRPr lang="en-IN" sz="2400" dirty="0" smtClean="0">
              <a:latin typeface="Times New Roman" panose="02020603050405020304" pitchFamily="18" charset="0"/>
              <a:cs typeface="Times New Roman" panose="02020603050405020304" pitchFamily="18" charset="0"/>
            </a:endParaRPr>
          </a:p>
          <a:p>
            <a:pPr algn="just">
              <a:buNone/>
            </a:pPr>
            <a:endParaRPr lang="en-IN" sz="2800" b="1" dirty="0" smtClean="0">
              <a:latin typeface="Times New Roman" panose="02020603050405020304" pitchFamily="18" charset="0"/>
              <a:cs typeface="Times New Roman" panose="02020603050405020304" pitchFamily="18" charset="0"/>
            </a:endParaRPr>
          </a:p>
          <a:p>
            <a:pPr algn="just">
              <a:buNone/>
            </a:pPr>
            <a:r>
              <a:rPr lang="en-IN" sz="2800" dirty="0" smtClean="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36638"/>
          </a:xfrm>
        </p:spPr>
        <p:txBody>
          <a:bodyPr/>
          <a:lstStyle/>
          <a:p>
            <a:r>
              <a:rPr lang="en-IN" b="1" dirty="0" smtClean="0">
                <a:latin typeface="Times New Roman" panose="02020603050405020304" pitchFamily="18" charset="0"/>
                <a:cs typeface="Times New Roman" panose="02020603050405020304" pitchFamily="18" charset="0"/>
              </a:rPr>
              <a:t>Existing Technology</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3400" y="1600200"/>
            <a:ext cx="8153400" cy="4530725"/>
          </a:xfrm>
        </p:spPr>
        <p:txBody>
          <a:bodyPr/>
          <a:lstStyle/>
          <a:p>
            <a:pPr>
              <a:buNone/>
            </a:pPr>
            <a:r>
              <a:rPr lang="en-IN" b="1" dirty="0" smtClean="0">
                <a:latin typeface="Times New Roman" panose="02020603050405020304" pitchFamily="18" charset="0"/>
                <a:cs typeface="Times New Roman" panose="02020603050405020304" pitchFamily="18" charset="0"/>
              </a:rPr>
              <a:t>Google Maps:</a:t>
            </a:r>
            <a:endParaRPr lang="en-IN"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400" dirty="0" smtClean="0">
                <a:latin typeface="Times New Roman" panose="02020603050405020304" pitchFamily="18" charset="0"/>
                <a:cs typeface="Times New Roman" panose="02020603050405020304" pitchFamily="18" charset="0"/>
              </a:rPr>
              <a:t>Navigation from source to destination.</a:t>
            </a:r>
            <a:endParaRPr lang="en-IN"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400" dirty="0" smtClean="0">
                <a:latin typeface="Times New Roman" panose="02020603050405020304" pitchFamily="18" charset="0"/>
                <a:cs typeface="Times New Roman" panose="02020603050405020304" pitchFamily="18" charset="0"/>
              </a:rPr>
              <a:t>Multiple Routes.</a:t>
            </a:r>
            <a:endParaRPr lang="en-IN"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400" dirty="0" smtClean="0">
                <a:latin typeface="Times New Roman" panose="02020603050405020304" pitchFamily="18" charset="0"/>
                <a:cs typeface="Times New Roman" panose="02020603050405020304" pitchFamily="18" charset="0"/>
              </a:rPr>
              <a:t>Shortest Path.</a:t>
            </a:r>
            <a:endParaRPr lang="en-IN"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400" dirty="0" smtClean="0">
                <a:latin typeface="Times New Roman" panose="02020603050405020304" pitchFamily="18" charset="0"/>
                <a:cs typeface="Times New Roman" panose="02020603050405020304" pitchFamily="18" charset="0"/>
              </a:rPr>
              <a:t>Street View. </a:t>
            </a:r>
            <a:endParaRPr lang="en-IN"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400" dirty="0" smtClean="0">
                <a:latin typeface="Times New Roman" panose="02020603050405020304" pitchFamily="18" charset="0"/>
                <a:cs typeface="Times New Roman" panose="02020603050405020304" pitchFamily="18" charset="0"/>
              </a:rPr>
              <a:t>Traffic analysis.</a:t>
            </a:r>
            <a:endParaRPr lang="en-IN"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400" dirty="0" smtClean="0">
                <a:latin typeface="Times New Roman" panose="02020603050405020304" pitchFamily="18" charset="0"/>
                <a:cs typeface="Times New Roman" panose="02020603050405020304" pitchFamily="18" charset="0"/>
              </a:rPr>
              <a:t>Discovering near by places.</a:t>
            </a:r>
            <a:endParaRPr lang="en-IN"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400" dirty="0" smtClean="0">
                <a:latin typeface="Times New Roman" panose="02020603050405020304" pitchFamily="18" charset="0"/>
                <a:cs typeface="Times New Roman" panose="02020603050405020304" pitchFamily="18" charset="0"/>
              </a:rPr>
              <a:t>Symbols to represent Geographic features.</a:t>
            </a:r>
            <a:endParaRPr lang="en-IN" sz="2400" dirty="0" smtClean="0">
              <a:latin typeface="Times New Roman" panose="02020603050405020304" pitchFamily="18" charset="0"/>
              <a:cs typeface="Times New Roman" panose="02020603050405020304" pitchFamily="18" charset="0"/>
            </a:endParaRPr>
          </a:p>
          <a:p>
            <a:pPr>
              <a:buNone/>
            </a:pPr>
            <a:r>
              <a:rPr lang="en-IN" b="1" dirty="0" smtClean="0">
                <a:latin typeface="Times New Roman" panose="02020603050405020304" pitchFamily="18" charset="0"/>
                <a:cs typeface="Times New Roman" panose="02020603050405020304" pitchFamily="18" charset="0"/>
              </a:rPr>
              <a:t>		</a:t>
            </a:r>
            <a:endParaRPr lang="en-IN"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60438"/>
          </a:xfrm>
        </p:spPr>
        <p:txBody>
          <a:bodyPr/>
          <a:lstStyle/>
          <a:p>
            <a:r>
              <a:rPr lang="en-IN" b="1" dirty="0" smtClean="0">
                <a:latin typeface="Times New Roman" panose="02020603050405020304" pitchFamily="18" charset="0"/>
                <a:cs typeface="Times New Roman" panose="02020603050405020304" pitchFamily="18" charset="0"/>
              </a:rPr>
              <a:t>Proposed Solution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buFont typeface="Wingdings" panose="05000000000000000000" pitchFamily="2" charset="2"/>
              <a:buChar char="§"/>
            </a:pPr>
            <a:r>
              <a:rPr lang="en-IN" sz="2400" dirty="0" smtClean="0">
                <a:latin typeface="Times New Roman" panose="02020603050405020304" pitchFamily="18" charset="0"/>
                <a:cs typeface="Times New Roman" panose="02020603050405020304" pitchFamily="18" charset="0"/>
              </a:rPr>
              <a:t>We are building a Web Application that will provide any possible security lapse information from source to a destination. </a:t>
            </a:r>
            <a:endParaRPr lang="en-IN" sz="24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IN" sz="2400" dirty="0" smtClean="0">
                <a:latin typeface="Times New Roman" panose="02020603050405020304" pitchFamily="18" charset="0"/>
                <a:cs typeface="Times New Roman" panose="02020603050405020304" pitchFamily="18" charset="0"/>
              </a:rPr>
              <a:t>A user would use a map which will display all possible areas of red-alert for security from the source to destination.</a:t>
            </a:r>
            <a:endParaRPr lang="en-IN" sz="24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IN" sz="2400" dirty="0" smtClean="0">
                <a:latin typeface="Times New Roman" panose="02020603050405020304" pitchFamily="18" charset="0"/>
                <a:cs typeface="Times New Roman" panose="02020603050405020304" pitchFamily="18" charset="0"/>
              </a:rPr>
              <a:t>Given a route map (like Google maps), the safety based profiling of various geographical routes traversed could be highlighted as red/yellow/green indicating high, medium and low risks zones. </a:t>
            </a:r>
            <a:endParaRPr lang="en-IN" sz="24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IN" sz="2400" dirty="0" smtClean="0">
                <a:latin typeface="Times New Roman" panose="02020603050405020304" pitchFamily="18" charset="0"/>
                <a:cs typeface="Times New Roman" panose="02020603050405020304" pitchFamily="18" charset="0"/>
              </a:rPr>
              <a:t>One would be vigilant while travelling through the high risk zones in the map. The profiling could be done based on accident prone areas.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36638"/>
          </a:xfrm>
        </p:spPr>
        <p:txBody>
          <a:bodyPr/>
          <a:lstStyle/>
          <a:p>
            <a:r>
              <a:rPr lang="en-IN" b="1" dirty="0" smtClean="0">
                <a:latin typeface="Times New Roman" panose="02020603050405020304" pitchFamily="18" charset="0"/>
                <a:cs typeface="Times New Roman" panose="02020603050405020304" pitchFamily="18" charset="0"/>
              </a:rPr>
              <a:t>Tools and Requirements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600200"/>
            <a:ext cx="8077200" cy="4530725"/>
          </a:xfrm>
        </p:spPr>
        <p:txBody>
          <a:bodyPr/>
          <a:lstStyle/>
          <a:p>
            <a:pPr>
              <a:buNone/>
            </a:pPr>
            <a:r>
              <a:rPr lang="en-IN" sz="2800" b="1" dirty="0" smtClean="0">
                <a:latin typeface="Times New Roman" panose="02020603050405020304" pitchFamily="18" charset="0"/>
                <a:cs typeface="Times New Roman" panose="02020603050405020304" pitchFamily="18" charset="0"/>
              </a:rPr>
              <a:t>Software Requirements:</a:t>
            </a:r>
            <a:endParaRPr lang="en-IN" sz="2800"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800" dirty="0" smtClean="0">
                <a:latin typeface="Times New Roman" panose="02020603050405020304" pitchFamily="18" charset="0"/>
                <a:cs typeface="Times New Roman" panose="02020603050405020304" pitchFamily="18" charset="0"/>
              </a:rPr>
              <a:t>Python 3</a:t>
            </a:r>
            <a:endParaRPr lang="en-IN" sz="2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800" dirty="0" err="1" smtClean="0">
                <a:latin typeface="Times New Roman" panose="02020603050405020304" pitchFamily="18" charset="0"/>
                <a:cs typeface="Times New Roman" panose="02020603050405020304" pitchFamily="18" charset="0"/>
              </a:rPr>
              <a:t>Sqlite</a:t>
            </a:r>
            <a:r>
              <a:rPr lang="en-IN" sz="2800" dirty="0" smtClean="0">
                <a:latin typeface="Times New Roman" panose="02020603050405020304" pitchFamily="18" charset="0"/>
                <a:cs typeface="Times New Roman" panose="02020603050405020304" pitchFamily="18" charset="0"/>
              </a:rPr>
              <a:t> 3</a:t>
            </a:r>
            <a:endParaRPr lang="en-IN" sz="2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800" dirty="0" smtClean="0">
                <a:latin typeface="Times New Roman" panose="02020603050405020304" pitchFamily="18" charset="0"/>
                <a:cs typeface="Times New Roman" panose="02020603050405020304" pitchFamily="18" charset="0"/>
              </a:rPr>
              <a:t>Sublime</a:t>
            </a:r>
            <a:endParaRPr lang="en-IN" sz="2800" dirty="0" smtClean="0">
              <a:latin typeface="Times New Roman" panose="02020603050405020304" pitchFamily="18" charset="0"/>
              <a:cs typeface="Times New Roman" panose="02020603050405020304" pitchFamily="18" charset="0"/>
            </a:endParaRPr>
          </a:p>
          <a:p>
            <a:pPr>
              <a:buNone/>
            </a:pPr>
            <a:r>
              <a:rPr lang="en-IN" sz="2800" b="1" dirty="0" smtClean="0">
                <a:latin typeface="Times New Roman" panose="02020603050405020304" pitchFamily="18" charset="0"/>
                <a:cs typeface="Times New Roman" panose="02020603050405020304" pitchFamily="18" charset="0"/>
              </a:rPr>
              <a:t>Hardware Requirements:</a:t>
            </a:r>
            <a:endParaRPr lang="en-IN" sz="2800"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800" dirty="0" smtClean="0">
                <a:latin typeface="Times New Roman" panose="02020603050405020304" pitchFamily="18" charset="0"/>
                <a:cs typeface="Times New Roman" panose="02020603050405020304" pitchFamily="18" charset="0"/>
              </a:rPr>
              <a:t>RAM: 2GB and above</a:t>
            </a:r>
            <a:endParaRPr lang="en-IN" sz="2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800" dirty="0" smtClean="0">
                <a:latin typeface="Times New Roman" panose="02020603050405020304" pitchFamily="18" charset="0"/>
                <a:cs typeface="Times New Roman" panose="02020603050405020304" pitchFamily="18" charset="0"/>
              </a:rPr>
              <a:t>Processor: i3</a:t>
            </a:r>
            <a:endParaRPr lang="en-IN" sz="2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8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84238"/>
          </a:xfrm>
        </p:spPr>
        <p:txBody>
          <a:bodyPr/>
          <a:lstStyle/>
          <a:p>
            <a:r>
              <a:rPr lang="en-IN" b="1" dirty="0" smtClean="0">
                <a:latin typeface="Times New Roman" panose="02020603050405020304" pitchFamily="18" charset="0"/>
                <a:cs typeface="Times New Roman" panose="02020603050405020304" pitchFamily="18" charset="0"/>
              </a:rPr>
              <a:t>Advantages: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981200"/>
            <a:ext cx="8229600" cy="4149725"/>
          </a:xfrm>
        </p:spPr>
        <p:txBody>
          <a:bodyPr/>
          <a:lstStyle/>
          <a:p>
            <a:pPr>
              <a:buFont typeface="Wingdings" panose="05000000000000000000" pitchFamily="2" charset="2"/>
              <a:buChar char="§"/>
            </a:pPr>
            <a:r>
              <a:rPr lang="en-IN" sz="3200" dirty="0" smtClean="0">
                <a:latin typeface="Times New Roman" panose="02020603050405020304" pitchFamily="18" charset="0"/>
                <a:cs typeface="Times New Roman" panose="02020603050405020304" pitchFamily="18" charset="0"/>
              </a:rPr>
              <a:t>Reducing and Preventing Accidents.</a:t>
            </a:r>
            <a:endParaRPr lang="en-IN" sz="3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3200" dirty="0" smtClean="0">
                <a:latin typeface="Times New Roman" panose="02020603050405020304" pitchFamily="18" charset="0"/>
                <a:cs typeface="Times New Roman" panose="02020603050405020304" pitchFamily="18" charset="0"/>
              </a:rPr>
              <a:t>Spotting of risk zones.</a:t>
            </a:r>
            <a:endParaRPr lang="en-IN" sz="3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3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3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3200" dirty="0" smtClean="0">
              <a:latin typeface="Times New Roman" panose="02020603050405020304" pitchFamily="18" charset="0"/>
              <a:cs typeface="Times New Roman" panose="02020603050405020304" pitchFamily="18" charset="0"/>
            </a:endParaRPr>
          </a:p>
          <a:p>
            <a:pPr>
              <a:buNone/>
            </a:pPr>
            <a:endParaRPr lang="en-IN" sz="3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60438"/>
          </a:xfrm>
        </p:spPr>
        <p:txBody>
          <a:bodyPr/>
          <a:lstStyle/>
          <a:p>
            <a:r>
              <a:rPr lang="en-US" sz="4400" b="1" dirty="0" smtClean="0">
                <a:latin typeface="Times New Roman" panose="02020603050405020304" pitchFamily="18" charset="0"/>
                <a:cs typeface="Times New Roman" panose="02020603050405020304" pitchFamily="18" charset="0"/>
              </a:rPr>
              <a:t>References:</a:t>
            </a:r>
            <a:endParaRPr lang="en-US" sz="4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0" y="1981200"/>
            <a:ext cx="8686800" cy="4149725"/>
          </a:xfrm>
        </p:spPr>
        <p:txBody>
          <a:bodyPr/>
          <a:lstStyle/>
          <a:p>
            <a:pPr>
              <a:buFont typeface="Wingdings" panose="05000000000000000000" pitchFamily="2" charset="2"/>
              <a:buChar char="§"/>
            </a:pPr>
            <a:r>
              <a:rPr lang="en-US" sz="2000" dirty="0" smtClean="0">
                <a:hlinkClick r:id="rId1"/>
              </a:rPr>
              <a:t>https://www.sih.gov.in/sih2019ProblemStatements/Ng==/QWxs/U2ltcGxl/QWxs/QWxs</a:t>
            </a:r>
            <a:endParaRPr lang="en-US" sz="2000" dirty="0" smtClean="0"/>
          </a:p>
          <a:p>
            <a:pPr>
              <a:buFont typeface="Wingdings" panose="05000000000000000000" pitchFamily="2" charset="2"/>
              <a:buChar char="§"/>
            </a:pPr>
            <a:r>
              <a:rPr lang="en-US" sz="2000" dirty="0" smtClean="0">
                <a:hlinkClick r:id="rId2"/>
              </a:rPr>
              <a:t>https://www.localguidesconnect.com/t5/Feedback-and-Feature-Requests/Accident-prone-area-alert-in-Google-Maps-Navigation/td-p/398701</a:t>
            </a:r>
            <a:endParaRPr lang="en-US" sz="2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RIT_PPT_Them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SRIT_PPT_Theme</Template>
  <TotalTime>0</TotalTime>
  <Words>2502</Words>
  <Application>WPS Presentation</Application>
  <PresentationFormat>On-screen Show (4:3)</PresentationFormat>
  <Paragraphs>82</Paragraphs>
  <Slides>10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vt:i4>
      </vt:variant>
    </vt:vector>
  </HeadingPairs>
  <TitlesOfParts>
    <vt:vector size="20" baseType="lpstr">
      <vt:lpstr>Arial</vt:lpstr>
      <vt:lpstr>SimSun</vt:lpstr>
      <vt:lpstr>Wingdings</vt:lpstr>
      <vt:lpstr>Garamond</vt:lpstr>
      <vt:lpstr>Times New Roman</vt:lpstr>
      <vt:lpstr>Microsoft YaHei</vt:lpstr>
      <vt:lpstr/>
      <vt:lpstr>Arial Unicode MS</vt:lpstr>
      <vt:lpstr>Calibri</vt:lpstr>
      <vt:lpstr>SRIT_PPT_Theme</vt:lpstr>
      <vt:lpstr>Spotting Road Accidents in Google Maps</vt:lpstr>
      <vt:lpstr>Abstract</vt:lpstr>
      <vt:lpstr>Contents:</vt:lpstr>
      <vt:lpstr>Problem Statement</vt:lpstr>
      <vt:lpstr>Existing Technology</vt:lpstr>
      <vt:lpstr>Proposed Solution</vt:lpstr>
      <vt:lpstr>Tools and Requirements</vt:lpstr>
      <vt:lpstr>Advantages:</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Finishing School Programme on C Programming</dc:title>
  <dc:creator>Hitendra</dc:creator>
  <cp:lastModifiedBy>busup</cp:lastModifiedBy>
  <cp:revision>179</cp:revision>
  <dcterms:created xsi:type="dcterms:W3CDTF">2006-08-16T00:00:00Z</dcterms:created>
  <dcterms:modified xsi:type="dcterms:W3CDTF">2019-01-31T08:46:56Z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1033-10.2.0.6020</vt:lpwstr>
  </property>
</Properties>
</file>