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66" r:id="rId4"/>
    <p:sldId id="267" r:id="rId5"/>
    <p:sldId id="268" r:id="rId6"/>
    <p:sldId id="270" r:id="rId7"/>
    <p:sldId id="265" r:id="rId8"/>
    <p:sldId id="258" r:id="rId9"/>
    <p:sldId id="260" r:id="rId10"/>
    <p:sldId id="261" r:id="rId11"/>
    <p:sldId id="262" r:id="rId12"/>
    <p:sldId id="269" r:id="rId13"/>
    <p:sldId id="263" r:id="rId14"/>
    <p:sldId id="259" r:id="rId15"/>
    <p:sldId id="264"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BE737E-B93F-4E79-AB78-DF1F98AF26EF}" v="106" dt="2023-04-25T12:58:50.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7" autoAdjust="0"/>
    <p:restoredTop sz="94719"/>
  </p:normalViewPr>
  <p:slideViewPr>
    <p:cSldViewPr snapToGrid="0">
      <p:cViewPr varScale="1">
        <p:scale>
          <a:sx n="105" d="100"/>
          <a:sy n="105"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 userId="c7a12b7a2eee3df5" providerId="LiveId" clId="{EDBE737E-B93F-4E79-AB78-DF1F98AF26EF}"/>
    <pc:docChg chg="undo redo custSel addSld delSld modSld sldOrd">
      <pc:chgData name="Nihar" userId="c7a12b7a2eee3df5" providerId="LiveId" clId="{EDBE737E-B93F-4E79-AB78-DF1F98AF26EF}" dt="2023-04-25T13:03:38.060" v="4043" actId="47"/>
      <pc:docMkLst>
        <pc:docMk/>
      </pc:docMkLst>
      <pc:sldChg chg="addSp delSp modSp mod setBg setClrOvrMap">
        <pc:chgData name="Nihar" userId="c7a12b7a2eee3df5" providerId="LiveId" clId="{EDBE737E-B93F-4E79-AB78-DF1F98AF26EF}" dt="2023-04-25T04:45:03.672" v="277" actId="20577"/>
        <pc:sldMkLst>
          <pc:docMk/>
          <pc:sldMk cId="979842035" sldId="256"/>
        </pc:sldMkLst>
        <pc:spChg chg="mod">
          <ac:chgData name="Nihar" userId="c7a12b7a2eee3df5" providerId="LiveId" clId="{EDBE737E-B93F-4E79-AB78-DF1F98AF26EF}" dt="2023-04-25T04:30:58.305" v="113" actId="14100"/>
          <ac:spMkLst>
            <pc:docMk/>
            <pc:sldMk cId="979842035" sldId="256"/>
            <ac:spMk id="2" creationId="{0036B707-983F-C9DC-C48B-857EC89C199C}"/>
          </ac:spMkLst>
        </pc:spChg>
        <pc:spChg chg="mod">
          <ac:chgData name="Nihar" userId="c7a12b7a2eee3df5" providerId="LiveId" clId="{EDBE737E-B93F-4E79-AB78-DF1F98AF26EF}" dt="2023-04-25T04:45:03.672" v="277" actId="20577"/>
          <ac:spMkLst>
            <pc:docMk/>
            <pc:sldMk cId="979842035" sldId="256"/>
            <ac:spMk id="3" creationId="{519094E7-3D39-44C2-9202-3488B8885014}"/>
          </ac:spMkLst>
        </pc:spChg>
        <pc:spChg chg="add del mod">
          <ac:chgData name="Nihar" userId="c7a12b7a2eee3df5" providerId="LiveId" clId="{EDBE737E-B93F-4E79-AB78-DF1F98AF26EF}" dt="2023-04-25T04:44:38.917" v="242" actId="1076"/>
          <ac:spMkLst>
            <pc:docMk/>
            <pc:sldMk cId="979842035" sldId="256"/>
            <ac:spMk id="4" creationId="{5CB2C376-08C3-2BF7-5DA3-B86143EC4F6E}"/>
          </ac:spMkLst>
        </pc:spChg>
        <pc:spChg chg="add del">
          <ac:chgData name="Nihar" userId="c7a12b7a2eee3df5" providerId="LiveId" clId="{EDBE737E-B93F-4E79-AB78-DF1F98AF26EF}" dt="2023-04-25T04:26:07.265" v="44" actId="26606"/>
          <ac:spMkLst>
            <pc:docMk/>
            <pc:sldMk cId="979842035" sldId="256"/>
            <ac:spMk id="9" creationId="{147E635D-C3B4-465B-AF24-991B6BF63C49}"/>
          </ac:spMkLst>
        </pc:spChg>
        <pc:spChg chg="add del">
          <ac:chgData name="Nihar" userId="c7a12b7a2eee3df5" providerId="LiveId" clId="{EDBE737E-B93F-4E79-AB78-DF1F98AF26EF}" dt="2023-04-25T04:26:25.631" v="46" actId="26606"/>
          <ac:spMkLst>
            <pc:docMk/>
            <pc:sldMk cId="979842035" sldId="256"/>
            <ac:spMk id="12" creationId="{7BA5DE79-30D1-4A10-8DB9-0A6E523A9723}"/>
          </ac:spMkLst>
        </pc:spChg>
        <pc:spChg chg="add del">
          <ac:chgData name="Nihar" userId="c7a12b7a2eee3df5" providerId="LiveId" clId="{EDBE737E-B93F-4E79-AB78-DF1F98AF26EF}" dt="2023-04-25T04:26:25.631" v="46" actId="26606"/>
          <ac:spMkLst>
            <pc:docMk/>
            <pc:sldMk cId="979842035" sldId="256"/>
            <ac:spMk id="14" creationId="{9ABD0D63-D23F-4AE7-8270-4185EF9C1C25}"/>
          </ac:spMkLst>
        </pc:spChg>
        <pc:spChg chg="add del">
          <ac:chgData name="Nihar" userId="c7a12b7a2eee3df5" providerId="LiveId" clId="{EDBE737E-B93F-4E79-AB78-DF1F98AF26EF}" dt="2023-04-25T04:26:07.265" v="44" actId="26606"/>
          <ac:spMkLst>
            <pc:docMk/>
            <pc:sldMk cId="979842035" sldId="256"/>
            <ac:spMk id="15" creationId="{14E56C4B-C9E0-4F01-AF43-E69279A06A1C}"/>
          </ac:spMkLst>
        </pc:spChg>
        <pc:spChg chg="add del">
          <ac:chgData name="Nihar" userId="c7a12b7a2eee3df5" providerId="LiveId" clId="{EDBE737E-B93F-4E79-AB78-DF1F98AF26EF}" dt="2023-04-25T04:26:25.631" v="46" actId="26606"/>
          <ac:spMkLst>
            <pc:docMk/>
            <pc:sldMk cId="979842035" sldId="256"/>
            <ac:spMk id="16" creationId="{D5B0B43F-2CE7-4C6C-BABC-EE342B32827C}"/>
          </ac:spMkLst>
        </pc:spChg>
        <pc:spChg chg="add del">
          <ac:chgData name="Nihar" userId="c7a12b7a2eee3df5" providerId="LiveId" clId="{EDBE737E-B93F-4E79-AB78-DF1F98AF26EF}" dt="2023-04-25T04:26:07.265" v="44" actId="26606"/>
          <ac:spMkLst>
            <pc:docMk/>
            <pc:sldMk cId="979842035" sldId="256"/>
            <ac:spMk id="17" creationId="{8C654A17-56DA-4921-A42B-DE255FA66365}"/>
          </ac:spMkLst>
        </pc:spChg>
        <pc:spChg chg="add del">
          <ac:chgData name="Nihar" userId="c7a12b7a2eee3df5" providerId="LiveId" clId="{EDBE737E-B93F-4E79-AB78-DF1F98AF26EF}" dt="2023-04-25T04:26:25.631" v="46" actId="26606"/>
          <ac:spMkLst>
            <pc:docMk/>
            <pc:sldMk cId="979842035" sldId="256"/>
            <ac:spMk id="18" creationId="{85459F07-63F9-48CF-B725-A873C4BC3650}"/>
          </ac:spMkLst>
        </pc:spChg>
        <pc:spChg chg="add del">
          <ac:chgData name="Nihar" userId="c7a12b7a2eee3df5" providerId="LiveId" clId="{EDBE737E-B93F-4E79-AB78-DF1F98AF26EF}" dt="2023-04-25T04:26:32.312" v="51" actId="26606"/>
          <ac:spMkLst>
            <pc:docMk/>
            <pc:sldMk cId="979842035" sldId="256"/>
            <ac:spMk id="19" creationId="{903899BD-A4C7-4D2F-B882-E373ADDBF339}"/>
          </ac:spMkLst>
        </pc:spChg>
        <pc:spChg chg="add del">
          <ac:chgData name="Nihar" userId="c7a12b7a2eee3df5" providerId="LiveId" clId="{EDBE737E-B93F-4E79-AB78-DF1F98AF26EF}" dt="2023-04-25T04:26:25.631" v="46" actId="26606"/>
          <ac:spMkLst>
            <pc:docMk/>
            <pc:sldMk cId="979842035" sldId="256"/>
            <ac:spMk id="20" creationId="{14B83E1E-DAC1-4851-84FF-D6FE1649DE0B}"/>
          </ac:spMkLst>
        </pc:spChg>
        <pc:spChg chg="add del">
          <ac:chgData name="Nihar" userId="c7a12b7a2eee3df5" providerId="LiveId" clId="{EDBE737E-B93F-4E79-AB78-DF1F98AF26EF}" dt="2023-04-25T04:26:32.312" v="51" actId="26606"/>
          <ac:spMkLst>
            <pc:docMk/>
            <pc:sldMk cId="979842035" sldId="256"/>
            <ac:spMk id="21" creationId="{4C7118A3-ECB4-4619-AA16-3E9684D099FC}"/>
          </ac:spMkLst>
        </pc:spChg>
        <pc:spChg chg="add del">
          <ac:chgData name="Nihar" userId="c7a12b7a2eee3df5" providerId="LiveId" clId="{EDBE737E-B93F-4E79-AB78-DF1F98AF26EF}" dt="2023-04-25T04:26:25.631" v="46" actId="26606"/>
          <ac:spMkLst>
            <pc:docMk/>
            <pc:sldMk cId="979842035" sldId="256"/>
            <ac:spMk id="22" creationId="{441B7737-E3D8-47F4-8B54-7529C7A83642}"/>
          </ac:spMkLst>
        </pc:spChg>
        <pc:spChg chg="add del">
          <ac:chgData name="Nihar" userId="c7a12b7a2eee3df5" providerId="LiveId" clId="{EDBE737E-B93F-4E79-AB78-DF1F98AF26EF}" dt="2023-04-25T04:26:25.631" v="46" actId="26606"/>
          <ac:spMkLst>
            <pc:docMk/>
            <pc:sldMk cId="979842035" sldId="256"/>
            <ac:spMk id="24" creationId="{5CDAD12E-853D-4E20-9104-7129A3BF0D47}"/>
          </ac:spMkLst>
        </pc:spChg>
        <pc:spChg chg="add del">
          <ac:chgData name="Nihar" userId="c7a12b7a2eee3df5" providerId="LiveId" clId="{EDBE737E-B93F-4E79-AB78-DF1F98AF26EF}" dt="2023-04-25T04:26:25.631" v="46" actId="26606"/>
          <ac:spMkLst>
            <pc:docMk/>
            <pc:sldMk cId="979842035" sldId="256"/>
            <ac:spMk id="30" creationId="{AC1E939A-6A69-42AE-8471-3AD3A74AD78A}"/>
          </ac:spMkLst>
        </pc:spChg>
        <pc:spChg chg="add del">
          <ac:chgData name="Nihar" userId="c7a12b7a2eee3df5" providerId="LiveId" clId="{EDBE737E-B93F-4E79-AB78-DF1F98AF26EF}" dt="2023-04-25T04:26:25.631" v="46" actId="26606"/>
          <ac:spMkLst>
            <pc:docMk/>
            <pc:sldMk cId="979842035" sldId="256"/>
            <ac:spMk id="32" creationId="{A0B5529D-5CAA-4BF2-B5C9-34705E7661F9}"/>
          </ac:spMkLst>
        </pc:spChg>
        <pc:spChg chg="add del">
          <ac:chgData name="Nihar" userId="c7a12b7a2eee3df5" providerId="LiveId" clId="{EDBE737E-B93F-4E79-AB78-DF1F98AF26EF}" dt="2023-04-25T04:26:25.631" v="46" actId="26606"/>
          <ac:spMkLst>
            <pc:docMk/>
            <pc:sldMk cId="979842035" sldId="256"/>
            <ac:spMk id="34" creationId="{92255F51-A06E-404D-AE04-D9590EAC83EC}"/>
          </ac:spMkLst>
        </pc:spChg>
        <pc:spChg chg="add del">
          <ac:chgData name="Nihar" userId="c7a12b7a2eee3df5" providerId="LiveId" clId="{EDBE737E-B93F-4E79-AB78-DF1F98AF26EF}" dt="2023-04-25T04:26:30.444" v="48" actId="26606"/>
          <ac:spMkLst>
            <pc:docMk/>
            <pc:sldMk cId="979842035" sldId="256"/>
            <ac:spMk id="38" creationId="{7BA5DE79-30D1-4A10-8DB9-0A6E523A9723}"/>
          </ac:spMkLst>
        </pc:spChg>
        <pc:spChg chg="add del">
          <ac:chgData name="Nihar" userId="c7a12b7a2eee3df5" providerId="LiveId" clId="{EDBE737E-B93F-4E79-AB78-DF1F98AF26EF}" dt="2023-04-25T04:26:30.444" v="48" actId="26606"/>
          <ac:spMkLst>
            <pc:docMk/>
            <pc:sldMk cId="979842035" sldId="256"/>
            <ac:spMk id="39" creationId="{9ABD0D63-D23F-4AE7-8270-4185EF9C1C25}"/>
          </ac:spMkLst>
        </pc:spChg>
        <pc:spChg chg="add del">
          <ac:chgData name="Nihar" userId="c7a12b7a2eee3df5" providerId="LiveId" clId="{EDBE737E-B93F-4E79-AB78-DF1F98AF26EF}" dt="2023-04-25T04:26:30.444" v="48" actId="26606"/>
          <ac:spMkLst>
            <pc:docMk/>
            <pc:sldMk cId="979842035" sldId="256"/>
            <ac:spMk id="40" creationId="{D5B0B43F-2CE7-4C6C-BABC-EE342B32827C}"/>
          </ac:spMkLst>
        </pc:spChg>
        <pc:spChg chg="add del">
          <ac:chgData name="Nihar" userId="c7a12b7a2eee3df5" providerId="LiveId" clId="{EDBE737E-B93F-4E79-AB78-DF1F98AF26EF}" dt="2023-04-25T04:26:30.444" v="48" actId="26606"/>
          <ac:spMkLst>
            <pc:docMk/>
            <pc:sldMk cId="979842035" sldId="256"/>
            <ac:spMk id="41" creationId="{85459F07-63F9-48CF-B725-A873C4BC3650}"/>
          </ac:spMkLst>
        </pc:spChg>
        <pc:spChg chg="add del">
          <ac:chgData name="Nihar" userId="c7a12b7a2eee3df5" providerId="LiveId" clId="{EDBE737E-B93F-4E79-AB78-DF1F98AF26EF}" dt="2023-04-25T04:26:30.444" v="48" actId="26606"/>
          <ac:spMkLst>
            <pc:docMk/>
            <pc:sldMk cId="979842035" sldId="256"/>
            <ac:spMk id="42" creationId="{14B83E1E-DAC1-4851-84FF-D6FE1649DE0B}"/>
          </ac:spMkLst>
        </pc:spChg>
        <pc:spChg chg="add del">
          <ac:chgData name="Nihar" userId="c7a12b7a2eee3df5" providerId="LiveId" clId="{EDBE737E-B93F-4E79-AB78-DF1F98AF26EF}" dt="2023-04-25T04:26:30.444" v="48" actId="26606"/>
          <ac:spMkLst>
            <pc:docMk/>
            <pc:sldMk cId="979842035" sldId="256"/>
            <ac:spMk id="43" creationId="{8D8B8BFF-ABC6-4302-9767-D2ADEE381FA8}"/>
          </ac:spMkLst>
        </pc:spChg>
        <pc:spChg chg="add del">
          <ac:chgData name="Nihar" userId="c7a12b7a2eee3df5" providerId="LiveId" clId="{EDBE737E-B93F-4E79-AB78-DF1F98AF26EF}" dt="2023-04-25T04:26:30.444" v="48" actId="26606"/>
          <ac:spMkLst>
            <pc:docMk/>
            <pc:sldMk cId="979842035" sldId="256"/>
            <ac:spMk id="45" creationId="{BB17FFD2-DBC7-4ABB-B2A0-7E18EC1B8074}"/>
          </ac:spMkLst>
        </pc:spChg>
        <pc:spChg chg="add del">
          <ac:chgData name="Nihar" userId="c7a12b7a2eee3df5" providerId="LiveId" clId="{EDBE737E-B93F-4E79-AB78-DF1F98AF26EF}" dt="2023-04-25T04:26:30.444" v="48" actId="26606"/>
          <ac:spMkLst>
            <pc:docMk/>
            <pc:sldMk cId="979842035" sldId="256"/>
            <ac:spMk id="46" creationId="{7AFFF3F7-4395-4F19-BC12-8940796BE3CD}"/>
          </ac:spMkLst>
        </pc:spChg>
        <pc:spChg chg="add del">
          <ac:chgData name="Nihar" userId="c7a12b7a2eee3df5" providerId="LiveId" clId="{EDBE737E-B93F-4E79-AB78-DF1F98AF26EF}" dt="2023-04-25T04:26:30.444" v="48" actId="26606"/>
          <ac:spMkLst>
            <pc:docMk/>
            <pc:sldMk cId="979842035" sldId="256"/>
            <ac:spMk id="47" creationId="{92806DFD-E192-42CC-B190-3C4C95B8FF4E}"/>
          </ac:spMkLst>
        </pc:spChg>
        <pc:spChg chg="add del">
          <ac:chgData name="Nihar" userId="c7a12b7a2eee3df5" providerId="LiveId" clId="{EDBE737E-B93F-4E79-AB78-DF1F98AF26EF}" dt="2023-04-25T04:26:30.444" v="48" actId="26606"/>
          <ac:spMkLst>
            <pc:docMk/>
            <pc:sldMk cId="979842035" sldId="256"/>
            <ac:spMk id="48" creationId="{0BFD2628-8E1E-4A9C-8CC0-A04332683126}"/>
          </ac:spMkLst>
        </pc:spChg>
        <pc:spChg chg="add del">
          <ac:chgData name="Nihar" userId="c7a12b7a2eee3df5" providerId="LiveId" clId="{EDBE737E-B93F-4E79-AB78-DF1F98AF26EF}" dt="2023-04-25T04:26:30.444" v="48" actId="26606"/>
          <ac:spMkLst>
            <pc:docMk/>
            <pc:sldMk cId="979842035" sldId="256"/>
            <ac:spMk id="49" creationId="{D0DAE048-BF8A-4A95-8DBC-D3A926B94CD6}"/>
          </ac:spMkLst>
        </pc:spChg>
        <pc:spChg chg="add del">
          <ac:chgData name="Nihar" userId="c7a12b7a2eee3df5" providerId="LiveId" clId="{EDBE737E-B93F-4E79-AB78-DF1F98AF26EF}" dt="2023-04-25T04:26:32.312" v="51" actId="26606"/>
          <ac:spMkLst>
            <pc:docMk/>
            <pc:sldMk cId="979842035" sldId="256"/>
            <ac:spMk id="51" creationId="{1996F86B-8A8D-482B-AB2B-1A8EE4EF2752}"/>
          </ac:spMkLst>
        </pc:spChg>
        <pc:spChg chg="add del">
          <ac:chgData name="Nihar" userId="c7a12b7a2eee3df5" providerId="LiveId" clId="{EDBE737E-B93F-4E79-AB78-DF1F98AF26EF}" dt="2023-04-25T04:26:32.312" v="51" actId="26606"/>
          <ac:spMkLst>
            <pc:docMk/>
            <pc:sldMk cId="979842035" sldId="256"/>
            <ac:spMk id="54" creationId="{2A06CCF8-E75B-4B55-99FB-2D76CBD12287}"/>
          </ac:spMkLst>
        </pc:spChg>
        <pc:spChg chg="add del">
          <ac:chgData name="Nihar" userId="c7a12b7a2eee3df5" providerId="LiveId" clId="{EDBE737E-B93F-4E79-AB78-DF1F98AF26EF}" dt="2023-04-25T04:26:32.312" v="51" actId="26606"/>
          <ac:spMkLst>
            <pc:docMk/>
            <pc:sldMk cId="979842035" sldId="256"/>
            <ac:spMk id="55" creationId="{43F55E8D-2CEA-40CC-84B8-110F9CCFEC45}"/>
          </ac:spMkLst>
        </pc:spChg>
        <pc:spChg chg="add del">
          <ac:chgData name="Nihar" userId="c7a12b7a2eee3df5" providerId="LiveId" clId="{EDBE737E-B93F-4E79-AB78-DF1F98AF26EF}" dt="2023-04-25T04:26:38.417" v="54" actId="26606"/>
          <ac:spMkLst>
            <pc:docMk/>
            <pc:sldMk cId="979842035" sldId="256"/>
            <ac:spMk id="58" creationId="{147E635D-C3B4-465B-AF24-991B6BF63C49}"/>
          </ac:spMkLst>
        </pc:spChg>
        <pc:spChg chg="add del">
          <ac:chgData name="Nihar" userId="c7a12b7a2eee3df5" providerId="LiveId" clId="{EDBE737E-B93F-4E79-AB78-DF1F98AF26EF}" dt="2023-04-25T04:26:38.417" v="54" actId="26606"/>
          <ac:spMkLst>
            <pc:docMk/>
            <pc:sldMk cId="979842035" sldId="256"/>
            <ac:spMk id="62" creationId="{14E56C4B-C9E0-4F01-AF43-E69279A06A1C}"/>
          </ac:spMkLst>
        </pc:spChg>
        <pc:spChg chg="add del">
          <ac:chgData name="Nihar" userId="c7a12b7a2eee3df5" providerId="LiveId" clId="{EDBE737E-B93F-4E79-AB78-DF1F98AF26EF}" dt="2023-04-25T04:26:38.417" v="54" actId="26606"/>
          <ac:spMkLst>
            <pc:docMk/>
            <pc:sldMk cId="979842035" sldId="256"/>
            <ac:spMk id="63" creationId="{8C654A17-56DA-4921-A42B-DE255FA66365}"/>
          </ac:spMkLst>
        </pc:spChg>
        <pc:spChg chg="add">
          <ac:chgData name="Nihar" userId="c7a12b7a2eee3df5" providerId="LiveId" clId="{EDBE737E-B93F-4E79-AB78-DF1F98AF26EF}" dt="2023-04-25T04:26:38.441" v="55" actId="26606"/>
          <ac:spMkLst>
            <pc:docMk/>
            <pc:sldMk cId="979842035" sldId="256"/>
            <ac:spMk id="67" creationId="{7BA5DE79-30D1-4A10-8DB9-0A6E523A9723}"/>
          </ac:spMkLst>
        </pc:spChg>
        <pc:spChg chg="add">
          <ac:chgData name="Nihar" userId="c7a12b7a2eee3df5" providerId="LiveId" clId="{EDBE737E-B93F-4E79-AB78-DF1F98AF26EF}" dt="2023-04-25T04:26:38.441" v="55" actId="26606"/>
          <ac:spMkLst>
            <pc:docMk/>
            <pc:sldMk cId="979842035" sldId="256"/>
            <ac:spMk id="68" creationId="{9ABD0D63-D23F-4AE7-8270-4185EF9C1C25}"/>
          </ac:spMkLst>
        </pc:spChg>
        <pc:spChg chg="add">
          <ac:chgData name="Nihar" userId="c7a12b7a2eee3df5" providerId="LiveId" clId="{EDBE737E-B93F-4E79-AB78-DF1F98AF26EF}" dt="2023-04-25T04:26:38.441" v="55" actId="26606"/>
          <ac:spMkLst>
            <pc:docMk/>
            <pc:sldMk cId="979842035" sldId="256"/>
            <ac:spMk id="69" creationId="{D5B0B43F-2CE7-4C6C-BABC-EE342B32827C}"/>
          </ac:spMkLst>
        </pc:spChg>
        <pc:spChg chg="add">
          <ac:chgData name="Nihar" userId="c7a12b7a2eee3df5" providerId="LiveId" clId="{EDBE737E-B93F-4E79-AB78-DF1F98AF26EF}" dt="2023-04-25T04:26:38.441" v="55" actId="26606"/>
          <ac:spMkLst>
            <pc:docMk/>
            <pc:sldMk cId="979842035" sldId="256"/>
            <ac:spMk id="70" creationId="{85459F07-63F9-48CF-B725-A873C4BC3650}"/>
          </ac:spMkLst>
        </pc:spChg>
        <pc:spChg chg="add">
          <ac:chgData name="Nihar" userId="c7a12b7a2eee3df5" providerId="LiveId" clId="{EDBE737E-B93F-4E79-AB78-DF1F98AF26EF}" dt="2023-04-25T04:26:38.441" v="55" actId="26606"/>
          <ac:spMkLst>
            <pc:docMk/>
            <pc:sldMk cId="979842035" sldId="256"/>
            <ac:spMk id="71" creationId="{14B83E1E-DAC1-4851-84FF-D6FE1649DE0B}"/>
          </ac:spMkLst>
        </pc:spChg>
        <pc:spChg chg="add">
          <ac:chgData name="Nihar" userId="c7a12b7a2eee3df5" providerId="LiveId" clId="{EDBE737E-B93F-4E79-AB78-DF1F98AF26EF}" dt="2023-04-25T04:26:38.441" v="55" actId="26606"/>
          <ac:spMkLst>
            <pc:docMk/>
            <pc:sldMk cId="979842035" sldId="256"/>
            <ac:spMk id="72" creationId="{D0BE3D13-5BE5-4B05-AFCF-2A2E059D29F8}"/>
          </ac:spMkLst>
        </pc:spChg>
        <pc:spChg chg="add">
          <ac:chgData name="Nihar" userId="c7a12b7a2eee3df5" providerId="LiveId" clId="{EDBE737E-B93F-4E79-AB78-DF1F98AF26EF}" dt="2023-04-25T04:26:38.441" v="55" actId="26606"/>
          <ac:spMkLst>
            <pc:docMk/>
            <pc:sldMk cId="979842035" sldId="256"/>
            <ac:spMk id="73" creationId="{76562092-3AA7-4EF0-9007-C44F879A1308}"/>
          </ac:spMkLst>
        </pc:spChg>
        <pc:spChg chg="add">
          <ac:chgData name="Nihar" userId="c7a12b7a2eee3df5" providerId="LiveId" clId="{EDBE737E-B93F-4E79-AB78-DF1F98AF26EF}" dt="2023-04-25T04:26:38.441" v="55" actId="26606"/>
          <ac:spMkLst>
            <pc:docMk/>
            <pc:sldMk cId="979842035" sldId="256"/>
            <ac:spMk id="74" creationId="{1AC85C80-0175-4214-A13D-03C224658C16}"/>
          </ac:spMkLst>
        </pc:spChg>
        <pc:picChg chg="add del">
          <ac:chgData name="Nihar" userId="c7a12b7a2eee3df5" providerId="LiveId" clId="{EDBE737E-B93F-4E79-AB78-DF1F98AF26EF}" dt="2023-04-25T04:26:07.265" v="44" actId="26606"/>
          <ac:picMkLst>
            <pc:docMk/>
            <pc:sldMk cId="979842035" sldId="256"/>
            <ac:picMk id="5" creationId="{F44B4300-2927-A1CE-E48E-CCC4B70ECB45}"/>
          </ac:picMkLst>
        </pc:picChg>
        <pc:picChg chg="add mod">
          <ac:chgData name="Nihar" userId="c7a12b7a2eee3df5" providerId="LiveId" clId="{EDBE737E-B93F-4E79-AB78-DF1F98AF26EF}" dt="2023-04-25T04:44:27.357" v="241" actId="1076"/>
          <ac:picMkLst>
            <pc:docMk/>
            <pc:sldMk cId="979842035" sldId="256"/>
            <ac:picMk id="7" creationId="{B55D6509-2BD9-07FB-A5D5-9D6FF4E47900}"/>
          </ac:picMkLst>
        </pc:picChg>
        <pc:picChg chg="add del">
          <ac:chgData name="Nihar" userId="c7a12b7a2eee3df5" providerId="LiveId" clId="{EDBE737E-B93F-4E79-AB78-DF1F98AF26EF}" dt="2023-04-25T04:26:25.631" v="46" actId="26606"/>
          <ac:picMkLst>
            <pc:docMk/>
            <pc:sldMk cId="979842035" sldId="256"/>
            <ac:picMk id="8" creationId="{3DBBA26C-89C3-411F-9753-606A413F89AF}"/>
          </ac:picMkLst>
        </pc:picChg>
        <pc:picChg chg="add del">
          <ac:chgData name="Nihar" userId="c7a12b7a2eee3df5" providerId="LiveId" clId="{EDBE737E-B93F-4E79-AB78-DF1F98AF26EF}" dt="2023-04-25T04:26:25.631" v="46" actId="26606"/>
          <ac:picMkLst>
            <pc:docMk/>
            <pc:sldMk cId="979842035" sldId="256"/>
            <ac:picMk id="10" creationId="{EEAD2215-6311-4D1C-B6B5-F57CB6BFCBCA}"/>
          </ac:picMkLst>
        </pc:picChg>
        <pc:picChg chg="add del">
          <ac:chgData name="Nihar" userId="c7a12b7a2eee3df5" providerId="LiveId" clId="{EDBE737E-B93F-4E79-AB78-DF1F98AF26EF}" dt="2023-04-25T04:26:07.265" v="44" actId="26606"/>
          <ac:picMkLst>
            <pc:docMk/>
            <pc:sldMk cId="979842035" sldId="256"/>
            <ac:picMk id="11" creationId="{4A0623D0-396B-499E-BBFB-C17F1BB0F2DF}"/>
          </ac:picMkLst>
        </pc:picChg>
        <pc:picChg chg="add del">
          <ac:chgData name="Nihar" userId="c7a12b7a2eee3df5" providerId="LiveId" clId="{EDBE737E-B93F-4E79-AB78-DF1F98AF26EF}" dt="2023-04-25T04:26:07.265" v="44" actId="26606"/>
          <ac:picMkLst>
            <pc:docMk/>
            <pc:sldMk cId="979842035" sldId="256"/>
            <ac:picMk id="13" creationId="{21AF192C-698D-4635-9C9F-F9769A56A96C}"/>
          </ac:picMkLst>
        </pc:picChg>
        <pc:picChg chg="add del">
          <ac:chgData name="Nihar" userId="c7a12b7a2eee3df5" providerId="LiveId" clId="{EDBE737E-B93F-4E79-AB78-DF1F98AF26EF}" dt="2023-04-25T04:26:25.631" v="46" actId="26606"/>
          <ac:picMkLst>
            <pc:docMk/>
            <pc:sldMk cId="979842035" sldId="256"/>
            <ac:picMk id="26" creationId="{3DA59AFC-4552-4608-9A63-AFBBC2C02976}"/>
          </ac:picMkLst>
        </pc:picChg>
        <pc:picChg chg="add del">
          <ac:chgData name="Nihar" userId="c7a12b7a2eee3df5" providerId="LiveId" clId="{EDBE737E-B93F-4E79-AB78-DF1F98AF26EF}" dt="2023-04-25T04:26:25.631" v="46" actId="26606"/>
          <ac:picMkLst>
            <pc:docMk/>
            <pc:sldMk cId="979842035" sldId="256"/>
            <ac:picMk id="28" creationId="{7185CF21-0594-48C0-9F3E-254D6BCE9D9B}"/>
          </ac:picMkLst>
        </pc:picChg>
        <pc:picChg chg="add del">
          <ac:chgData name="Nihar" userId="c7a12b7a2eee3df5" providerId="LiveId" clId="{EDBE737E-B93F-4E79-AB78-DF1F98AF26EF}" dt="2023-04-25T04:26:30.444" v="48" actId="26606"/>
          <ac:picMkLst>
            <pc:docMk/>
            <pc:sldMk cId="979842035" sldId="256"/>
            <ac:picMk id="36" creationId="{3DBBA26C-89C3-411F-9753-606A413F89AF}"/>
          </ac:picMkLst>
        </pc:picChg>
        <pc:picChg chg="add del">
          <ac:chgData name="Nihar" userId="c7a12b7a2eee3df5" providerId="LiveId" clId="{EDBE737E-B93F-4E79-AB78-DF1F98AF26EF}" dt="2023-04-25T04:26:30.444" v="48" actId="26606"/>
          <ac:picMkLst>
            <pc:docMk/>
            <pc:sldMk cId="979842035" sldId="256"/>
            <ac:picMk id="37" creationId="{EEAD2215-6311-4D1C-B6B5-F57CB6BFCBCA}"/>
          </ac:picMkLst>
        </pc:picChg>
        <pc:picChg chg="add del">
          <ac:chgData name="Nihar" userId="c7a12b7a2eee3df5" providerId="LiveId" clId="{EDBE737E-B93F-4E79-AB78-DF1F98AF26EF}" dt="2023-04-25T04:26:30.444" v="48" actId="26606"/>
          <ac:picMkLst>
            <pc:docMk/>
            <pc:sldMk cId="979842035" sldId="256"/>
            <ac:picMk id="44" creationId="{D5F431FD-989C-4F7B-9EF1-BDED51AED4CF}"/>
          </ac:picMkLst>
        </pc:picChg>
        <pc:picChg chg="add del">
          <ac:chgData name="Nihar" userId="c7a12b7a2eee3df5" providerId="LiveId" clId="{EDBE737E-B93F-4E79-AB78-DF1F98AF26EF}" dt="2023-04-25T04:26:32.312" v="51" actId="26606"/>
          <ac:picMkLst>
            <pc:docMk/>
            <pc:sldMk cId="979842035" sldId="256"/>
            <ac:picMk id="52" creationId="{BF7B2BC4-6DAA-43BB-BBF8-74F594318587}"/>
          </ac:picMkLst>
        </pc:picChg>
        <pc:picChg chg="add del">
          <ac:chgData name="Nihar" userId="c7a12b7a2eee3df5" providerId="LiveId" clId="{EDBE737E-B93F-4E79-AB78-DF1F98AF26EF}" dt="2023-04-25T04:26:32.312" v="51" actId="26606"/>
          <ac:picMkLst>
            <pc:docMk/>
            <pc:sldMk cId="979842035" sldId="256"/>
            <ac:picMk id="53" creationId="{1E9DBD7B-6F32-47F1-9654-A2CB59691DC7}"/>
          </ac:picMkLst>
        </pc:picChg>
        <pc:picChg chg="add del">
          <ac:chgData name="Nihar" userId="c7a12b7a2eee3df5" providerId="LiveId" clId="{EDBE737E-B93F-4E79-AB78-DF1F98AF26EF}" dt="2023-04-25T04:26:32.312" v="51" actId="26606"/>
          <ac:picMkLst>
            <pc:docMk/>
            <pc:sldMk cId="979842035" sldId="256"/>
            <ac:picMk id="56" creationId="{BB01EB76-F824-6F6B-03C4-6485197CDA05}"/>
          </ac:picMkLst>
        </pc:picChg>
        <pc:picChg chg="add del">
          <ac:chgData name="Nihar" userId="c7a12b7a2eee3df5" providerId="LiveId" clId="{EDBE737E-B93F-4E79-AB78-DF1F98AF26EF}" dt="2023-04-25T04:26:38.417" v="54" actId="26606"/>
          <ac:picMkLst>
            <pc:docMk/>
            <pc:sldMk cId="979842035" sldId="256"/>
            <ac:picMk id="59" creationId="{4A0623D0-396B-499E-BBFB-C17F1BB0F2DF}"/>
          </ac:picMkLst>
        </pc:picChg>
        <pc:picChg chg="add del">
          <ac:chgData name="Nihar" userId="c7a12b7a2eee3df5" providerId="LiveId" clId="{EDBE737E-B93F-4E79-AB78-DF1F98AF26EF}" dt="2023-04-25T04:26:38.417" v="54" actId="26606"/>
          <ac:picMkLst>
            <pc:docMk/>
            <pc:sldMk cId="979842035" sldId="256"/>
            <ac:picMk id="60" creationId="{F44B4300-2927-A1CE-E48E-CCC4B70ECB45}"/>
          </ac:picMkLst>
        </pc:picChg>
        <pc:picChg chg="add del">
          <ac:chgData name="Nihar" userId="c7a12b7a2eee3df5" providerId="LiveId" clId="{EDBE737E-B93F-4E79-AB78-DF1F98AF26EF}" dt="2023-04-25T04:26:38.417" v="54" actId="26606"/>
          <ac:picMkLst>
            <pc:docMk/>
            <pc:sldMk cId="979842035" sldId="256"/>
            <ac:picMk id="61" creationId="{21AF192C-698D-4635-9C9F-F9769A56A96C}"/>
          </ac:picMkLst>
        </pc:picChg>
        <pc:picChg chg="add">
          <ac:chgData name="Nihar" userId="c7a12b7a2eee3df5" providerId="LiveId" clId="{EDBE737E-B93F-4E79-AB78-DF1F98AF26EF}" dt="2023-04-25T04:26:38.441" v="55" actId="26606"/>
          <ac:picMkLst>
            <pc:docMk/>
            <pc:sldMk cId="979842035" sldId="256"/>
            <ac:picMk id="65" creationId="{3DBBA26C-89C3-411F-9753-606A413F89AF}"/>
          </ac:picMkLst>
        </pc:picChg>
        <pc:picChg chg="add">
          <ac:chgData name="Nihar" userId="c7a12b7a2eee3df5" providerId="LiveId" clId="{EDBE737E-B93F-4E79-AB78-DF1F98AF26EF}" dt="2023-04-25T04:26:38.441" v="55" actId="26606"/>
          <ac:picMkLst>
            <pc:docMk/>
            <pc:sldMk cId="979842035" sldId="256"/>
            <ac:picMk id="66" creationId="{EEAD2215-6311-4D1C-B6B5-F57CB6BFCBCA}"/>
          </ac:picMkLst>
        </pc:picChg>
        <pc:picChg chg="add">
          <ac:chgData name="Nihar" userId="c7a12b7a2eee3df5" providerId="LiveId" clId="{EDBE737E-B93F-4E79-AB78-DF1F98AF26EF}" dt="2023-04-25T04:26:38.441" v="55" actId="26606"/>
          <ac:picMkLst>
            <pc:docMk/>
            <pc:sldMk cId="979842035" sldId="256"/>
            <ac:picMk id="75" creationId="{E60B620B-3E81-4075-BC12-D4FB3E299C70}"/>
          </ac:picMkLst>
        </pc:picChg>
      </pc:sldChg>
      <pc:sldChg chg="addSp delSp modSp mod setBg setClrOvrMap">
        <pc:chgData name="Nihar" userId="c7a12b7a2eee3df5" providerId="LiveId" clId="{EDBE737E-B93F-4E79-AB78-DF1F98AF26EF}" dt="2023-04-25T05:00:50.014" v="379" actId="20577"/>
        <pc:sldMkLst>
          <pc:docMk/>
          <pc:sldMk cId="735392175" sldId="257"/>
        </pc:sldMkLst>
        <pc:spChg chg="mod">
          <ac:chgData name="Nihar" userId="c7a12b7a2eee3df5" providerId="LiveId" clId="{EDBE737E-B93F-4E79-AB78-DF1F98AF26EF}" dt="2023-04-25T04:47:40.297" v="280" actId="26606"/>
          <ac:spMkLst>
            <pc:docMk/>
            <pc:sldMk cId="735392175" sldId="257"/>
            <ac:spMk id="2" creationId="{F4AFD4F0-08EC-0CFB-095E-5F8AAF81264F}"/>
          </ac:spMkLst>
        </pc:spChg>
        <pc:spChg chg="mod">
          <ac:chgData name="Nihar" userId="c7a12b7a2eee3df5" providerId="LiveId" clId="{EDBE737E-B93F-4E79-AB78-DF1F98AF26EF}" dt="2023-04-25T05:00:50.014" v="379" actId="20577"/>
          <ac:spMkLst>
            <pc:docMk/>
            <pc:sldMk cId="735392175" sldId="257"/>
            <ac:spMk id="3" creationId="{79C5F23A-A4C0-605F-9ACA-F41CC9D8F078}"/>
          </ac:spMkLst>
        </pc:spChg>
        <pc:spChg chg="del">
          <ac:chgData name="Nihar" userId="c7a12b7a2eee3df5" providerId="LiveId" clId="{EDBE737E-B93F-4E79-AB78-DF1F98AF26EF}" dt="2023-04-25T04:46:59.698" v="278" actId="26606"/>
          <ac:spMkLst>
            <pc:docMk/>
            <pc:sldMk cId="735392175" sldId="257"/>
            <ac:spMk id="9" creationId="{54961F17-D0E4-4576-8697-C062B28F32CF}"/>
          </ac:spMkLst>
        </pc:spChg>
        <pc:spChg chg="del">
          <ac:chgData name="Nihar" userId="c7a12b7a2eee3df5" providerId="LiveId" clId="{EDBE737E-B93F-4E79-AB78-DF1F98AF26EF}" dt="2023-04-25T04:46:59.698" v="278" actId="26606"/>
          <ac:spMkLst>
            <pc:docMk/>
            <pc:sldMk cId="735392175" sldId="257"/>
            <ac:spMk id="15" creationId="{5F3ADA23-8B3C-4029-923E-81303CBEA190}"/>
          </ac:spMkLst>
        </pc:spChg>
        <pc:spChg chg="del">
          <ac:chgData name="Nihar" userId="c7a12b7a2eee3df5" providerId="LiveId" clId="{EDBE737E-B93F-4E79-AB78-DF1F98AF26EF}" dt="2023-04-25T04:46:59.698" v="278" actId="26606"/>
          <ac:spMkLst>
            <pc:docMk/>
            <pc:sldMk cId="735392175" sldId="257"/>
            <ac:spMk id="17" creationId="{39EAE543-FFF6-43C7-AD71-A9856C6E7C89}"/>
          </ac:spMkLst>
        </pc:spChg>
        <pc:spChg chg="del">
          <ac:chgData name="Nihar" userId="c7a12b7a2eee3df5" providerId="LiveId" clId="{EDBE737E-B93F-4E79-AB78-DF1F98AF26EF}" dt="2023-04-25T04:46:59.698" v="278" actId="26606"/>
          <ac:spMkLst>
            <pc:docMk/>
            <pc:sldMk cId="735392175" sldId="257"/>
            <ac:spMk id="19" creationId="{8D7E355E-8304-4C50-B384-7DAC68D87CEC}"/>
          </ac:spMkLst>
        </pc:spChg>
        <pc:spChg chg="del">
          <ac:chgData name="Nihar" userId="c7a12b7a2eee3df5" providerId="LiveId" clId="{EDBE737E-B93F-4E79-AB78-DF1F98AF26EF}" dt="2023-04-25T04:46:59.698" v="278" actId="26606"/>
          <ac:spMkLst>
            <pc:docMk/>
            <pc:sldMk cId="735392175" sldId="257"/>
            <ac:spMk id="21" creationId="{0178E784-3C81-4963-ACD9-58EF41CE826D}"/>
          </ac:spMkLst>
        </pc:spChg>
        <pc:spChg chg="add del">
          <ac:chgData name="Nihar" userId="c7a12b7a2eee3df5" providerId="LiveId" clId="{EDBE737E-B93F-4E79-AB78-DF1F98AF26EF}" dt="2023-04-25T04:47:40.297" v="280" actId="26606"/>
          <ac:spMkLst>
            <pc:docMk/>
            <pc:sldMk cId="735392175" sldId="257"/>
            <ac:spMk id="26" creationId="{B5E326A3-EB92-4BDA-9F77-45197E0CBE7E}"/>
          </ac:spMkLst>
        </pc:spChg>
        <pc:spChg chg="add del">
          <ac:chgData name="Nihar" userId="c7a12b7a2eee3df5" providerId="LiveId" clId="{EDBE737E-B93F-4E79-AB78-DF1F98AF26EF}" dt="2023-04-25T04:47:40.297" v="280" actId="26606"/>
          <ac:spMkLst>
            <pc:docMk/>
            <pc:sldMk cId="735392175" sldId="257"/>
            <ac:spMk id="28" creationId="{CAC996C7-7B84-4645-9AA1-6EA85EAB47D6}"/>
          </ac:spMkLst>
        </pc:spChg>
        <pc:spChg chg="add del">
          <ac:chgData name="Nihar" userId="c7a12b7a2eee3df5" providerId="LiveId" clId="{EDBE737E-B93F-4E79-AB78-DF1F98AF26EF}" dt="2023-04-25T04:47:40.297" v="280" actId="26606"/>
          <ac:spMkLst>
            <pc:docMk/>
            <pc:sldMk cId="735392175" sldId="257"/>
            <ac:spMk id="30" creationId="{32DC315B-5680-47D9-B827-34D012FB14B2}"/>
          </ac:spMkLst>
        </pc:spChg>
        <pc:spChg chg="add">
          <ac:chgData name="Nihar" userId="c7a12b7a2eee3df5" providerId="LiveId" clId="{EDBE737E-B93F-4E79-AB78-DF1F98AF26EF}" dt="2023-04-25T04:47:40.297" v="280" actId="26606"/>
          <ac:spMkLst>
            <pc:docMk/>
            <pc:sldMk cId="735392175" sldId="257"/>
            <ac:spMk id="35" creationId="{D0BE3D13-5BE5-4B05-AFCF-2A2E059D29F8}"/>
          </ac:spMkLst>
        </pc:spChg>
        <pc:spChg chg="add">
          <ac:chgData name="Nihar" userId="c7a12b7a2eee3df5" providerId="LiveId" clId="{EDBE737E-B93F-4E79-AB78-DF1F98AF26EF}" dt="2023-04-25T04:47:40.297" v="280" actId="26606"/>
          <ac:spMkLst>
            <pc:docMk/>
            <pc:sldMk cId="735392175" sldId="257"/>
            <ac:spMk id="37" creationId="{76562092-3AA7-4EF0-9007-C44F879A1308}"/>
          </ac:spMkLst>
        </pc:spChg>
        <pc:spChg chg="add">
          <ac:chgData name="Nihar" userId="c7a12b7a2eee3df5" providerId="LiveId" clId="{EDBE737E-B93F-4E79-AB78-DF1F98AF26EF}" dt="2023-04-25T04:47:40.297" v="280" actId="26606"/>
          <ac:spMkLst>
            <pc:docMk/>
            <pc:sldMk cId="735392175" sldId="257"/>
            <ac:spMk id="39" creationId="{1AC85C80-0175-4214-A13D-03C224658C16}"/>
          </ac:spMkLst>
        </pc:spChg>
        <pc:picChg chg="del mod ord">
          <ac:chgData name="Nihar" userId="c7a12b7a2eee3df5" providerId="LiveId" clId="{EDBE737E-B93F-4E79-AB78-DF1F98AF26EF}" dt="2023-04-25T04:47:12.668" v="279" actId="478"/>
          <ac:picMkLst>
            <pc:docMk/>
            <pc:sldMk cId="735392175" sldId="257"/>
            <ac:picMk id="5" creationId="{BF4D458F-1847-5327-84B6-A9D0EF51E1C9}"/>
          </ac:picMkLst>
        </pc:picChg>
        <pc:picChg chg="del">
          <ac:chgData name="Nihar" userId="c7a12b7a2eee3df5" providerId="LiveId" clId="{EDBE737E-B93F-4E79-AB78-DF1F98AF26EF}" dt="2023-04-25T04:46:59.698" v="278" actId="26606"/>
          <ac:picMkLst>
            <pc:docMk/>
            <pc:sldMk cId="735392175" sldId="257"/>
            <ac:picMk id="11" creationId="{02DF1AEC-0327-4A10-AED3-E227ACAEBC5D}"/>
          </ac:picMkLst>
        </pc:picChg>
        <pc:picChg chg="del">
          <ac:chgData name="Nihar" userId="c7a12b7a2eee3df5" providerId="LiveId" clId="{EDBE737E-B93F-4E79-AB78-DF1F98AF26EF}" dt="2023-04-25T04:46:59.698" v="278" actId="26606"/>
          <ac:picMkLst>
            <pc:docMk/>
            <pc:sldMk cId="735392175" sldId="257"/>
            <ac:picMk id="13" creationId="{C839742D-6F41-4E7D-9C32-1D9825B40F2F}"/>
          </ac:picMkLst>
        </pc:picChg>
        <pc:picChg chg="add">
          <ac:chgData name="Nihar" userId="c7a12b7a2eee3df5" providerId="LiveId" clId="{EDBE737E-B93F-4E79-AB78-DF1F98AF26EF}" dt="2023-04-25T04:47:40.297" v="280" actId="26606"/>
          <ac:picMkLst>
            <pc:docMk/>
            <pc:sldMk cId="735392175" sldId="257"/>
            <ac:picMk id="41" creationId="{E60B620B-3E81-4075-BC12-D4FB3E299C70}"/>
          </ac:picMkLst>
        </pc:picChg>
      </pc:sldChg>
      <pc:sldChg chg="addSp delSp modSp mod setBg setClrOvrMap">
        <pc:chgData name="Nihar" userId="c7a12b7a2eee3df5" providerId="LiveId" clId="{EDBE737E-B93F-4E79-AB78-DF1F98AF26EF}" dt="2023-04-25T05:31:40.115" v="863" actId="20577"/>
        <pc:sldMkLst>
          <pc:docMk/>
          <pc:sldMk cId="1597510462" sldId="258"/>
        </pc:sldMkLst>
        <pc:spChg chg="mod">
          <ac:chgData name="Nihar" userId="c7a12b7a2eee3df5" providerId="LiveId" clId="{EDBE737E-B93F-4E79-AB78-DF1F98AF26EF}" dt="2023-04-25T05:23:26.164" v="576" actId="26606"/>
          <ac:spMkLst>
            <pc:docMk/>
            <pc:sldMk cId="1597510462" sldId="258"/>
            <ac:spMk id="2" creationId="{FE361A13-7EAD-6880-790A-E89B975E8390}"/>
          </ac:spMkLst>
        </pc:spChg>
        <pc:spChg chg="mod">
          <ac:chgData name="Nihar" userId="c7a12b7a2eee3df5" providerId="LiveId" clId="{EDBE737E-B93F-4E79-AB78-DF1F98AF26EF}" dt="2023-04-25T05:31:40.115" v="863" actId="20577"/>
          <ac:spMkLst>
            <pc:docMk/>
            <pc:sldMk cId="1597510462" sldId="258"/>
            <ac:spMk id="3" creationId="{42101B56-983C-E521-39B5-EDD5CAC6352B}"/>
          </ac:spMkLst>
        </pc:spChg>
        <pc:spChg chg="del">
          <ac:chgData name="Nihar" userId="c7a12b7a2eee3df5" providerId="LiveId" clId="{EDBE737E-B93F-4E79-AB78-DF1F98AF26EF}" dt="2023-04-25T05:23:09.919" v="574" actId="26606"/>
          <ac:spMkLst>
            <pc:docMk/>
            <pc:sldMk cId="1597510462" sldId="258"/>
            <ac:spMk id="9" creationId="{54961F17-D0E4-4576-8697-C062B28F32CF}"/>
          </ac:spMkLst>
        </pc:spChg>
        <pc:spChg chg="del">
          <ac:chgData name="Nihar" userId="c7a12b7a2eee3df5" providerId="LiveId" clId="{EDBE737E-B93F-4E79-AB78-DF1F98AF26EF}" dt="2023-04-25T05:23:09.919" v="574" actId="26606"/>
          <ac:spMkLst>
            <pc:docMk/>
            <pc:sldMk cId="1597510462" sldId="258"/>
            <ac:spMk id="15" creationId="{5F3ADA23-8B3C-4029-923E-81303CBEA190}"/>
          </ac:spMkLst>
        </pc:spChg>
        <pc:spChg chg="del">
          <ac:chgData name="Nihar" userId="c7a12b7a2eee3df5" providerId="LiveId" clId="{EDBE737E-B93F-4E79-AB78-DF1F98AF26EF}" dt="2023-04-25T05:23:09.919" v="574" actId="26606"/>
          <ac:spMkLst>
            <pc:docMk/>
            <pc:sldMk cId="1597510462" sldId="258"/>
            <ac:spMk id="17" creationId="{39EAE543-FFF6-43C7-AD71-A9856C6E7C89}"/>
          </ac:spMkLst>
        </pc:spChg>
        <pc:spChg chg="del">
          <ac:chgData name="Nihar" userId="c7a12b7a2eee3df5" providerId="LiveId" clId="{EDBE737E-B93F-4E79-AB78-DF1F98AF26EF}" dt="2023-04-25T05:23:09.919" v="574" actId="26606"/>
          <ac:spMkLst>
            <pc:docMk/>
            <pc:sldMk cId="1597510462" sldId="258"/>
            <ac:spMk id="19" creationId="{8D7E355E-8304-4C50-B384-7DAC68D87CEC}"/>
          </ac:spMkLst>
        </pc:spChg>
        <pc:spChg chg="del">
          <ac:chgData name="Nihar" userId="c7a12b7a2eee3df5" providerId="LiveId" clId="{EDBE737E-B93F-4E79-AB78-DF1F98AF26EF}" dt="2023-04-25T05:23:09.919" v="574" actId="26606"/>
          <ac:spMkLst>
            <pc:docMk/>
            <pc:sldMk cId="1597510462" sldId="258"/>
            <ac:spMk id="21" creationId="{0178E784-3C81-4963-ACD9-58EF41CE826D}"/>
          </ac:spMkLst>
        </pc:spChg>
        <pc:spChg chg="add del">
          <ac:chgData name="Nihar" userId="c7a12b7a2eee3df5" providerId="LiveId" clId="{EDBE737E-B93F-4E79-AB78-DF1F98AF26EF}" dt="2023-04-25T05:23:26.164" v="576" actId="26606"/>
          <ac:spMkLst>
            <pc:docMk/>
            <pc:sldMk cId="1597510462" sldId="258"/>
            <ac:spMk id="26" creationId="{B5E326A3-EB92-4BDA-9F77-45197E0CBE7E}"/>
          </ac:spMkLst>
        </pc:spChg>
        <pc:spChg chg="add del">
          <ac:chgData name="Nihar" userId="c7a12b7a2eee3df5" providerId="LiveId" clId="{EDBE737E-B93F-4E79-AB78-DF1F98AF26EF}" dt="2023-04-25T05:23:26.164" v="576" actId="26606"/>
          <ac:spMkLst>
            <pc:docMk/>
            <pc:sldMk cId="1597510462" sldId="258"/>
            <ac:spMk id="28" creationId="{CAC996C7-7B84-4645-9AA1-6EA85EAB47D6}"/>
          </ac:spMkLst>
        </pc:spChg>
        <pc:spChg chg="add del">
          <ac:chgData name="Nihar" userId="c7a12b7a2eee3df5" providerId="LiveId" clId="{EDBE737E-B93F-4E79-AB78-DF1F98AF26EF}" dt="2023-04-25T05:23:26.164" v="576" actId="26606"/>
          <ac:spMkLst>
            <pc:docMk/>
            <pc:sldMk cId="1597510462" sldId="258"/>
            <ac:spMk id="30" creationId="{32DC315B-5680-47D9-B827-34D012FB14B2}"/>
          </ac:spMkLst>
        </pc:spChg>
        <pc:spChg chg="add">
          <ac:chgData name="Nihar" userId="c7a12b7a2eee3df5" providerId="LiveId" clId="{EDBE737E-B93F-4E79-AB78-DF1F98AF26EF}" dt="2023-04-25T05:23:26.164" v="576" actId="26606"/>
          <ac:spMkLst>
            <pc:docMk/>
            <pc:sldMk cId="1597510462" sldId="258"/>
            <ac:spMk id="35" creationId="{D0BE3D13-5BE5-4B05-AFCF-2A2E059D29F8}"/>
          </ac:spMkLst>
        </pc:spChg>
        <pc:spChg chg="add">
          <ac:chgData name="Nihar" userId="c7a12b7a2eee3df5" providerId="LiveId" clId="{EDBE737E-B93F-4E79-AB78-DF1F98AF26EF}" dt="2023-04-25T05:23:26.164" v="576" actId="26606"/>
          <ac:spMkLst>
            <pc:docMk/>
            <pc:sldMk cId="1597510462" sldId="258"/>
            <ac:spMk id="37" creationId="{76562092-3AA7-4EF0-9007-C44F879A1308}"/>
          </ac:spMkLst>
        </pc:spChg>
        <pc:spChg chg="add">
          <ac:chgData name="Nihar" userId="c7a12b7a2eee3df5" providerId="LiveId" clId="{EDBE737E-B93F-4E79-AB78-DF1F98AF26EF}" dt="2023-04-25T05:23:26.164" v="576" actId="26606"/>
          <ac:spMkLst>
            <pc:docMk/>
            <pc:sldMk cId="1597510462" sldId="258"/>
            <ac:spMk id="39" creationId="{1AC85C80-0175-4214-A13D-03C224658C16}"/>
          </ac:spMkLst>
        </pc:spChg>
        <pc:picChg chg="del mod ord">
          <ac:chgData name="Nihar" userId="c7a12b7a2eee3df5" providerId="LiveId" clId="{EDBE737E-B93F-4E79-AB78-DF1F98AF26EF}" dt="2023-04-25T05:23:13.039" v="575" actId="478"/>
          <ac:picMkLst>
            <pc:docMk/>
            <pc:sldMk cId="1597510462" sldId="258"/>
            <ac:picMk id="5" creationId="{9BCDA03C-E458-C946-CB3D-6E6638DF03FD}"/>
          </ac:picMkLst>
        </pc:picChg>
        <pc:picChg chg="del">
          <ac:chgData name="Nihar" userId="c7a12b7a2eee3df5" providerId="LiveId" clId="{EDBE737E-B93F-4E79-AB78-DF1F98AF26EF}" dt="2023-04-25T05:23:09.919" v="574" actId="26606"/>
          <ac:picMkLst>
            <pc:docMk/>
            <pc:sldMk cId="1597510462" sldId="258"/>
            <ac:picMk id="11" creationId="{02DF1AEC-0327-4A10-AED3-E227ACAEBC5D}"/>
          </ac:picMkLst>
        </pc:picChg>
        <pc:picChg chg="del">
          <ac:chgData name="Nihar" userId="c7a12b7a2eee3df5" providerId="LiveId" clId="{EDBE737E-B93F-4E79-AB78-DF1F98AF26EF}" dt="2023-04-25T05:23:09.919" v="574" actId="26606"/>
          <ac:picMkLst>
            <pc:docMk/>
            <pc:sldMk cId="1597510462" sldId="258"/>
            <ac:picMk id="13" creationId="{C839742D-6F41-4E7D-9C32-1D9825B40F2F}"/>
          </ac:picMkLst>
        </pc:picChg>
        <pc:picChg chg="add">
          <ac:chgData name="Nihar" userId="c7a12b7a2eee3df5" providerId="LiveId" clId="{EDBE737E-B93F-4E79-AB78-DF1F98AF26EF}" dt="2023-04-25T05:23:26.164" v="576" actId="26606"/>
          <ac:picMkLst>
            <pc:docMk/>
            <pc:sldMk cId="1597510462" sldId="258"/>
            <ac:picMk id="41" creationId="{E60B620B-3E81-4075-BC12-D4FB3E299C70}"/>
          </ac:picMkLst>
        </pc:picChg>
      </pc:sldChg>
      <pc:sldChg chg="addSp delSp modSp mod setBg setClrOvrMap">
        <pc:chgData name="Nihar" userId="c7a12b7a2eee3df5" providerId="LiveId" clId="{EDBE737E-B93F-4E79-AB78-DF1F98AF26EF}" dt="2023-04-25T12:22:31.831" v="1182" actId="26606"/>
        <pc:sldMkLst>
          <pc:docMk/>
          <pc:sldMk cId="423493507" sldId="259"/>
        </pc:sldMkLst>
        <pc:spChg chg="mod">
          <ac:chgData name="Nihar" userId="c7a12b7a2eee3df5" providerId="LiveId" clId="{EDBE737E-B93F-4E79-AB78-DF1F98AF26EF}" dt="2023-04-25T12:22:31.831" v="1182" actId="26606"/>
          <ac:spMkLst>
            <pc:docMk/>
            <pc:sldMk cId="423493507" sldId="259"/>
            <ac:spMk id="2" creationId="{4AB0B534-CBE6-4E08-230B-46C85C67D6B4}"/>
          </ac:spMkLst>
        </pc:spChg>
        <pc:spChg chg="mod">
          <ac:chgData name="Nihar" userId="c7a12b7a2eee3df5" providerId="LiveId" clId="{EDBE737E-B93F-4E79-AB78-DF1F98AF26EF}" dt="2023-04-25T12:22:31.831" v="1182" actId="26606"/>
          <ac:spMkLst>
            <pc:docMk/>
            <pc:sldMk cId="423493507" sldId="259"/>
            <ac:spMk id="3" creationId="{4E706CA6-C1D5-AA38-61EB-526ABD99A0D7}"/>
          </ac:spMkLst>
        </pc:spChg>
        <pc:spChg chg="del">
          <ac:chgData name="Nihar" userId="c7a12b7a2eee3df5" providerId="LiveId" clId="{EDBE737E-B93F-4E79-AB78-DF1F98AF26EF}" dt="2023-04-25T12:22:25.710" v="1178" actId="26606"/>
          <ac:spMkLst>
            <pc:docMk/>
            <pc:sldMk cId="423493507" sldId="259"/>
            <ac:spMk id="9" creationId="{3FAD17B9-9E6C-4DD1-9728-97B5E5FCCAB2}"/>
          </ac:spMkLst>
        </pc:spChg>
        <pc:spChg chg="del">
          <ac:chgData name="Nihar" userId="c7a12b7a2eee3df5" providerId="LiveId" clId="{EDBE737E-B93F-4E79-AB78-DF1F98AF26EF}" dt="2023-04-25T12:22:25.710" v="1178" actId="26606"/>
          <ac:spMkLst>
            <pc:docMk/>
            <pc:sldMk cId="423493507" sldId="259"/>
            <ac:spMk id="11" creationId="{D7AC3F90-A588-42FF-B41D-062A8D91B9E5}"/>
          </ac:spMkLst>
        </pc:spChg>
        <pc:spChg chg="del">
          <ac:chgData name="Nihar" userId="c7a12b7a2eee3df5" providerId="LiveId" clId="{EDBE737E-B93F-4E79-AB78-DF1F98AF26EF}" dt="2023-04-25T12:22:25.710" v="1178" actId="26606"/>
          <ac:spMkLst>
            <pc:docMk/>
            <pc:sldMk cId="423493507" sldId="259"/>
            <ac:spMk id="15" creationId="{E1AADF25-43E9-4DE0-AD82-4F6052319136}"/>
          </ac:spMkLst>
        </pc:spChg>
        <pc:spChg chg="del">
          <ac:chgData name="Nihar" userId="c7a12b7a2eee3df5" providerId="LiveId" clId="{EDBE737E-B93F-4E79-AB78-DF1F98AF26EF}" dt="2023-04-25T12:22:25.710" v="1178" actId="26606"/>
          <ac:spMkLst>
            <pc:docMk/>
            <pc:sldMk cId="423493507" sldId="259"/>
            <ac:spMk id="17" creationId="{CBC2D515-EF3C-4E4E-8BC1-192B21E92713}"/>
          </ac:spMkLst>
        </pc:spChg>
        <pc:spChg chg="add del">
          <ac:chgData name="Nihar" userId="c7a12b7a2eee3df5" providerId="LiveId" clId="{EDBE737E-B93F-4E79-AB78-DF1F98AF26EF}" dt="2023-04-25T12:22:31.831" v="1182" actId="26606"/>
          <ac:spMkLst>
            <pc:docMk/>
            <pc:sldMk cId="423493507" sldId="259"/>
            <ac:spMk id="22" creationId="{04B15793-5D52-4CE3-9456-520488317C43}"/>
          </ac:spMkLst>
        </pc:spChg>
        <pc:spChg chg="add del">
          <ac:chgData name="Nihar" userId="c7a12b7a2eee3df5" providerId="LiveId" clId="{EDBE737E-B93F-4E79-AB78-DF1F98AF26EF}" dt="2023-04-25T12:22:31.831" v="1182" actId="26606"/>
          <ac:spMkLst>
            <pc:docMk/>
            <pc:sldMk cId="423493507" sldId="259"/>
            <ac:spMk id="28" creationId="{B955B52B-4DBA-4DB2-99C3-70E2B0E79D85}"/>
          </ac:spMkLst>
        </pc:spChg>
        <pc:spChg chg="add del">
          <ac:chgData name="Nihar" userId="c7a12b7a2eee3df5" providerId="LiveId" clId="{EDBE737E-B93F-4E79-AB78-DF1F98AF26EF}" dt="2023-04-25T12:22:31.831" v="1182" actId="26606"/>
          <ac:spMkLst>
            <pc:docMk/>
            <pc:sldMk cId="423493507" sldId="259"/>
            <ac:spMk id="30" creationId="{E9076632-5B90-4929-B54C-1CA407D81C89}"/>
          </ac:spMkLst>
        </pc:spChg>
        <pc:spChg chg="add del">
          <ac:chgData name="Nihar" userId="c7a12b7a2eee3df5" providerId="LiveId" clId="{EDBE737E-B93F-4E79-AB78-DF1F98AF26EF}" dt="2023-04-25T12:22:31.831" v="1182" actId="26606"/>
          <ac:spMkLst>
            <pc:docMk/>
            <pc:sldMk cId="423493507" sldId="259"/>
            <ac:spMk id="32" creationId="{CC0A16B4-C5FC-49C6-97DE-C29FF4E4B958}"/>
          </ac:spMkLst>
        </pc:spChg>
        <pc:spChg chg="add del">
          <ac:chgData name="Nihar" userId="c7a12b7a2eee3df5" providerId="LiveId" clId="{EDBE737E-B93F-4E79-AB78-DF1F98AF26EF}" dt="2023-04-25T12:22:31.831" v="1182" actId="26606"/>
          <ac:spMkLst>
            <pc:docMk/>
            <pc:sldMk cId="423493507" sldId="259"/>
            <ac:spMk id="34" creationId="{51007033-EB39-46FC-A11A-D75E520C76D4}"/>
          </ac:spMkLst>
        </pc:spChg>
        <pc:spChg chg="add del">
          <ac:chgData name="Nihar" userId="c7a12b7a2eee3df5" providerId="LiveId" clId="{EDBE737E-B93F-4E79-AB78-DF1F98AF26EF}" dt="2023-04-25T12:22:31.831" v="1182" actId="26606"/>
          <ac:spMkLst>
            <pc:docMk/>
            <pc:sldMk cId="423493507" sldId="259"/>
            <ac:spMk id="36" creationId="{3E23A6E2-F2D4-4F1D-ABEB-65EFA80BA708}"/>
          </ac:spMkLst>
        </pc:spChg>
        <pc:spChg chg="add del">
          <ac:chgData name="Nihar" userId="c7a12b7a2eee3df5" providerId="LiveId" clId="{EDBE737E-B93F-4E79-AB78-DF1F98AF26EF}" dt="2023-04-25T12:22:31.831" v="1182" actId="26606"/>
          <ac:spMkLst>
            <pc:docMk/>
            <pc:sldMk cId="423493507" sldId="259"/>
            <ac:spMk id="38" creationId="{549DF2AF-0E3C-4E5E-86E2-C01D08700670}"/>
          </ac:spMkLst>
        </pc:spChg>
        <pc:spChg chg="add del">
          <ac:chgData name="Nihar" userId="c7a12b7a2eee3df5" providerId="LiveId" clId="{EDBE737E-B93F-4E79-AB78-DF1F98AF26EF}" dt="2023-04-25T12:22:31.819" v="1181" actId="26606"/>
          <ac:spMkLst>
            <pc:docMk/>
            <pc:sldMk cId="423493507" sldId="259"/>
            <ac:spMk id="43" creationId="{D0BE3D13-5BE5-4B05-AFCF-2A2E059D29F8}"/>
          </ac:spMkLst>
        </pc:spChg>
        <pc:spChg chg="add del">
          <ac:chgData name="Nihar" userId="c7a12b7a2eee3df5" providerId="LiveId" clId="{EDBE737E-B93F-4E79-AB78-DF1F98AF26EF}" dt="2023-04-25T12:22:31.819" v="1181" actId="26606"/>
          <ac:spMkLst>
            <pc:docMk/>
            <pc:sldMk cId="423493507" sldId="259"/>
            <ac:spMk id="45" creationId="{76562092-3AA7-4EF0-9007-C44F879A1308}"/>
          </ac:spMkLst>
        </pc:spChg>
        <pc:spChg chg="add del">
          <ac:chgData name="Nihar" userId="c7a12b7a2eee3df5" providerId="LiveId" clId="{EDBE737E-B93F-4E79-AB78-DF1F98AF26EF}" dt="2023-04-25T12:22:31.819" v="1181" actId="26606"/>
          <ac:spMkLst>
            <pc:docMk/>
            <pc:sldMk cId="423493507" sldId="259"/>
            <ac:spMk id="47" creationId="{1AC85C80-0175-4214-A13D-03C224658C16}"/>
          </ac:spMkLst>
        </pc:spChg>
        <pc:spChg chg="add">
          <ac:chgData name="Nihar" userId="c7a12b7a2eee3df5" providerId="LiveId" clId="{EDBE737E-B93F-4E79-AB78-DF1F98AF26EF}" dt="2023-04-25T12:22:31.831" v="1182" actId="26606"/>
          <ac:spMkLst>
            <pc:docMk/>
            <pc:sldMk cId="423493507" sldId="259"/>
            <ac:spMk id="51" creationId="{92806DFD-E192-42CC-B190-3C4C95B8FF4E}"/>
          </ac:spMkLst>
        </pc:spChg>
        <pc:spChg chg="add">
          <ac:chgData name="Nihar" userId="c7a12b7a2eee3df5" providerId="LiveId" clId="{EDBE737E-B93F-4E79-AB78-DF1F98AF26EF}" dt="2023-04-25T12:22:31.831" v="1182" actId="26606"/>
          <ac:spMkLst>
            <pc:docMk/>
            <pc:sldMk cId="423493507" sldId="259"/>
            <ac:spMk id="52" creationId="{8D8B8BFF-ABC6-4302-9767-D2ADEE381FA8}"/>
          </ac:spMkLst>
        </pc:spChg>
        <pc:spChg chg="add">
          <ac:chgData name="Nihar" userId="c7a12b7a2eee3df5" providerId="LiveId" clId="{EDBE737E-B93F-4E79-AB78-DF1F98AF26EF}" dt="2023-04-25T12:22:31.831" v="1182" actId="26606"/>
          <ac:spMkLst>
            <pc:docMk/>
            <pc:sldMk cId="423493507" sldId="259"/>
            <ac:spMk id="53" creationId="{0BFD2628-8E1E-4A9C-8CC0-A04332683126}"/>
          </ac:spMkLst>
        </pc:spChg>
        <pc:spChg chg="add">
          <ac:chgData name="Nihar" userId="c7a12b7a2eee3df5" providerId="LiveId" clId="{EDBE737E-B93F-4E79-AB78-DF1F98AF26EF}" dt="2023-04-25T12:22:31.831" v="1182" actId="26606"/>
          <ac:spMkLst>
            <pc:docMk/>
            <pc:sldMk cId="423493507" sldId="259"/>
            <ac:spMk id="55" creationId="{D0DAE048-BF8A-4A95-8DBC-D3A926B94CD6}"/>
          </ac:spMkLst>
        </pc:spChg>
        <pc:spChg chg="add">
          <ac:chgData name="Nihar" userId="c7a12b7a2eee3df5" providerId="LiveId" clId="{EDBE737E-B93F-4E79-AB78-DF1F98AF26EF}" dt="2023-04-25T12:22:31.831" v="1182" actId="26606"/>
          <ac:spMkLst>
            <pc:docMk/>
            <pc:sldMk cId="423493507" sldId="259"/>
            <ac:spMk id="56" creationId="{BB17FFD2-DBC7-4ABB-B2A0-7E18EC1B8074}"/>
          </ac:spMkLst>
        </pc:spChg>
        <pc:spChg chg="add">
          <ac:chgData name="Nihar" userId="c7a12b7a2eee3df5" providerId="LiveId" clId="{EDBE737E-B93F-4E79-AB78-DF1F98AF26EF}" dt="2023-04-25T12:22:31.831" v="1182" actId="26606"/>
          <ac:spMkLst>
            <pc:docMk/>
            <pc:sldMk cId="423493507" sldId="259"/>
            <ac:spMk id="57" creationId="{7AFFF3F7-4395-4F19-BC12-8940796BE3CD}"/>
          </ac:spMkLst>
        </pc:spChg>
        <pc:picChg chg="del mod ord">
          <ac:chgData name="Nihar" userId="c7a12b7a2eee3df5" providerId="LiveId" clId="{EDBE737E-B93F-4E79-AB78-DF1F98AF26EF}" dt="2023-04-25T12:22:27.726" v="1179" actId="478"/>
          <ac:picMkLst>
            <pc:docMk/>
            <pc:sldMk cId="423493507" sldId="259"/>
            <ac:picMk id="5" creationId="{194AFA85-285E-BE44-1930-3770B3E4866C}"/>
          </ac:picMkLst>
        </pc:picChg>
        <pc:picChg chg="del">
          <ac:chgData name="Nihar" userId="c7a12b7a2eee3df5" providerId="LiveId" clId="{EDBE737E-B93F-4E79-AB78-DF1F98AF26EF}" dt="2023-04-25T12:22:25.710" v="1178" actId="26606"/>
          <ac:picMkLst>
            <pc:docMk/>
            <pc:sldMk cId="423493507" sldId="259"/>
            <ac:picMk id="13" creationId="{015AB904-4FB7-4A0D-B43E-03ACF05E1445}"/>
          </ac:picMkLst>
        </pc:picChg>
        <pc:picChg chg="add del">
          <ac:chgData name="Nihar" userId="c7a12b7a2eee3df5" providerId="LiveId" clId="{EDBE737E-B93F-4E79-AB78-DF1F98AF26EF}" dt="2023-04-25T12:22:31.831" v="1182" actId="26606"/>
          <ac:picMkLst>
            <pc:docMk/>
            <pc:sldMk cId="423493507" sldId="259"/>
            <ac:picMk id="24" creationId="{B92250A6-61AE-4BD3-91E2-FD79FFFB5B7B}"/>
          </ac:picMkLst>
        </pc:picChg>
        <pc:picChg chg="add del">
          <ac:chgData name="Nihar" userId="c7a12b7a2eee3df5" providerId="LiveId" clId="{EDBE737E-B93F-4E79-AB78-DF1F98AF26EF}" dt="2023-04-25T12:22:31.831" v="1182" actId="26606"/>
          <ac:picMkLst>
            <pc:docMk/>
            <pc:sldMk cId="423493507" sldId="259"/>
            <ac:picMk id="26" creationId="{23399881-2EF3-4320-B5E2-260A628D15CA}"/>
          </ac:picMkLst>
        </pc:picChg>
        <pc:picChg chg="add del">
          <ac:chgData name="Nihar" userId="c7a12b7a2eee3df5" providerId="LiveId" clId="{EDBE737E-B93F-4E79-AB78-DF1F98AF26EF}" dt="2023-04-25T12:22:31.819" v="1181" actId="26606"/>
          <ac:picMkLst>
            <pc:docMk/>
            <pc:sldMk cId="423493507" sldId="259"/>
            <ac:picMk id="49" creationId="{E60B620B-3E81-4075-BC12-D4FB3E299C70}"/>
          </ac:picMkLst>
        </pc:picChg>
        <pc:picChg chg="add">
          <ac:chgData name="Nihar" userId="c7a12b7a2eee3df5" providerId="LiveId" clId="{EDBE737E-B93F-4E79-AB78-DF1F98AF26EF}" dt="2023-04-25T12:22:31.831" v="1182" actId="26606"/>
          <ac:picMkLst>
            <pc:docMk/>
            <pc:sldMk cId="423493507" sldId="259"/>
            <ac:picMk id="54" creationId="{D5F431FD-989C-4F7B-9EF1-BDED51AED4CF}"/>
          </ac:picMkLst>
        </pc:picChg>
      </pc:sldChg>
      <pc:sldChg chg="addSp delSp modSp mod ord setBg setClrOvrMap">
        <pc:chgData name="Nihar" userId="c7a12b7a2eee3df5" providerId="LiveId" clId="{EDBE737E-B93F-4E79-AB78-DF1F98AF26EF}" dt="2023-04-25T12:07:29.076" v="942" actId="20577"/>
        <pc:sldMkLst>
          <pc:docMk/>
          <pc:sldMk cId="440020283" sldId="260"/>
        </pc:sldMkLst>
        <pc:spChg chg="mod">
          <ac:chgData name="Nihar" userId="c7a12b7a2eee3df5" providerId="LiveId" clId="{EDBE737E-B93F-4E79-AB78-DF1F98AF26EF}" dt="2023-04-25T12:07:29.076" v="942" actId="20577"/>
          <ac:spMkLst>
            <pc:docMk/>
            <pc:sldMk cId="440020283" sldId="260"/>
            <ac:spMk id="2" creationId="{077FDCB5-170A-BDA0-9073-F0A7F0261CF8}"/>
          </ac:spMkLst>
        </pc:spChg>
        <pc:spChg chg="mod">
          <ac:chgData name="Nihar" userId="c7a12b7a2eee3df5" providerId="LiveId" clId="{EDBE737E-B93F-4E79-AB78-DF1F98AF26EF}" dt="2023-04-25T12:07:02.664" v="932" actId="26606"/>
          <ac:spMkLst>
            <pc:docMk/>
            <pc:sldMk cId="440020283" sldId="260"/>
            <ac:spMk id="3" creationId="{ACAEC1A0-F3F7-3459-A2E9-CA3EDDE560F7}"/>
          </ac:spMkLst>
        </pc:spChg>
        <pc:spChg chg="del">
          <ac:chgData name="Nihar" userId="c7a12b7a2eee3df5" providerId="LiveId" clId="{EDBE737E-B93F-4E79-AB78-DF1F98AF26EF}" dt="2023-04-25T12:06:56.824" v="930" actId="26606"/>
          <ac:spMkLst>
            <pc:docMk/>
            <pc:sldMk cId="440020283" sldId="260"/>
            <ac:spMk id="9" creationId="{54961F17-D0E4-4576-8697-C062B28F32CF}"/>
          </ac:spMkLst>
        </pc:spChg>
        <pc:spChg chg="del">
          <ac:chgData name="Nihar" userId="c7a12b7a2eee3df5" providerId="LiveId" clId="{EDBE737E-B93F-4E79-AB78-DF1F98AF26EF}" dt="2023-04-25T12:06:56.824" v="930" actId="26606"/>
          <ac:spMkLst>
            <pc:docMk/>
            <pc:sldMk cId="440020283" sldId="260"/>
            <ac:spMk id="15" creationId="{5F3ADA23-8B3C-4029-923E-81303CBEA190}"/>
          </ac:spMkLst>
        </pc:spChg>
        <pc:spChg chg="del">
          <ac:chgData name="Nihar" userId="c7a12b7a2eee3df5" providerId="LiveId" clId="{EDBE737E-B93F-4E79-AB78-DF1F98AF26EF}" dt="2023-04-25T12:06:56.824" v="930" actId="26606"/>
          <ac:spMkLst>
            <pc:docMk/>
            <pc:sldMk cId="440020283" sldId="260"/>
            <ac:spMk id="17" creationId="{39EAE543-FFF6-43C7-AD71-A9856C6E7C89}"/>
          </ac:spMkLst>
        </pc:spChg>
        <pc:spChg chg="del">
          <ac:chgData name="Nihar" userId="c7a12b7a2eee3df5" providerId="LiveId" clId="{EDBE737E-B93F-4E79-AB78-DF1F98AF26EF}" dt="2023-04-25T12:06:56.824" v="930" actId="26606"/>
          <ac:spMkLst>
            <pc:docMk/>
            <pc:sldMk cId="440020283" sldId="260"/>
            <ac:spMk id="19" creationId="{8D7E355E-8304-4C50-B384-7DAC68D87CEC}"/>
          </ac:spMkLst>
        </pc:spChg>
        <pc:spChg chg="del">
          <ac:chgData name="Nihar" userId="c7a12b7a2eee3df5" providerId="LiveId" clId="{EDBE737E-B93F-4E79-AB78-DF1F98AF26EF}" dt="2023-04-25T12:06:56.824" v="930" actId="26606"/>
          <ac:spMkLst>
            <pc:docMk/>
            <pc:sldMk cId="440020283" sldId="260"/>
            <ac:spMk id="21" creationId="{0178E784-3C81-4963-ACD9-58EF41CE826D}"/>
          </ac:spMkLst>
        </pc:spChg>
        <pc:spChg chg="add del">
          <ac:chgData name="Nihar" userId="c7a12b7a2eee3df5" providerId="LiveId" clId="{EDBE737E-B93F-4E79-AB78-DF1F98AF26EF}" dt="2023-04-25T12:07:02.664" v="932" actId="26606"/>
          <ac:spMkLst>
            <pc:docMk/>
            <pc:sldMk cId="440020283" sldId="260"/>
            <ac:spMk id="26" creationId="{B5E326A3-EB92-4BDA-9F77-45197E0CBE7E}"/>
          </ac:spMkLst>
        </pc:spChg>
        <pc:spChg chg="add del">
          <ac:chgData name="Nihar" userId="c7a12b7a2eee3df5" providerId="LiveId" clId="{EDBE737E-B93F-4E79-AB78-DF1F98AF26EF}" dt="2023-04-25T12:07:02.664" v="932" actId="26606"/>
          <ac:spMkLst>
            <pc:docMk/>
            <pc:sldMk cId="440020283" sldId="260"/>
            <ac:spMk id="28" creationId="{CAC996C7-7B84-4645-9AA1-6EA85EAB47D6}"/>
          </ac:spMkLst>
        </pc:spChg>
        <pc:spChg chg="add del">
          <ac:chgData name="Nihar" userId="c7a12b7a2eee3df5" providerId="LiveId" clId="{EDBE737E-B93F-4E79-AB78-DF1F98AF26EF}" dt="2023-04-25T12:07:02.664" v="932" actId="26606"/>
          <ac:spMkLst>
            <pc:docMk/>
            <pc:sldMk cId="440020283" sldId="260"/>
            <ac:spMk id="30" creationId="{32DC315B-5680-47D9-B827-34D012FB14B2}"/>
          </ac:spMkLst>
        </pc:spChg>
        <pc:spChg chg="add">
          <ac:chgData name="Nihar" userId="c7a12b7a2eee3df5" providerId="LiveId" clId="{EDBE737E-B93F-4E79-AB78-DF1F98AF26EF}" dt="2023-04-25T12:07:02.664" v="932" actId="26606"/>
          <ac:spMkLst>
            <pc:docMk/>
            <pc:sldMk cId="440020283" sldId="260"/>
            <ac:spMk id="35" creationId="{D0BE3D13-5BE5-4B05-AFCF-2A2E059D29F8}"/>
          </ac:spMkLst>
        </pc:spChg>
        <pc:spChg chg="add">
          <ac:chgData name="Nihar" userId="c7a12b7a2eee3df5" providerId="LiveId" clId="{EDBE737E-B93F-4E79-AB78-DF1F98AF26EF}" dt="2023-04-25T12:07:02.664" v="932" actId="26606"/>
          <ac:spMkLst>
            <pc:docMk/>
            <pc:sldMk cId="440020283" sldId="260"/>
            <ac:spMk id="37" creationId="{76562092-3AA7-4EF0-9007-C44F879A1308}"/>
          </ac:spMkLst>
        </pc:spChg>
        <pc:spChg chg="add">
          <ac:chgData name="Nihar" userId="c7a12b7a2eee3df5" providerId="LiveId" clId="{EDBE737E-B93F-4E79-AB78-DF1F98AF26EF}" dt="2023-04-25T12:07:02.664" v="932" actId="26606"/>
          <ac:spMkLst>
            <pc:docMk/>
            <pc:sldMk cId="440020283" sldId="260"/>
            <ac:spMk id="39" creationId="{1AC85C80-0175-4214-A13D-03C224658C16}"/>
          </ac:spMkLst>
        </pc:spChg>
        <pc:picChg chg="del mod ord">
          <ac:chgData name="Nihar" userId="c7a12b7a2eee3df5" providerId="LiveId" clId="{EDBE737E-B93F-4E79-AB78-DF1F98AF26EF}" dt="2023-04-25T12:06:58.956" v="931" actId="478"/>
          <ac:picMkLst>
            <pc:docMk/>
            <pc:sldMk cId="440020283" sldId="260"/>
            <ac:picMk id="5" creationId="{BCEA62D4-E306-80D8-FE12-356A36A86EB4}"/>
          </ac:picMkLst>
        </pc:picChg>
        <pc:picChg chg="del">
          <ac:chgData name="Nihar" userId="c7a12b7a2eee3df5" providerId="LiveId" clId="{EDBE737E-B93F-4E79-AB78-DF1F98AF26EF}" dt="2023-04-25T12:06:56.824" v="930" actId="26606"/>
          <ac:picMkLst>
            <pc:docMk/>
            <pc:sldMk cId="440020283" sldId="260"/>
            <ac:picMk id="11" creationId="{02DF1AEC-0327-4A10-AED3-E227ACAEBC5D}"/>
          </ac:picMkLst>
        </pc:picChg>
        <pc:picChg chg="del">
          <ac:chgData name="Nihar" userId="c7a12b7a2eee3df5" providerId="LiveId" clId="{EDBE737E-B93F-4E79-AB78-DF1F98AF26EF}" dt="2023-04-25T12:06:56.824" v="930" actId="26606"/>
          <ac:picMkLst>
            <pc:docMk/>
            <pc:sldMk cId="440020283" sldId="260"/>
            <ac:picMk id="13" creationId="{C839742D-6F41-4E7D-9C32-1D9825B40F2F}"/>
          </ac:picMkLst>
        </pc:picChg>
        <pc:picChg chg="add">
          <ac:chgData name="Nihar" userId="c7a12b7a2eee3df5" providerId="LiveId" clId="{EDBE737E-B93F-4E79-AB78-DF1F98AF26EF}" dt="2023-04-25T12:07:02.664" v="932" actId="26606"/>
          <ac:picMkLst>
            <pc:docMk/>
            <pc:sldMk cId="440020283" sldId="260"/>
            <ac:picMk id="41" creationId="{E60B620B-3E81-4075-BC12-D4FB3E299C70}"/>
          </ac:picMkLst>
        </pc:picChg>
      </pc:sldChg>
      <pc:sldChg chg="addSp delSp modSp mod ord setBg setClrOvrMap">
        <pc:chgData name="Nihar" userId="c7a12b7a2eee3df5" providerId="LiveId" clId="{EDBE737E-B93F-4E79-AB78-DF1F98AF26EF}" dt="2023-04-25T12:08:12.307" v="953" actId="26606"/>
        <pc:sldMkLst>
          <pc:docMk/>
          <pc:sldMk cId="583154410" sldId="261"/>
        </pc:sldMkLst>
        <pc:spChg chg="mod">
          <ac:chgData name="Nihar" userId="c7a12b7a2eee3df5" providerId="LiveId" clId="{EDBE737E-B93F-4E79-AB78-DF1F98AF26EF}" dt="2023-04-25T12:07:49.866" v="952" actId="26606"/>
          <ac:spMkLst>
            <pc:docMk/>
            <pc:sldMk cId="583154410" sldId="261"/>
            <ac:spMk id="2" creationId="{84435B86-51EC-9CB6-EE38-0B9A44F79726}"/>
          </ac:spMkLst>
        </pc:spChg>
        <pc:spChg chg="del mod">
          <ac:chgData name="Nihar" userId="c7a12b7a2eee3df5" providerId="LiveId" clId="{EDBE737E-B93F-4E79-AB78-DF1F98AF26EF}" dt="2023-04-25T12:08:12.307" v="953" actId="26606"/>
          <ac:spMkLst>
            <pc:docMk/>
            <pc:sldMk cId="583154410" sldId="261"/>
            <ac:spMk id="3" creationId="{55445F32-F059-A0B8-27A8-DC35EA419D0B}"/>
          </ac:spMkLst>
        </pc:spChg>
        <pc:spChg chg="del">
          <ac:chgData name="Nihar" userId="c7a12b7a2eee3df5" providerId="LiveId" clId="{EDBE737E-B93F-4E79-AB78-DF1F98AF26EF}" dt="2023-04-25T12:07:49.866" v="952" actId="26606"/>
          <ac:spMkLst>
            <pc:docMk/>
            <pc:sldMk cId="583154410" sldId="261"/>
            <ac:spMk id="9" creationId="{AFAADFB1-A9D8-4319-BAC8-6B3FD36BF271}"/>
          </ac:spMkLst>
        </pc:spChg>
        <pc:spChg chg="del">
          <ac:chgData name="Nihar" userId="c7a12b7a2eee3df5" providerId="LiveId" clId="{EDBE737E-B93F-4E79-AB78-DF1F98AF26EF}" dt="2023-04-25T12:07:49.866" v="952" actId="26606"/>
          <ac:spMkLst>
            <pc:docMk/>
            <pc:sldMk cId="583154410" sldId="261"/>
            <ac:spMk id="15" creationId="{3E12F873-5B9B-482F-9FB3-6355C4F3B718}"/>
          </ac:spMkLst>
        </pc:spChg>
        <pc:spChg chg="del">
          <ac:chgData name="Nihar" userId="c7a12b7a2eee3df5" providerId="LiveId" clId="{EDBE737E-B93F-4E79-AB78-DF1F98AF26EF}" dt="2023-04-25T12:07:49.866" v="952" actId="26606"/>
          <ac:spMkLst>
            <pc:docMk/>
            <pc:sldMk cId="583154410" sldId="261"/>
            <ac:spMk id="17" creationId="{0F245259-4364-4D53-AC48-3E893885AD38}"/>
          </ac:spMkLst>
        </pc:spChg>
        <pc:spChg chg="del">
          <ac:chgData name="Nihar" userId="c7a12b7a2eee3df5" providerId="LiveId" clId="{EDBE737E-B93F-4E79-AB78-DF1F98AF26EF}" dt="2023-04-25T12:07:49.866" v="952" actId="26606"/>
          <ac:spMkLst>
            <pc:docMk/>
            <pc:sldMk cId="583154410" sldId="261"/>
            <ac:spMk id="19" creationId="{3B9C7619-9AF0-4D6F-B2E3-21032A5C3AFE}"/>
          </ac:spMkLst>
        </pc:spChg>
        <pc:spChg chg="del">
          <ac:chgData name="Nihar" userId="c7a12b7a2eee3df5" providerId="LiveId" clId="{EDBE737E-B93F-4E79-AB78-DF1F98AF26EF}" dt="2023-04-25T12:07:49.866" v="952" actId="26606"/>
          <ac:spMkLst>
            <pc:docMk/>
            <pc:sldMk cId="583154410" sldId="261"/>
            <ac:spMk id="21" creationId="{BAFBE0AC-23B1-4352-95D2-C71EB6D15029}"/>
          </ac:spMkLst>
        </pc:spChg>
        <pc:spChg chg="add">
          <ac:chgData name="Nihar" userId="c7a12b7a2eee3df5" providerId="LiveId" clId="{EDBE737E-B93F-4E79-AB78-DF1F98AF26EF}" dt="2023-04-25T12:07:49.866" v="952" actId="26606"/>
          <ac:spMkLst>
            <pc:docMk/>
            <pc:sldMk cId="583154410" sldId="261"/>
            <ac:spMk id="26" creationId="{D0BE3D13-5BE5-4B05-AFCF-2A2E059D29F8}"/>
          </ac:spMkLst>
        </pc:spChg>
        <pc:spChg chg="add">
          <ac:chgData name="Nihar" userId="c7a12b7a2eee3df5" providerId="LiveId" clId="{EDBE737E-B93F-4E79-AB78-DF1F98AF26EF}" dt="2023-04-25T12:07:49.866" v="952" actId="26606"/>
          <ac:spMkLst>
            <pc:docMk/>
            <pc:sldMk cId="583154410" sldId="261"/>
            <ac:spMk id="28" creationId="{76562092-3AA7-4EF0-9007-C44F879A1308}"/>
          </ac:spMkLst>
        </pc:spChg>
        <pc:spChg chg="add">
          <ac:chgData name="Nihar" userId="c7a12b7a2eee3df5" providerId="LiveId" clId="{EDBE737E-B93F-4E79-AB78-DF1F98AF26EF}" dt="2023-04-25T12:07:49.866" v="952" actId="26606"/>
          <ac:spMkLst>
            <pc:docMk/>
            <pc:sldMk cId="583154410" sldId="261"/>
            <ac:spMk id="30" creationId="{1AC85C80-0175-4214-A13D-03C224658C16}"/>
          </ac:spMkLst>
        </pc:spChg>
        <pc:graphicFrameChg chg="add">
          <ac:chgData name="Nihar" userId="c7a12b7a2eee3df5" providerId="LiveId" clId="{EDBE737E-B93F-4E79-AB78-DF1F98AF26EF}" dt="2023-04-25T12:08:12.307" v="953" actId="26606"/>
          <ac:graphicFrameMkLst>
            <pc:docMk/>
            <pc:sldMk cId="583154410" sldId="261"/>
            <ac:graphicFrameMk id="34" creationId="{A4719151-B08B-BF2A-2FDC-369D3DC16905}"/>
          </ac:graphicFrameMkLst>
        </pc:graphicFrameChg>
        <pc:picChg chg="del">
          <ac:chgData name="Nihar" userId="c7a12b7a2eee3df5" providerId="LiveId" clId="{EDBE737E-B93F-4E79-AB78-DF1F98AF26EF}" dt="2023-04-25T12:07:44.766" v="951" actId="478"/>
          <ac:picMkLst>
            <pc:docMk/>
            <pc:sldMk cId="583154410" sldId="261"/>
            <ac:picMk id="5" creationId="{7ED1619E-2A0F-BF74-E58C-16841C82D88D}"/>
          </ac:picMkLst>
        </pc:picChg>
        <pc:picChg chg="del">
          <ac:chgData name="Nihar" userId="c7a12b7a2eee3df5" providerId="LiveId" clId="{EDBE737E-B93F-4E79-AB78-DF1F98AF26EF}" dt="2023-04-25T12:07:49.866" v="952" actId="26606"/>
          <ac:picMkLst>
            <pc:docMk/>
            <pc:sldMk cId="583154410" sldId="261"/>
            <ac:picMk id="11" creationId="{617C5FC5-1BC6-470E-A163-7EE80D227E61}"/>
          </ac:picMkLst>
        </pc:picChg>
        <pc:picChg chg="del">
          <ac:chgData name="Nihar" userId="c7a12b7a2eee3df5" providerId="LiveId" clId="{EDBE737E-B93F-4E79-AB78-DF1F98AF26EF}" dt="2023-04-25T12:07:49.866" v="952" actId="26606"/>
          <ac:picMkLst>
            <pc:docMk/>
            <pc:sldMk cId="583154410" sldId="261"/>
            <ac:picMk id="13" creationId="{48316889-BCD7-49B5-89BD-4FC1D29FEF45}"/>
          </ac:picMkLst>
        </pc:picChg>
        <pc:picChg chg="add">
          <ac:chgData name="Nihar" userId="c7a12b7a2eee3df5" providerId="LiveId" clId="{EDBE737E-B93F-4E79-AB78-DF1F98AF26EF}" dt="2023-04-25T12:07:49.866" v="952" actId="26606"/>
          <ac:picMkLst>
            <pc:docMk/>
            <pc:sldMk cId="583154410" sldId="261"/>
            <ac:picMk id="32" creationId="{E60B620B-3E81-4075-BC12-D4FB3E299C70}"/>
          </ac:picMkLst>
        </pc:picChg>
      </pc:sldChg>
      <pc:sldChg chg="addSp delSp modSp mod ord setBg setClrOvrMap">
        <pc:chgData name="Nihar" userId="c7a12b7a2eee3df5" providerId="LiveId" clId="{EDBE737E-B93F-4E79-AB78-DF1F98AF26EF}" dt="2023-04-25T12:16:07.909" v="1058" actId="255"/>
        <pc:sldMkLst>
          <pc:docMk/>
          <pc:sldMk cId="2504103858" sldId="262"/>
        </pc:sldMkLst>
        <pc:spChg chg="mod">
          <ac:chgData name="Nihar" userId="c7a12b7a2eee3df5" providerId="LiveId" clId="{EDBE737E-B93F-4E79-AB78-DF1F98AF26EF}" dt="2023-04-25T12:09:26.914" v="957" actId="26606"/>
          <ac:spMkLst>
            <pc:docMk/>
            <pc:sldMk cId="2504103858" sldId="262"/>
            <ac:spMk id="2" creationId="{90CF47B6-9BB7-C4F0-BD6D-1A4E6FBCBDAE}"/>
          </ac:spMkLst>
        </pc:spChg>
        <pc:spChg chg="del">
          <ac:chgData name="Nihar" userId="c7a12b7a2eee3df5" providerId="LiveId" clId="{EDBE737E-B93F-4E79-AB78-DF1F98AF26EF}" dt="2023-04-25T12:09:26.914" v="957" actId="26606"/>
          <ac:spMkLst>
            <pc:docMk/>
            <pc:sldMk cId="2504103858" sldId="262"/>
            <ac:spMk id="3" creationId="{1A9E20DB-5CCF-0DFC-28D0-1A6299D70153}"/>
          </ac:spMkLst>
        </pc:spChg>
        <pc:spChg chg="del">
          <ac:chgData name="Nihar" userId="c7a12b7a2eee3df5" providerId="LiveId" clId="{EDBE737E-B93F-4E79-AB78-DF1F98AF26EF}" dt="2023-04-25T12:09:26.914" v="957" actId="26606"/>
          <ac:spMkLst>
            <pc:docMk/>
            <pc:sldMk cId="2504103858" sldId="262"/>
            <ac:spMk id="19" creationId="{7266E038-37B1-43CF-AFE0-B21E9F572C51}"/>
          </ac:spMkLst>
        </pc:spChg>
        <pc:spChg chg="del">
          <ac:chgData name="Nihar" userId="c7a12b7a2eee3df5" providerId="LiveId" clId="{EDBE737E-B93F-4E79-AB78-DF1F98AF26EF}" dt="2023-04-25T12:09:26.914" v="957" actId="26606"/>
          <ac:spMkLst>
            <pc:docMk/>
            <pc:sldMk cId="2504103858" sldId="262"/>
            <ac:spMk id="20" creationId="{93D02AEE-30DC-4942-A9CA-7A14F8B8E297}"/>
          </ac:spMkLst>
        </pc:spChg>
        <pc:spChg chg="del">
          <ac:chgData name="Nihar" userId="c7a12b7a2eee3df5" providerId="LiveId" clId="{EDBE737E-B93F-4E79-AB78-DF1F98AF26EF}" dt="2023-04-25T12:09:26.914" v="957" actId="26606"/>
          <ac:spMkLst>
            <pc:docMk/>
            <pc:sldMk cId="2504103858" sldId="262"/>
            <ac:spMk id="21" creationId="{31E37FC9-ED36-42CE-9877-9EAB50FA84BD}"/>
          </ac:spMkLst>
        </pc:spChg>
        <pc:spChg chg="del">
          <ac:chgData name="Nihar" userId="c7a12b7a2eee3df5" providerId="LiveId" clId="{EDBE737E-B93F-4E79-AB78-DF1F98AF26EF}" dt="2023-04-25T12:09:26.914" v="957" actId="26606"/>
          <ac:spMkLst>
            <pc:docMk/>
            <pc:sldMk cId="2504103858" sldId="262"/>
            <ac:spMk id="24" creationId="{F2699857-2714-4E6A-8E11-6BEB9DF7FC5E}"/>
          </ac:spMkLst>
        </pc:spChg>
        <pc:spChg chg="del">
          <ac:chgData name="Nihar" userId="c7a12b7a2eee3df5" providerId="LiveId" clId="{EDBE737E-B93F-4E79-AB78-DF1F98AF26EF}" dt="2023-04-25T12:09:26.914" v="957" actId="26606"/>
          <ac:spMkLst>
            <pc:docMk/>
            <pc:sldMk cId="2504103858" sldId="262"/>
            <ac:spMk id="25" creationId="{346078E7-FDC0-448B-97DE-4EDA7702EEE5}"/>
          </ac:spMkLst>
        </pc:spChg>
        <pc:spChg chg="add">
          <ac:chgData name="Nihar" userId="c7a12b7a2eee3df5" providerId="LiveId" clId="{EDBE737E-B93F-4E79-AB78-DF1F98AF26EF}" dt="2023-04-25T12:09:26.914" v="957" actId="26606"/>
          <ac:spMkLst>
            <pc:docMk/>
            <pc:sldMk cId="2504103858" sldId="262"/>
            <ac:spMk id="31" creationId="{B5E326A3-EB92-4BDA-9F77-45197E0CBE7E}"/>
          </ac:spMkLst>
        </pc:spChg>
        <pc:spChg chg="add">
          <ac:chgData name="Nihar" userId="c7a12b7a2eee3df5" providerId="LiveId" clId="{EDBE737E-B93F-4E79-AB78-DF1F98AF26EF}" dt="2023-04-25T12:09:26.914" v="957" actId="26606"/>
          <ac:spMkLst>
            <pc:docMk/>
            <pc:sldMk cId="2504103858" sldId="262"/>
            <ac:spMk id="35" creationId="{CAC996C7-7B84-4645-9AA1-6EA85EAB47D6}"/>
          </ac:spMkLst>
        </pc:spChg>
        <pc:spChg chg="add">
          <ac:chgData name="Nihar" userId="c7a12b7a2eee3df5" providerId="LiveId" clId="{EDBE737E-B93F-4E79-AB78-DF1F98AF26EF}" dt="2023-04-25T12:09:26.914" v="957" actId="26606"/>
          <ac:spMkLst>
            <pc:docMk/>
            <pc:sldMk cId="2504103858" sldId="262"/>
            <ac:spMk id="37" creationId="{32DC315B-5680-47D9-B827-34D012FB14B2}"/>
          </ac:spMkLst>
        </pc:spChg>
        <pc:graphicFrameChg chg="add mod">
          <ac:chgData name="Nihar" userId="c7a12b7a2eee3df5" providerId="LiveId" clId="{EDBE737E-B93F-4E79-AB78-DF1F98AF26EF}" dt="2023-04-25T12:16:07.909" v="1058" actId="255"/>
          <ac:graphicFrameMkLst>
            <pc:docMk/>
            <pc:sldMk cId="2504103858" sldId="262"/>
            <ac:graphicFrameMk id="27" creationId="{CA05B587-6A79-6A8D-F68C-4AC9D831BCAC}"/>
          </ac:graphicFrameMkLst>
        </pc:graphicFrameChg>
        <pc:picChg chg="del">
          <ac:chgData name="Nihar" userId="c7a12b7a2eee3df5" providerId="LiveId" clId="{EDBE737E-B93F-4E79-AB78-DF1F98AF26EF}" dt="2023-04-25T12:09:26.914" v="957" actId="26606"/>
          <ac:picMkLst>
            <pc:docMk/>
            <pc:sldMk cId="2504103858" sldId="262"/>
            <ac:picMk id="22" creationId="{FD5823F2-909F-442D-BD72-0681CCC14070}"/>
          </ac:picMkLst>
        </pc:picChg>
        <pc:picChg chg="del">
          <ac:chgData name="Nihar" userId="c7a12b7a2eee3df5" providerId="LiveId" clId="{EDBE737E-B93F-4E79-AB78-DF1F98AF26EF}" dt="2023-04-25T12:09:26.914" v="957" actId="26606"/>
          <ac:picMkLst>
            <pc:docMk/>
            <pc:sldMk cId="2504103858" sldId="262"/>
            <ac:picMk id="23" creationId="{4231EAF6-FA22-4615-A4D3-D171F7E17A54}"/>
          </ac:picMkLst>
        </pc:picChg>
        <pc:picChg chg="del">
          <ac:chgData name="Nihar" userId="c7a12b7a2eee3df5" providerId="LiveId" clId="{EDBE737E-B93F-4E79-AB78-DF1F98AF26EF}" dt="2023-04-25T12:09:17.088" v="956" actId="478"/>
          <ac:picMkLst>
            <pc:docMk/>
            <pc:sldMk cId="2504103858" sldId="262"/>
            <ac:picMk id="26" creationId="{2ECCF6B5-28CD-CCC1-9CB7-29049F438C35}"/>
          </ac:picMkLst>
        </pc:picChg>
        <pc:picChg chg="add">
          <ac:chgData name="Nihar" userId="c7a12b7a2eee3df5" providerId="LiveId" clId="{EDBE737E-B93F-4E79-AB78-DF1F98AF26EF}" dt="2023-04-25T12:09:26.914" v="957" actId="26606"/>
          <ac:picMkLst>
            <pc:docMk/>
            <pc:sldMk cId="2504103858" sldId="262"/>
            <ac:picMk id="33" creationId="{B4E7D395-0531-4A17-A276-FDA3EB7792EC}"/>
          </ac:picMkLst>
        </pc:picChg>
      </pc:sldChg>
      <pc:sldChg chg="addSp modSp mod ord setBg setClrOvrMap">
        <pc:chgData name="Nihar" userId="c7a12b7a2eee3df5" providerId="LiveId" clId="{EDBE737E-B93F-4E79-AB78-DF1F98AF26EF}" dt="2023-04-25T12:21:58.800" v="1177" actId="26606"/>
        <pc:sldMkLst>
          <pc:docMk/>
          <pc:sldMk cId="3872328560" sldId="263"/>
        </pc:sldMkLst>
        <pc:spChg chg="mod">
          <ac:chgData name="Nihar" userId="c7a12b7a2eee3df5" providerId="LiveId" clId="{EDBE737E-B93F-4E79-AB78-DF1F98AF26EF}" dt="2023-04-25T12:21:58.800" v="1177" actId="26606"/>
          <ac:spMkLst>
            <pc:docMk/>
            <pc:sldMk cId="3872328560" sldId="263"/>
            <ac:spMk id="2" creationId="{5C22511C-13E9-5A10-26E1-60D7416FC21D}"/>
          </ac:spMkLst>
        </pc:spChg>
        <pc:spChg chg="mod">
          <ac:chgData name="Nihar" userId="c7a12b7a2eee3df5" providerId="LiveId" clId="{EDBE737E-B93F-4E79-AB78-DF1F98AF26EF}" dt="2023-04-25T12:21:58.800" v="1177" actId="26606"/>
          <ac:spMkLst>
            <pc:docMk/>
            <pc:sldMk cId="3872328560" sldId="263"/>
            <ac:spMk id="3" creationId="{DDEEDF71-E56D-AAA1-AAF7-14873DB47A35}"/>
          </ac:spMkLst>
        </pc:spChg>
        <pc:spChg chg="add">
          <ac:chgData name="Nihar" userId="c7a12b7a2eee3df5" providerId="LiveId" clId="{EDBE737E-B93F-4E79-AB78-DF1F98AF26EF}" dt="2023-04-25T12:21:58.800" v="1177" actId="26606"/>
          <ac:spMkLst>
            <pc:docMk/>
            <pc:sldMk cId="3872328560" sldId="263"/>
            <ac:spMk id="8" creationId="{D0BE3D13-5BE5-4B05-AFCF-2A2E059D29F8}"/>
          </ac:spMkLst>
        </pc:spChg>
        <pc:spChg chg="add">
          <ac:chgData name="Nihar" userId="c7a12b7a2eee3df5" providerId="LiveId" clId="{EDBE737E-B93F-4E79-AB78-DF1F98AF26EF}" dt="2023-04-25T12:21:58.800" v="1177" actId="26606"/>
          <ac:spMkLst>
            <pc:docMk/>
            <pc:sldMk cId="3872328560" sldId="263"/>
            <ac:spMk id="10" creationId="{76562092-3AA7-4EF0-9007-C44F879A1308}"/>
          </ac:spMkLst>
        </pc:spChg>
        <pc:spChg chg="add">
          <ac:chgData name="Nihar" userId="c7a12b7a2eee3df5" providerId="LiveId" clId="{EDBE737E-B93F-4E79-AB78-DF1F98AF26EF}" dt="2023-04-25T12:21:58.800" v="1177" actId="26606"/>
          <ac:spMkLst>
            <pc:docMk/>
            <pc:sldMk cId="3872328560" sldId="263"/>
            <ac:spMk id="12" creationId="{1AC85C80-0175-4214-A13D-03C224658C16}"/>
          </ac:spMkLst>
        </pc:spChg>
        <pc:picChg chg="add">
          <ac:chgData name="Nihar" userId="c7a12b7a2eee3df5" providerId="LiveId" clId="{EDBE737E-B93F-4E79-AB78-DF1F98AF26EF}" dt="2023-04-25T12:21:58.800" v="1177" actId="26606"/>
          <ac:picMkLst>
            <pc:docMk/>
            <pc:sldMk cId="3872328560" sldId="263"/>
            <ac:picMk id="14" creationId="{E60B620B-3E81-4075-BC12-D4FB3E299C70}"/>
          </ac:picMkLst>
        </pc:picChg>
      </pc:sldChg>
      <pc:sldChg chg="addSp delSp modSp mod setBg setClrOvrMap">
        <pc:chgData name="Nihar" userId="c7a12b7a2eee3df5" providerId="LiveId" clId="{EDBE737E-B93F-4E79-AB78-DF1F98AF26EF}" dt="2023-04-25T12:24:07.742" v="1208" actId="20577"/>
        <pc:sldMkLst>
          <pc:docMk/>
          <pc:sldMk cId="4236415368" sldId="264"/>
        </pc:sldMkLst>
        <pc:spChg chg="mod">
          <ac:chgData name="Nihar" userId="c7a12b7a2eee3df5" providerId="LiveId" clId="{EDBE737E-B93F-4E79-AB78-DF1F98AF26EF}" dt="2023-04-25T12:23:34.579" v="1185" actId="26606"/>
          <ac:spMkLst>
            <pc:docMk/>
            <pc:sldMk cId="4236415368" sldId="264"/>
            <ac:spMk id="2" creationId="{FD75BD1C-C013-7282-E3C7-F80E933A250E}"/>
          </ac:spMkLst>
        </pc:spChg>
        <pc:spChg chg="mod">
          <ac:chgData name="Nihar" userId="c7a12b7a2eee3df5" providerId="LiveId" clId="{EDBE737E-B93F-4E79-AB78-DF1F98AF26EF}" dt="2023-04-25T12:24:07.742" v="1208" actId="20577"/>
          <ac:spMkLst>
            <pc:docMk/>
            <pc:sldMk cId="4236415368" sldId="264"/>
            <ac:spMk id="3" creationId="{267CD31A-ECF5-A0B0-4C1B-F694F1C6ECB6}"/>
          </ac:spMkLst>
        </pc:spChg>
        <pc:spChg chg="del">
          <ac:chgData name="Nihar" userId="c7a12b7a2eee3df5" providerId="LiveId" clId="{EDBE737E-B93F-4E79-AB78-DF1F98AF26EF}" dt="2023-04-25T12:23:26.814" v="1183" actId="26606"/>
          <ac:spMkLst>
            <pc:docMk/>
            <pc:sldMk cId="4236415368" sldId="264"/>
            <ac:spMk id="9" creationId="{3FAD17B9-9E6C-4DD1-9728-97B5E5FCCAB2}"/>
          </ac:spMkLst>
        </pc:spChg>
        <pc:spChg chg="del">
          <ac:chgData name="Nihar" userId="c7a12b7a2eee3df5" providerId="LiveId" clId="{EDBE737E-B93F-4E79-AB78-DF1F98AF26EF}" dt="2023-04-25T12:23:26.814" v="1183" actId="26606"/>
          <ac:spMkLst>
            <pc:docMk/>
            <pc:sldMk cId="4236415368" sldId="264"/>
            <ac:spMk id="11" creationId="{D7AC3F90-A588-42FF-B41D-062A8D91B9E5}"/>
          </ac:spMkLst>
        </pc:spChg>
        <pc:spChg chg="del">
          <ac:chgData name="Nihar" userId="c7a12b7a2eee3df5" providerId="LiveId" clId="{EDBE737E-B93F-4E79-AB78-DF1F98AF26EF}" dt="2023-04-25T12:23:26.814" v="1183" actId="26606"/>
          <ac:spMkLst>
            <pc:docMk/>
            <pc:sldMk cId="4236415368" sldId="264"/>
            <ac:spMk id="15" creationId="{E1AADF25-43E9-4DE0-AD82-4F6052319136}"/>
          </ac:spMkLst>
        </pc:spChg>
        <pc:spChg chg="del">
          <ac:chgData name="Nihar" userId="c7a12b7a2eee3df5" providerId="LiveId" clId="{EDBE737E-B93F-4E79-AB78-DF1F98AF26EF}" dt="2023-04-25T12:23:26.814" v="1183" actId="26606"/>
          <ac:spMkLst>
            <pc:docMk/>
            <pc:sldMk cId="4236415368" sldId="264"/>
            <ac:spMk id="17" creationId="{CBC2D515-EF3C-4E4E-8BC1-192B21E92713}"/>
          </ac:spMkLst>
        </pc:spChg>
        <pc:spChg chg="add del">
          <ac:chgData name="Nihar" userId="c7a12b7a2eee3df5" providerId="LiveId" clId="{EDBE737E-B93F-4E79-AB78-DF1F98AF26EF}" dt="2023-04-25T12:23:34.579" v="1185" actId="26606"/>
          <ac:spMkLst>
            <pc:docMk/>
            <pc:sldMk cId="4236415368" sldId="264"/>
            <ac:spMk id="22" creationId="{B5E326A3-EB92-4BDA-9F77-45197E0CBE7E}"/>
          </ac:spMkLst>
        </pc:spChg>
        <pc:spChg chg="add del">
          <ac:chgData name="Nihar" userId="c7a12b7a2eee3df5" providerId="LiveId" clId="{EDBE737E-B93F-4E79-AB78-DF1F98AF26EF}" dt="2023-04-25T12:23:34.579" v="1185" actId="26606"/>
          <ac:spMkLst>
            <pc:docMk/>
            <pc:sldMk cId="4236415368" sldId="264"/>
            <ac:spMk id="24" creationId="{CAC996C7-7B84-4645-9AA1-6EA85EAB47D6}"/>
          </ac:spMkLst>
        </pc:spChg>
        <pc:spChg chg="add del">
          <ac:chgData name="Nihar" userId="c7a12b7a2eee3df5" providerId="LiveId" clId="{EDBE737E-B93F-4E79-AB78-DF1F98AF26EF}" dt="2023-04-25T12:23:34.579" v="1185" actId="26606"/>
          <ac:spMkLst>
            <pc:docMk/>
            <pc:sldMk cId="4236415368" sldId="264"/>
            <ac:spMk id="26" creationId="{32DC315B-5680-47D9-B827-34D012FB14B2}"/>
          </ac:spMkLst>
        </pc:spChg>
        <pc:spChg chg="add">
          <ac:chgData name="Nihar" userId="c7a12b7a2eee3df5" providerId="LiveId" clId="{EDBE737E-B93F-4E79-AB78-DF1F98AF26EF}" dt="2023-04-25T12:23:34.579" v="1185" actId="26606"/>
          <ac:spMkLst>
            <pc:docMk/>
            <pc:sldMk cId="4236415368" sldId="264"/>
            <ac:spMk id="31" creationId="{8D8B8BFF-ABC6-4302-9767-D2ADEE381FA8}"/>
          </ac:spMkLst>
        </pc:spChg>
        <pc:spChg chg="add">
          <ac:chgData name="Nihar" userId="c7a12b7a2eee3df5" providerId="LiveId" clId="{EDBE737E-B93F-4E79-AB78-DF1F98AF26EF}" dt="2023-04-25T12:23:34.579" v="1185" actId="26606"/>
          <ac:spMkLst>
            <pc:docMk/>
            <pc:sldMk cId="4236415368" sldId="264"/>
            <ac:spMk id="35" creationId="{BB17FFD2-DBC7-4ABB-B2A0-7E18EC1B8074}"/>
          </ac:spMkLst>
        </pc:spChg>
        <pc:spChg chg="add">
          <ac:chgData name="Nihar" userId="c7a12b7a2eee3df5" providerId="LiveId" clId="{EDBE737E-B93F-4E79-AB78-DF1F98AF26EF}" dt="2023-04-25T12:23:34.579" v="1185" actId="26606"/>
          <ac:spMkLst>
            <pc:docMk/>
            <pc:sldMk cId="4236415368" sldId="264"/>
            <ac:spMk id="37" creationId="{7AFFF3F7-4395-4F19-BC12-8940796BE3CD}"/>
          </ac:spMkLst>
        </pc:spChg>
        <pc:spChg chg="add">
          <ac:chgData name="Nihar" userId="c7a12b7a2eee3df5" providerId="LiveId" clId="{EDBE737E-B93F-4E79-AB78-DF1F98AF26EF}" dt="2023-04-25T12:23:34.579" v="1185" actId="26606"/>
          <ac:spMkLst>
            <pc:docMk/>
            <pc:sldMk cId="4236415368" sldId="264"/>
            <ac:spMk id="39" creationId="{92806DFD-E192-42CC-B190-3C4C95B8FF4E}"/>
          </ac:spMkLst>
        </pc:spChg>
        <pc:spChg chg="add">
          <ac:chgData name="Nihar" userId="c7a12b7a2eee3df5" providerId="LiveId" clId="{EDBE737E-B93F-4E79-AB78-DF1F98AF26EF}" dt="2023-04-25T12:23:34.579" v="1185" actId="26606"/>
          <ac:spMkLst>
            <pc:docMk/>
            <pc:sldMk cId="4236415368" sldId="264"/>
            <ac:spMk id="41" creationId="{0BFD2628-8E1E-4A9C-8CC0-A04332683126}"/>
          </ac:spMkLst>
        </pc:spChg>
        <pc:spChg chg="add">
          <ac:chgData name="Nihar" userId="c7a12b7a2eee3df5" providerId="LiveId" clId="{EDBE737E-B93F-4E79-AB78-DF1F98AF26EF}" dt="2023-04-25T12:23:34.579" v="1185" actId="26606"/>
          <ac:spMkLst>
            <pc:docMk/>
            <pc:sldMk cId="4236415368" sldId="264"/>
            <ac:spMk id="43" creationId="{D0DAE048-BF8A-4A95-8DBC-D3A926B94CD6}"/>
          </ac:spMkLst>
        </pc:spChg>
        <pc:picChg chg="del mod ord">
          <ac:chgData name="Nihar" userId="c7a12b7a2eee3df5" providerId="LiveId" clId="{EDBE737E-B93F-4E79-AB78-DF1F98AF26EF}" dt="2023-04-25T12:23:31.330" v="1184" actId="478"/>
          <ac:picMkLst>
            <pc:docMk/>
            <pc:sldMk cId="4236415368" sldId="264"/>
            <ac:picMk id="5" creationId="{368F498B-580E-6678-6F17-8E3F0238BAA4}"/>
          </ac:picMkLst>
        </pc:picChg>
        <pc:picChg chg="del">
          <ac:chgData name="Nihar" userId="c7a12b7a2eee3df5" providerId="LiveId" clId="{EDBE737E-B93F-4E79-AB78-DF1F98AF26EF}" dt="2023-04-25T12:23:26.814" v="1183" actId="26606"/>
          <ac:picMkLst>
            <pc:docMk/>
            <pc:sldMk cId="4236415368" sldId="264"/>
            <ac:picMk id="13" creationId="{015AB904-4FB7-4A0D-B43E-03ACF05E1445}"/>
          </ac:picMkLst>
        </pc:picChg>
        <pc:picChg chg="add">
          <ac:chgData name="Nihar" userId="c7a12b7a2eee3df5" providerId="LiveId" clId="{EDBE737E-B93F-4E79-AB78-DF1F98AF26EF}" dt="2023-04-25T12:23:34.579" v="1185" actId="26606"/>
          <ac:picMkLst>
            <pc:docMk/>
            <pc:sldMk cId="4236415368" sldId="264"/>
            <ac:picMk id="33" creationId="{D5F431FD-989C-4F7B-9EF1-BDED51AED4CF}"/>
          </ac:picMkLst>
        </pc:picChg>
      </pc:sldChg>
      <pc:sldChg chg="addSp delSp modSp mod ord setBg setClrOvrMap">
        <pc:chgData name="Nihar" userId="c7a12b7a2eee3df5" providerId="LiveId" clId="{EDBE737E-B93F-4E79-AB78-DF1F98AF26EF}" dt="2023-04-25T05:32:52.234" v="886" actId="20577"/>
        <pc:sldMkLst>
          <pc:docMk/>
          <pc:sldMk cId="3093942918" sldId="265"/>
        </pc:sldMkLst>
        <pc:spChg chg="mod">
          <ac:chgData name="Nihar" userId="c7a12b7a2eee3df5" providerId="LiveId" clId="{EDBE737E-B93F-4E79-AB78-DF1F98AF26EF}" dt="2023-04-25T05:32:52.234" v="886" actId="20577"/>
          <ac:spMkLst>
            <pc:docMk/>
            <pc:sldMk cId="3093942918" sldId="265"/>
            <ac:spMk id="2" creationId="{72B3EF9C-B233-3E13-48A8-2BEEF2F060E7}"/>
          </ac:spMkLst>
        </pc:spChg>
        <pc:spChg chg="mod">
          <ac:chgData name="Nihar" userId="c7a12b7a2eee3df5" providerId="LiveId" clId="{EDBE737E-B93F-4E79-AB78-DF1F98AF26EF}" dt="2023-04-25T05:32:36.031" v="866" actId="26606"/>
          <ac:spMkLst>
            <pc:docMk/>
            <pc:sldMk cId="3093942918" sldId="265"/>
            <ac:spMk id="3" creationId="{18A5A649-BA43-8ADA-8CEA-4BE1073877F5}"/>
          </ac:spMkLst>
        </pc:spChg>
        <pc:spChg chg="del">
          <ac:chgData name="Nihar" userId="c7a12b7a2eee3df5" providerId="LiveId" clId="{EDBE737E-B93F-4E79-AB78-DF1F98AF26EF}" dt="2023-04-25T05:32:36.031" v="866" actId="26606"/>
          <ac:spMkLst>
            <pc:docMk/>
            <pc:sldMk cId="3093942918" sldId="265"/>
            <ac:spMk id="8" creationId="{8F3CF990-ACB8-443A-BB74-D36EC8A00B02}"/>
          </ac:spMkLst>
        </pc:spChg>
        <pc:spChg chg="del">
          <ac:chgData name="Nihar" userId="c7a12b7a2eee3df5" providerId="LiveId" clId="{EDBE737E-B93F-4E79-AB78-DF1F98AF26EF}" dt="2023-04-25T05:32:36.031" v="866" actId="26606"/>
          <ac:spMkLst>
            <pc:docMk/>
            <pc:sldMk cId="3093942918" sldId="265"/>
            <ac:spMk id="14" creationId="{A0B5529D-5CAA-4BF2-B5C9-34705E7661F9}"/>
          </ac:spMkLst>
        </pc:spChg>
        <pc:spChg chg="del">
          <ac:chgData name="Nihar" userId="c7a12b7a2eee3df5" providerId="LiveId" clId="{EDBE737E-B93F-4E79-AB78-DF1F98AF26EF}" dt="2023-04-25T05:32:36.031" v="866" actId="26606"/>
          <ac:spMkLst>
            <pc:docMk/>
            <pc:sldMk cId="3093942918" sldId="265"/>
            <ac:spMk id="16" creationId="{FBD68200-BC03-4015-860B-CD5C30CD76B8}"/>
          </ac:spMkLst>
        </pc:spChg>
        <pc:spChg chg="del">
          <ac:chgData name="Nihar" userId="c7a12b7a2eee3df5" providerId="LiveId" clId="{EDBE737E-B93F-4E79-AB78-DF1F98AF26EF}" dt="2023-04-25T05:32:36.031" v="866" actId="26606"/>
          <ac:spMkLst>
            <pc:docMk/>
            <pc:sldMk cId="3093942918" sldId="265"/>
            <ac:spMk id="28" creationId="{332A6F87-AC28-4AA8-B8A6-AEBC67BD0D64}"/>
          </ac:spMkLst>
        </pc:spChg>
        <pc:spChg chg="add">
          <ac:chgData name="Nihar" userId="c7a12b7a2eee3df5" providerId="LiveId" clId="{EDBE737E-B93F-4E79-AB78-DF1F98AF26EF}" dt="2023-04-25T05:32:36.031" v="866" actId="26606"/>
          <ac:spMkLst>
            <pc:docMk/>
            <pc:sldMk cId="3093942918" sldId="265"/>
            <ac:spMk id="33" creationId="{D0BE3D13-5BE5-4B05-AFCF-2A2E059D29F8}"/>
          </ac:spMkLst>
        </pc:spChg>
        <pc:spChg chg="add">
          <ac:chgData name="Nihar" userId="c7a12b7a2eee3df5" providerId="LiveId" clId="{EDBE737E-B93F-4E79-AB78-DF1F98AF26EF}" dt="2023-04-25T05:32:36.031" v="866" actId="26606"/>
          <ac:spMkLst>
            <pc:docMk/>
            <pc:sldMk cId="3093942918" sldId="265"/>
            <ac:spMk id="35" creationId="{76562092-3AA7-4EF0-9007-C44F879A1308}"/>
          </ac:spMkLst>
        </pc:spChg>
        <pc:spChg chg="add">
          <ac:chgData name="Nihar" userId="c7a12b7a2eee3df5" providerId="LiveId" clId="{EDBE737E-B93F-4E79-AB78-DF1F98AF26EF}" dt="2023-04-25T05:32:36.031" v="866" actId="26606"/>
          <ac:spMkLst>
            <pc:docMk/>
            <pc:sldMk cId="3093942918" sldId="265"/>
            <ac:spMk id="37" creationId="{1AC85C80-0175-4214-A13D-03C224658C16}"/>
          </ac:spMkLst>
        </pc:spChg>
        <pc:picChg chg="del">
          <ac:chgData name="Nihar" userId="c7a12b7a2eee3df5" providerId="LiveId" clId="{EDBE737E-B93F-4E79-AB78-DF1F98AF26EF}" dt="2023-04-25T05:32:36.031" v="866" actId="26606"/>
          <ac:picMkLst>
            <pc:docMk/>
            <pc:sldMk cId="3093942918" sldId="265"/>
            <ac:picMk id="10" creationId="{00B98862-BEE1-44FB-A335-A1B9106B445E}"/>
          </ac:picMkLst>
        </pc:picChg>
        <pc:picChg chg="del">
          <ac:chgData name="Nihar" userId="c7a12b7a2eee3df5" providerId="LiveId" clId="{EDBE737E-B93F-4E79-AB78-DF1F98AF26EF}" dt="2023-04-25T05:32:36.031" v="866" actId="26606"/>
          <ac:picMkLst>
            <pc:docMk/>
            <pc:sldMk cId="3093942918" sldId="265"/>
            <ac:picMk id="12" creationId="{7185CF21-0594-48C0-9F3E-254D6BCE9D9B}"/>
          </ac:picMkLst>
        </pc:picChg>
        <pc:picChg chg="add">
          <ac:chgData name="Nihar" userId="c7a12b7a2eee3df5" providerId="LiveId" clId="{EDBE737E-B93F-4E79-AB78-DF1F98AF26EF}" dt="2023-04-25T05:32:36.031" v="866" actId="26606"/>
          <ac:picMkLst>
            <pc:docMk/>
            <pc:sldMk cId="3093942918" sldId="265"/>
            <ac:picMk id="39" creationId="{E60B620B-3E81-4075-BC12-D4FB3E299C70}"/>
          </ac:picMkLst>
        </pc:picChg>
      </pc:sldChg>
      <pc:sldChg chg="addSp delSp modSp new mod setBg setClrOvrMap">
        <pc:chgData name="Nihar" userId="c7a12b7a2eee3df5" providerId="LiveId" clId="{EDBE737E-B93F-4E79-AB78-DF1F98AF26EF}" dt="2023-04-25T05:37:31.279" v="887" actId="26606"/>
        <pc:sldMkLst>
          <pc:docMk/>
          <pc:sldMk cId="2505632690" sldId="266"/>
        </pc:sldMkLst>
        <pc:spChg chg="mod">
          <ac:chgData name="Nihar" userId="c7a12b7a2eee3df5" providerId="LiveId" clId="{EDBE737E-B93F-4E79-AB78-DF1F98AF26EF}" dt="2023-04-25T05:37:31.279" v="887" actId="26606"/>
          <ac:spMkLst>
            <pc:docMk/>
            <pc:sldMk cId="2505632690" sldId="266"/>
            <ac:spMk id="2" creationId="{E388FF16-2141-EB34-FAA3-9313E295A49E}"/>
          </ac:spMkLst>
        </pc:spChg>
        <pc:spChg chg="add del">
          <ac:chgData name="Nihar" userId="c7a12b7a2eee3df5" providerId="LiveId" clId="{EDBE737E-B93F-4E79-AB78-DF1F98AF26EF}" dt="2023-04-25T05:02:46.613" v="383" actId="26606"/>
          <ac:spMkLst>
            <pc:docMk/>
            <pc:sldMk cId="2505632690" sldId="266"/>
            <ac:spMk id="3" creationId="{0573CEAD-031F-A056-6F8C-59F705C2DD06}"/>
          </ac:spMkLst>
        </pc:spChg>
        <pc:spChg chg="add del">
          <ac:chgData name="Nihar" userId="c7a12b7a2eee3df5" providerId="LiveId" clId="{EDBE737E-B93F-4E79-AB78-DF1F98AF26EF}" dt="2023-04-25T05:02:46.605" v="382" actId="26606"/>
          <ac:spMkLst>
            <pc:docMk/>
            <pc:sldMk cId="2505632690" sldId="266"/>
            <ac:spMk id="12" creationId="{7BA5DE79-30D1-4A10-8DB9-0A6E523A9723}"/>
          </ac:spMkLst>
        </pc:spChg>
        <pc:spChg chg="add del">
          <ac:chgData name="Nihar" userId="c7a12b7a2eee3df5" providerId="LiveId" clId="{EDBE737E-B93F-4E79-AB78-DF1F98AF26EF}" dt="2023-04-25T05:02:46.605" v="382" actId="26606"/>
          <ac:spMkLst>
            <pc:docMk/>
            <pc:sldMk cId="2505632690" sldId="266"/>
            <ac:spMk id="14" creationId="{9ABD0D63-D23F-4AE7-8270-4185EF9C1C25}"/>
          </ac:spMkLst>
        </pc:spChg>
        <pc:spChg chg="add del">
          <ac:chgData name="Nihar" userId="c7a12b7a2eee3df5" providerId="LiveId" clId="{EDBE737E-B93F-4E79-AB78-DF1F98AF26EF}" dt="2023-04-25T05:02:46.605" v="382" actId="26606"/>
          <ac:spMkLst>
            <pc:docMk/>
            <pc:sldMk cId="2505632690" sldId="266"/>
            <ac:spMk id="16" creationId="{72168E9E-94E9-4BE3-B88C-C8A468117753}"/>
          </ac:spMkLst>
        </pc:spChg>
        <pc:spChg chg="add del">
          <ac:chgData name="Nihar" userId="c7a12b7a2eee3df5" providerId="LiveId" clId="{EDBE737E-B93F-4E79-AB78-DF1F98AF26EF}" dt="2023-04-25T05:02:46.605" v="382" actId="26606"/>
          <ac:spMkLst>
            <pc:docMk/>
            <pc:sldMk cId="2505632690" sldId="266"/>
            <ac:spMk id="18" creationId="{12107AC1-AA0D-4097-B03D-FD3C632AB886}"/>
          </ac:spMkLst>
        </pc:spChg>
        <pc:spChg chg="add del">
          <ac:chgData name="Nihar" userId="c7a12b7a2eee3df5" providerId="LiveId" clId="{EDBE737E-B93F-4E79-AB78-DF1F98AF26EF}" dt="2023-04-25T05:02:46.605" v="382" actId="26606"/>
          <ac:spMkLst>
            <pc:docMk/>
            <pc:sldMk cId="2505632690" sldId="266"/>
            <ac:spMk id="20" creationId="{7C8D231A-EC46-4736-B00F-76D307082204}"/>
          </ac:spMkLst>
        </pc:spChg>
        <pc:spChg chg="add del">
          <ac:chgData name="Nihar" userId="c7a12b7a2eee3df5" providerId="LiveId" clId="{EDBE737E-B93F-4E79-AB78-DF1F98AF26EF}" dt="2023-04-25T05:02:46.605" v="382" actId="26606"/>
          <ac:spMkLst>
            <pc:docMk/>
            <pc:sldMk cId="2505632690" sldId="266"/>
            <ac:spMk id="22" creationId="{D0BE3D13-5BE5-4B05-AFCF-2A2E059D29F8}"/>
          </ac:spMkLst>
        </pc:spChg>
        <pc:spChg chg="add del">
          <ac:chgData name="Nihar" userId="c7a12b7a2eee3df5" providerId="LiveId" clId="{EDBE737E-B93F-4E79-AB78-DF1F98AF26EF}" dt="2023-04-25T05:02:46.605" v="382" actId="26606"/>
          <ac:spMkLst>
            <pc:docMk/>
            <pc:sldMk cId="2505632690" sldId="266"/>
            <ac:spMk id="24" creationId="{1AC85C80-0175-4214-A13D-03C224658C16}"/>
          </ac:spMkLst>
        </pc:spChg>
        <pc:spChg chg="add del">
          <ac:chgData name="Nihar" userId="c7a12b7a2eee3df5" providerId="LiveId" clId="{EDBE737E-B93F-4E79-AB78-DF1F98AF26EF}" dt="2023-04-25T05:02:46.605" v="382" actId="26606"/>
          <ac:spMkLst>
            <pc:docMk/>
            <pc:sldMk cId="2505632690" sldId="266"/>
            <ac:spMk id="28" creationId="{76562092-3AA7-4EF0-9007-C44F879A1308}"/>
          </ac:spMkLst>
        </pc:spChg>
        <pc:spChg chg="add del">
          <ac:chgData name="Nihar" userId="c7a12b7a2eee3df5" providerId="LiveId" clId="{EDBE737E-B93F-4E79-AB78-DF1F98AF26EF}" dt="2023-04-25T05:02:46.605" v="382" actId="26606"/>
          <ac:spMkLst>
            <pc:docMk/>
            <pc:sldMk cId="2505632690" sldId="266"/>
            <ac:spMk id="30" creationId="{2663C086-1480-4E81-BD6F-3E43A4C38C62}"/>
          </ac:spMkLst>
        </pc:spChg>
        <pc:spChg chg="add del">
          <ac:chgData name="Nihar" userId="c7a12b7a2eee3df5" providerId="LiveId" clId="{EDBE737E-B93F-4E79-AB78-DF1F98AF26EF}" dt="2023-04-25T05:37:31.279" v="887" actId="26606"/>
          <ac:spMkLst>
            <pc:docMk/>
            <pc:sldMk cId="2505632690" sldId="266"/>
            <ac:spMk id="32" creationId="{D0BE3D13-5BE5-4B05-AFCF-2A2E059D29F8}"/>
          </ac:spMkLst>
        </pc:spChg>
        <pc:spChg chg="add del">
          <ac:chgData name="Nihar" userId="c7a12b7a2eee3df5" providerId="LiveId" clId="{EDBE737E-B93F-4E79-AB78-DF1F98AF26EF}" dt="2023-04-25T05:37:31.279" v="887" actId="26606"/>
          <ac:spMkLst>
            <pc:docMk/>
            <pc:sldMk cId="2505632690" sldId="266"/>
            <ac:spMk id="33" creationId="{76562092-3AA7-4EF0-9007-C44F879A1308}"/>
          </ac:spMkLst>
        </pc:spChg>
        <pc:spChg chg="add del">
          <ac:chgData name="Nihar" userId="c7a12b7a2eee3df5" providerId="LiveId" clId="{EDBE737E-B93F-4E79-AB78-DF1F98AF26EF}" dt="2023-04-25T05:37:31.279" v="887" actId="26606"/>
          <ac:spMkLst>
            <pc:docMk/>
            <pc:sldMk cId="2505632690" sldId="266"/>
            <ac:spMk id="34" creationId="{1AC85C80-0175-4214-A13D-03C224658C16}"/>
          </ac:spMkLst>
        </pc:spChg>
        <pc:spChg chg="add mod">
          <ac:chgData name="Nihar" userId="c7a12b7a2eee3df5" providerId="LiveId" clId="{EDBE737E-B93F-4E79-AB78-DF1F98AF26EF}" dt="2023-04-25T05:37:31.279" v="887" actId="26606"/>
          <ac:spMkLst>
            <pc:docMk/>
            <pc:sldMk cId="2505632690" sldId="266"/>
            <ac:spMk id="36" creationId="{0573CEAD-031F-A056-6F8C-59F705C2DD06}"/>
          </ac:spMkLst>
        </pc:spChg>
        <pc:spChg chg="add">
          <ac:chgData name="Nihar" userId="c7a12b7a2eee3df5" providerId="LiveId" clId="{EDBE737E-B93F-4E79-AB78-DF1F98AF26EF}" dt="2023-04-25T05:37:31.279" v="887" actId="26606"/>
          <ac:spMkLst>
            <pc:docMk/>
            <pc:sldMk cId="2505632690" sldId="266"/>
            <ac:spMk id="41" creationId="{8D8B8BFF-ABC6-4302-9767-D2ADEE381FA8}"/>
          </ac:spMkLst>
        </pc:spChg>
        <pc:spChg chg="add">
          <ac:chgData name="Nihar" userId="c7a12b7a2eee3df5" providerId="LiveId" clId="{EDBE737E-B93F-4E79-AB78-DF1F98AF26EF}" dt="2023-04-25T05:37:31.279" v="887" actId="26606"/>
          <ac:spMkLst>
            <pc:docMk/>
            <pc:sldMk cId="2505632690" sldId="266"/>
            <ac:spMk id="45" creationId="{BB17FFD2-DBC7-4ABB-B2A0-7E18EC1B8074}"/>
          </ac:spMkLst>
        </pc:spChg>
        <pc:spChg chg="add">
          <ac:chgData name="Nihar" userId="c7a12b7a2eee3df5" providerId="LiveId" clId="{EDBE737E-B93F-4E79-AB78-DF1F98AF26EF}" dt="2023-04-25T05:37:31.279" v="887" actId="26606"/>
          <ac:spMkLst>
            <pc:docMk/>
            <pc:sldMk cId="2505632690" sldId="266"/>
            <ac:spMk id="47" creationId="{7AFFF3F7-4395-4F19-BC12-8940796BE3CD}"/>
          </ac:spMkLst>
        </pc:spChg>
        <pc:spChg chg="add">
          <ac:chgData name="Nihar" userId="c7a12b7a2eee3df5" providerId="LiveId" clId="{EDBE737E-B93F-4E79-AB78-DF1F98AF26EF}" dt="2023-04-25T05:37:31.279" v="887" actId="26606"/>
          <ac:spMkLst>
            <pc:docMk/>
            <pc:sldMk cId="2505632690" sldId="266"/>
            <ac:spMk id="49" creationId="{92806DFD-E192-42CC-B190-3C4C95B8FF4E}"/>
          </ac:spMkLst>
        </pc:spChg>
        <pc:spChg chg="add">
          <ac:chgData name="Nihar" userId="c7a12b7a2eee3df5" providerId="LiveId" clId="{EDBE737E-B93F-4E79-AB78-DF1F98AF26EF}" dt="2023-04-25T05:37:31.279" v="887" actId="26606"/>
          <ac:spMkLst>
            <pc:docMk/>
            <pc:sldMk cId="2505632690" sldId="266"/>
            <ac:spMk id="51" creationId="{0BFD2628-8E1E-4A9C-8CC0-A04332683126}"/>
          </ac:spMkLst>
        </pc:spChg>
        <pc:spChg chg="add">
          <ac:chgData name="Nihar" userId="c7a12b7a2eee3df5" providerId="LiveId" clId="{EDBE737E-B93F-4E79-AB78-DF1F98AF26EF}" dt="2023-04-25T05:37:31.279" v="887" actId="26606"/>
          <ac:spMkLst>
            <pc:docMk/>
            <pc:sldMk cId="2505632690" sldId="266"/>
            <ac:spMk id="53" creationId="{D0DAE048-BF8A-4A95-8DBC-D3A926B94CD6}"/>
          </ac:spMkLst>
        </pc:spChg>
        <pc:picChg chg="add del">
          <ac:chgData name="Nihar" userId="c7a12b7a2eee3df5" providerId="LiveId" clId="{EDBE737E-B93F-4E79-AB78-DF1F98AF26EF}" dt="2023-04-25T05:02:46.605" v="382" actId="26606"/>
          <ac:picMkLst>
            <pc:docMk/>
            <pc:sldMk cId="2505632690" sldId="266"/>
            <ac:picMk id="8" creationId="{3DBBA26C-89C3-411F-9753-606A413F89AF}"/>
          </ac:picMkLst>
        </pc:picChg>
        <pc:picChg chg="add del">
          <ac:chgData name="Nihar" userId="c7a12b7a2eee3df5" providerId="LiveId" clId="{EDBE737E-B93F-4E79-AB78-DF1F98AF26EF}" dt="2023-04-25T05:02:46.605" v="382" actId="26606"/>
          <ac:picMkLst>
            <pc:docMk/>
            <pc:sldMk cId="2505632690" sldId="266"/>
            <ac:picMk id="10" creationId="{EEAD2215-6311-4D1C-B6B5-F57CB6BFCBCA}"/>
          </ac:picMkLst>
        </pc:picChg>
        <pc:picChg chg="add del">
          <ac:chgData name="Nihar" userId="c7a12b7a2eee3df5" providerId="LiveId" clId="{EDBE737E-B93F-4E79-AB78-DF1F98AF26EF}" dt="2023-04-25T05:02:46.605" v="382" actId="26606"/>
          <ac:picMkLst>
            <pc:docMk/>
            <pc:sldMk cId="2505632690" sldId="266"/>
            <ac:picMk id="26" creationId="{15ADB788-8569-409E-862D-665AD53C9904}"/>
          </ac:picMkLst>
        </pc:picChg>
        <pc:picChg chg="add del">
          <ac:chgData name="Nihar" userId="c7a12b7a2eee3df5" providerId="LiveId" clId="{EDBE737E-B93F-4E79-AB78-DF1F98AF26EF}" dt="2023-04-25T05:37:31.279" v="887" actId="26606"/>
          <ac:picMkLst>
            <pc:docMk/>
            <pc:sldMk cId="2505632690" sldId="266"/>
            <ac:picMk id="35" creationId="{E60B620B-3E81-4075-BC12-D4FB3E299C70}"/>
          </ac:picMkLst>
        </pc:picChg>
        <pc:picChg chg="add">
          <ac:chgData name="Nihar" userId="c7a12b7a2eee3df5" providerId="LiveId" clId="{EDBE737E-B93F-4E79-AB78-DF1F98AF26EF}" dt="2023-04-25T05:37:31.279" v="887" actId="26606"/>
          <ac:picMkLst>
            <pc:docMk/>
            <pc:sldMk cId="2505632690" sldId="266"/>
            <ac:picMk id="43" creationId="{D5F431FD-989C-4F7B-9EF1-BDED51AED4CF}"/>
          </ac:picMkLst>
        </pc:picChg>
      </pc:sldChg>
      <pc:sldChg chg="addSp modSp new mod setBg setClrOvrMap">
        <pc:chgData name="Nihar" userId="c7a12b7a2eee3df5" providerId="LiveId" clId="{EDBE737E-B93F-4E79-AB78-DF1F98AF26EF}" dt="2023-04-25T05:21:06.937" v="567" actId="20577"/>
        <pc:sldMkLst>
          <pc:docMk/>
          <pc:sldMk cId="3806220685" sldId="267"/>
        </pc:sldMkLst>
        <pc:spChg chg="mod">
          <ac:chgData name="Nihar" userId="c7a12b7a2eee3df5" providerId="LiveId" clId="{EDBE737E-B93F-4E79-AB78-DF1F98AF26EF}" dt="2023-04-25T05:07:36.952" v="427" actId="20577"/>
          <ac:spMkLst>
            <pc:docMk/>
            <pc:sldMk cId="3806220685" sldId="267"/>
            <ac:spMk id="2" creationId="{58962F2F-4180-D98D-DC96-E3E1D6F33255}"/>
          </ac:spMkLst>
        </pc:spChg>
        <pc:spChg chg="mod">
          <ac:chgData name="Nihar" userId="c7a12b7a2eee3df5" providerId="LiveId" clId="{EDBE737E-B93F-4E79-AB78-DF1F98AF26EF}" dt="2023-04-25T05:21:06.937" v="567" actId="20577"/>
          <ac:spMkLst>
            <pc:docMk/>
            <pc:sldMk cId="3806220685" sldId="267"/>
            <ac:spMk id="3" creationId="{7FB6A1A1-34F4-F7ED-1F46-A4DF9C861B57}"/>
          </ac:spMkLst>
        </pc:spChg>
        <pc:spChg chg="add">
          <ac:chgData name="Nihar" userId="c7a12b7a2eee3df5" providerId="LiveId" clId="{EDBE737E-B93F-4E79-AB78-DF1F98AF26EF}" dt="2023-04-25T05:07:30.900" v="420" actId="26606"/>
          <ac:spMkLst>
            <pc:docMk/>
            <pc:sldMk cId="3806220685" sldId="267"/>
            <ac:spMk id="8" creationId="{D0BE3D13-5BE5-4B05-AFCF-2A2E059D29F8}"/>
          </ac:spMkLst>
        </pc:spChg>
        <pc:spChg chg="add">
          <ac:chgData name="Nihar" userId="c7a12b7a2eee3df5" providerId="LiveId" clId="{EDBE737E-B93F-4E79-AB78-DF1F98AF26EF}" dt="2023-04-25T05:07:30.900" v="420" actId="26606"/>
          <ac:spMkLst>
            <pc:docMk/>
            <pc:sldMk cId="3806220685" sldId="267"/>
            <ac:spMk id="10" creationId="{76562092-3AA7-4EF0-9007-C44F879A1308}"/>
          </ac:spMkLst>
        </pc:spChg>
        <pc:spChg chg="add">
          <ac:chgData name="Nihar" userId="c7a12b7a2eee3df5" providerId="LiveId" clId="{EDBE737E-B93F-4E79-AB78-DF1F98AF26EF}" dt="2023-04-25T05:07:30.900" v="420" actId="26606"/>
          <ac:spMkLst>
            <pc:docMk/>
            <pc:sldMk cId="3806220685" sldId="267"/>
            <ac:spMk id="12" creationId="{1AC85C80-0175-4214-A13D-03C224658C16}"/>
          </ac:spMkLst>
        </pc:spChg>
        <pc:picChg chg="add">
          <ac:chgData name="Nihar" userId="c7a12b7a2eee3df5" providerId="LiveId" clId="{EDBE737E-B93F-4E79-AB78-DF1F98AF26EF}" dt="2023-04-25T05:07:30.900" v="420" actId="26606"/>
          <ac:picMkLst>
            <pc:docMk/>
            <pc:sldMk cId="3806220685" sldId="267"/>
            <ac:picMk id="14" creationId="{E60B620B-3E81-4075-BC12-D4FB3E299C70}"/>
          </ac:picMkLst>
        </pc:picChg>
      </pc:sldChg>
      <pc:sldChg chg="addSp delSp modSp new mod setBg setClrOvrMap">
        <pc:chgData name="Nihar" userId="c7a12b7a2eee3df5" providerId="LiveId" clId="{EDBE737E-B93F-4E79-AB78-DF1F98AF26EF}" dt="2023-04-25T05:22:30.260" v="573" actId="14100"/>
        <pc:sldMkLst>
          <pc:docMk/>
          <pc:sldMk cId="2070771787" sldId="268"/>
        </pc:sldMkLst>
        <pc:spChg chg="mod">
          <ac:chgData name="Nihar" userId="c7a12b7a2eee3df5" providerId="LiveId" clId="{EDBE737E-B93F-4E79-AB78-DF1F98AF26EF}" dt="2023-04-25T05:21:15.954" v="569" actId="26606"/>
          <ac:spMkLst>
            <pc:docMk/>
            <pc:sldMk cId="2070771787" sldId="268"/>
            <ac:spMk id="2" creationId="{E85CB0DA-AD4A-03F9-1D1D-A4AEE49A4543}"/>
          </ac:spMkLst>
        </pc:spChg>
        <pc:spChg chg="del mod">
          <ac:chgData name="Nihar" userId="c7a12b7a2eee3df5" providerId="LiveId" clId="{EDBE737E-B93F-4E79-AB78-DF1F98AF26EF}" dt="2023-04-25T05:22:20.286" v="570" actId="22"/>
          <ac:spMkLst>
            <pc:docMk/>
            <pc:sldMk cId="2070771787" sldId="268"/>
            <ac:spMk id="3" creationId="{63C8A01E-B93A-4640-FF17-F27E6702410F}"/>
          </ac:spMkLst>
        </pc:spChg>
        <pc:spChg chg="add">
          <ac:chgData name="Nihar" userId="c7a12b7a2eee3df5" providerId="LiveId" clId="{EDBE737E-B93F-4E79-AB78-DF1F98AF26EF}" dt="2023-04-25T05:21:15.954" v="569" actId="26606"/>
          <ac:spMkLst>
            <pc:docMk/>
            <pc:sldMk cId="2070771787" sldId="268"/>
            <ac:spMk id="8" creationId="{D0BE3D13-5BE5-4B05-AFCF-2A2E059D29F8}"/>
          </ac:spMkLst>
        </pc:spChg>
        <pc:spChg chg="add">
          <ac:chgData name="Nihar" userId="c7a12b7a2eee3df5" providerId="LiveId" clId="{EDBE737E-B93F-4E79-AB78-DF1F98AF26EF}" dt="2023-04-25T05:21:15.954" v="569" actId="26606"/>
          <ac:spMkLst>
            <pc:docMk/>
            <pc:sldMk cId="2070771787" sldId="268"/>
            <ac:spMk id="10" creationId="{76562092-3AA7-4EF0-9007-C44F879A1308}"/>
          </ac:spMkLst>
        </pc:spChg>
        <pc:spChg chg="add">
          <ac:chgData name="Nihar" userId="c7a12b7a2eee3df5" providerId="LiveId" clId="{EDBE737E-B93F-4E79-AB78-DF1F98AF26EF}" dt="2023-04-25T05:21:15.954" v="569" actId="26606"/>
          <ac:spMkLst>
            <pc:docMk/>
            <pc:sldMk cId="2070771787" sldId="268"/>
            <ac:spMk id="12" creationId="{1AC85C80-0175-4214-A13D-03C224658C16}"/>
          </ac:spMkLst>
        </pc:spChg>
        <pc:picChg chg="add mod ord">
          <ac:chgData name="Nihar" userId="c7a12b7a2eee3df5" providerId="LiveId" clId="{EDBE737E-B93F-4E79-AB78-DF1F98AF26EF}" dt="2023-04-25T05:22:30.260" v="573" actId="14100"/>
          <ac:picMkLst>
            <pc:docMk/>
            <pc:sldMk cId="2070771787" sldId="268"/>
            <ac:picMk id="5" creationId="{2D55C855-1D2B-875B-61EB-C83E3B801092}"/>
          </ac:picMkLst>
        </pc:picChg>
        <pc:picChg chg="add">
          <ac:chgData name="Nihar" userId="c7a12b7a2eee3df5" providerId="LiveId" clId="{EDBE737E-B93F-4E79-AB78-DF1F98AF26EF}" dt="2023-04-25T05:21:15.954" v="569" actId="26606"/>
          <ac:picMkLst>
            <pc:docMk/>
            <pc:sldMk cId="2070771787" sldId="268"/>
            <ac:picMk id="14" creationId="{E60B620B-3E81-4075-BC12-D4FB3E299C70}"/>
          </ac:picMkLst>
        </pc:picChg>
      </pc:sldChg>
      <pc:sldChg chg="addSp delSp modSp new mod setBg setClrOvrMap">
        <pc:chgData name="Nihar" userId="c7a12b7a2eee3df5" providerId="LiveId" clId="{EDBE737E-B93F-4E79-AB78-DF1F98AF26EF}" dt="2023-04-25T12:21:42.036" v="1174" actId="20577"/>
        <pc:sldMkLst>
          <pc:docMk/>
          <pc:sldMk cId="1371385161" sldId="269"/>
        </pc:sldMkLst>
        <pc:spChg chg="mod">
          <ac:chgData name="Nihar" userId="c7a12b7a2eee3df5" providerId="LiveId" clId="{EDBE737E-B93F-4E79-AB78-DF1F98AF26EF}" dt="2023-04-25T12:21:42.036" v="1174" actId="20577"/>
          <ac:spMkLst>
            <pc:docMk/>
            <pc:sldMk cId="1371385161" sldId="269"/>
            <ac:spMk id="2" creationId="{F83CEE33-CFD3-0EB8-A34E-1ECA932AB4EF}"/>
          </ac:spMkLst>
        </pc:spChg>
        <pc:spChg chg="del mod">
          <ac:chgData name="Nihar" userId="c7a12b7a2eee3df5" providerId="LiveId" clId="{EDBE737E-B93F-4E79-AB78-DF1F98AF26EF}" dt="2023-04-25T12:18:43.892" v="1083"/>
          <ac:spMkLst>
            <pc:docMk/>
            <pc:sldMk cId="1371385161" sldId="269"/>
            <ac:spMk id="3" creationId="{126FAB8B-5DF3-16DE-CC23-F28F29036C6A}"/>
          </ac:spMkLst>
        </pc:spChg>
        <pc:spChg chg="add">
          <ac:chgData name="Nihar" userId="c7a12b7a2eee3df5" providerId="LiveId" clId="{EDBE737E-B93F-4E79-AB78-DF1F98AF26EF}" dt="2023-04-25T12:16:51.991" v="1060" actId="26606"/>
          <ac:spMkLst>
            <pc:docMk/>
            <pc:sldMk cId="1371385161" sldId="269"/>
            <ac:spMk id="8" creationId="{D0BE3D13-5BE5-4B05-AFCF-2A2E059D29F8}"/>
          </ac:spMkLst>
        </pc:spChg>
        <pc:spChg chg="add">
          <ac:chgData name="Nihar" userId="c7a12b7a2eee3df5" providerId="LiveId" clId="{EDBE737E-B93F-4E79-AB78-DF1F98AF26EF}" dt="2023-04-25T12:16:51.991" v="1060" actId="26606"/>
          <ac:spMkLst>
            <pc:docMk/>
            <pc:sldMk cId="1371385161" sldId="269"/>
            <ac:spMk id="10" creationId="{76562092-3AA7-4EF0-9007-C44F879A1308}"/>
          </ac:spMkLst>
        </pc:spChg>
        <pc:spChg chg="add">
          <ac:chgData name="Nihar" userId="c7a12b7a2eee3df5" providerId="LiveId" clId="{EDBE737E-B93F-4E79-AB78-DF1F98AF26EF}" dt="2023-04-25T12:16:51.991" v="1060" actId="26606"/>
          <ac:spMkLst>
            <pc:docMk/>
            <pc:sldMk cId="1371385161" sldId="269"/>
            <ac:spMk id="12" creationId="{1AC85C80-0175-4214-A13D-03C224658C16}"/>
          </ac:spMkLst>
        </pc:spChg>
        <pc:picChg chg="add mod">
          <ac:chgData name="Nihar" userId="c7a12b7a2eee3df5" providerId="LiveId" clId="{EDBE737E-B93F-4E79-AB78-DF1F98AF26EF}" dt="2023-04-25T12:19:02.893" v="1088" actId="14100"/>
          <ac:picMkLst>
            <pc:docMk/>
            <pc:sldMk cId="1371385161" sldId="269"/>
            <ac:picMk id="4" creationId="{2BBB2AF3-0A1A-F1A7-E36C-72A71C97EABA}"/>
          </ac:picMkLst>
        </pc:picChg>
        <pc:picChg chg="add">
          <ac:chgData name="Nihar" userId="c7a12b7a2eee3df5" providerId="LiveId" clId="{EDBE737E-B93F-4E79-AB78-DF1F98AF26EF}" dt="2023-04-25T12:16:51.991" v="1060" actId="26606"/>
          <ac:picMkLst>
            <pc:docMk/>
            <pc:sldMk cId="1371385161" sldId="269"/>
            <ac:picMk id="14" creationId="{E60B620B-3E81-4075-BC12-D4FB3E299C70}"/>
          </ac:picMkLst>
        </pc:picChg>
      </pc:sldChg>
      <pc:sldChg chg="addSp modSp new mod setBg setClrOvrMap">
        <pc:chgData name="Nihar" userId="c7a12b7a2eee3df5" providerId="LiveId" clId="{EDBE737E-B93F-4E79-AB78-DF1F98AF26EF}" dt="2023-04-25T12:21:09.116" v="1148" actId="255"/>
        <pc:sldMkLst>
          <pc:docMk/>
          <pc:sldMk cId="1924469407" sldId="270"/>
        </pc:sldMkLst>
        <pc:spChg chg="mod">
          <ac:chgData name="Nihar" userId="c7a12b7a2eee3df5" providerId="LiveId" clId="{EDBE737E-B93F-4E79-AB78-DF1F98AF26EF}" dt="2023-04-25T12:20:20.163" v="1143" actId="20577"/>
          <ac:spMkLst>
            <pc:docMk/>
            <pc:sldMk cId="1924469407" sldId="270"/>
            <ac:spMk id="2" creationId="{E80E63E9-A56C-2596-2856-F0DF9E16B714}"/>
          </ac:spMkLst>
        </pc:spChg>
        <pc:spChg chg="mod">
          <ac:chgData name="Nihar" userId="c7a12b7a2eee3df5" providerId="LiveId" clId="{EDBE737E-B93F-4E79-AB78-DF1F98AF26EF}" dt="2023-04-25T12:21:09.116" v="1148" actId="255"/>
          <ac:spMkLst>
            <pc:docMk/>
            <pc:sldMk cId="1924469407" sldId="270"/>
            <ac:spMk id="3" creationId="{1667B1F2-B651-7998-852A-3CC935A93D85}"/>
          </ac:spMkLst>
        </pc:spChg>
        <pc:spChg chg="add">
          <ac:chgData name="Nihar" userId="c7a12b7a2eee3df5" providerId="LiveId" clId="{EDBE737E-B93F-4E79-AB78-DF1F98AF26EF}" dt="2023-04-25T12:19:50.068" v="1090" actId="26606"/>
          <ac:spMkLst>
            <pc:docMk/>
            <pc:sldMk cId="1924469407" sldId="270"/>
            <ac:spMk id="8" creationId="{D0BE3D13-5BE5-4B05-AFCF-2A2E059D29F8}"/>
          </ac:spMkLst>
        </pc:spChg>
        <pc:spChg chg="add">
          <ac:chgData name="Nihar" userId="c7a12b7a2eee3df5" providerId="LiveId" clId="{EDBE737E-B93F-4E79-AB78-DF1F98AF26EF}" dt="2023-04-25T12:19:50.068" v="1090" actId="26606"/>
          <ac:spMkLst>
            <pc:docMk/>
            <pc:sldMk cId="1924469407" sldId="270"/>
            <ac:spMk id="10" creationId="{76562092-3AA7-4EF0-9007-C44F879A1308}"/>
          </ac:spMkLst>
        </pc:spChg>
        <pc:spChg chg="add">
          <ac:chgData name="Nihar" userId="c7a12b7a2eee3df5" providerId="LiveId" clId="{EDBE737E-B93F-4E79-AB78-DF1F98AF26EF}" dt="2023-04-25T12:19:50.068" v="1090" actId="26606"/>
          <ac:spMkLst>
            <pc:docMk/>
            <pc:sldMk cId="1924469407" sldId="270"/>
            <ac:spMk id="12" creationId="{1AC85C80-0175-4214-A13D-03C224658C16}"/>
          </ac:spMkLst>
        </pc:spChg>
        <pc:picChg chg="add">
          <ac:chgData name="Nihar" userId="c7a12b7a2eee3df5" providerId="LiveId" clId="{EDBE737E-B93F-4E79-AB78-DF1F98AF26EF}" dt="2023-04-25T12:19:50.068" v="1090" actId="26606"/>
          <ac:picMkLst>
            <pc:docMk/>
            <pc:sldMk cId="1924469407" sldId="270"/>
            <ac:picMk id="14" creationId="{E60B620B-3E81-4075-BC12-D4FB3E299C70}"/>
          </ac:picMkLst>
        </pc:picChg>
      </pc:sldChg>
      <pc:sldChg chg="addSp modSp new mod setBg setClrOvrMap">
        <pc:chgData name="Nihar" userId="c7a12b7a2eee3df5" providerId="LiveId" clId="{EDBE737E-B93F-4E79-AB78-DF1F98AF26EF}" dt="2023-04-25T12:32:21.795" v="1756" actId="20577"/>
        <pc:sldMkLst>
          <pc:docMk/>
          <pc:sldMk cId="3143172996" sldId="271"/>
        </pc:sldMkLst>
        <pc:spChg chg="mod">
          <ac:chgData name="Nihar" userId="c7a12b7a2eee3df5" providerId="LiveId" clId="{EDBE737E-B93F-4E79-AB78-DF1F98AF26EF}" dt="2023-04-25T12:25:21.286" v="1224" actId="20577"/>
          <ac:spMkLst>
            <pc:docMk/>
            <pc:sldMk cId="3143172996" sldId="271"/>
            <ac:spMk id="2" creationId="{2E7443F3-FE37-7570-B103-49D6FDA9F7D6}"/>
          </ac:spMkLst>
        </pc:spChg>
        <pc:spChg chg="mod">
          <ac:chgData name="Nihar" userId="c7a12b7a2eee3df5" providerId="LiveId" clId="{EDBE737E-B93F-4E79-AB78-DF1F98AF26EF}" dt="2023-04-25T12:32:21.795" v="1756" actId="20577"/>
          <ac:spMkLst>
            <pc:docMk/>
            <pc:sldMk cId="3143172996" sldId="271"/>
            <ac:spMk id="3" creationId="{02E3C367-2134-6D78-B9C4-2D21D31E031E}"/>
          </ac:spMkLst>
        </pc:spChg>
        <pc:spChg chg="add">
          <ac:chgData name="Nihar" userId="c7a12b7a2eee3df5" providerId="LiveId" clId="{EDBE737E-B93F-4E79-AB78-DF1F98AF26EF}" dt="2023-04-25T12:25:12.926" v="1210" actId="26606"/>
          <ac:spMkLst>
            <pc:docMk/>
            <pc:sldMk cId="3143172996" sldId="271"/>
            <ac:spMk id="8" creationId="{D0BE3D13-5BE5-4B05-AFCF-2A2E059D29F8}"/>
          </ac:spMkLst>
        </pc:spChg>
        <pc:spChg chg="add">
          <ac:chgData name="Nihar" userId="c7a12b7a2eee3df5" providerId="LiveId" clId="{EDBE737E-B93F-4E79-AB78-DF1F98AF26EF}" dt="2023-04-25T12:25:12.926" v="1210" actId="26606"/>
          <ac:spMkLst>
            <pc:docMk/>
            <pc:sldMk cId="3143172996" sldId="271"/>
            <ac:spMk id="10" creationId="{76562092-3AA7-4EF0-9007-C44F879A1308}"/>
          </ac:spMkLst>
        </pc:spChg>
        <pc:spChg chg="add">
          <ac:chgData name="Nihar" userId="c7a12b7a2eee3df5" providerId="LiveId" clId="{EDBE737E-B93F-4E79-AB78-DF1F98AF26EF}" dt="2023-04-25T12:25:12.926" v="1210" actId="26606"/>
          <ac:spMkLst>
            <pc:docMk/>
            <pc:sldMk cId="3143172996" sldId="271"/>
            <ac:spMk id="12" creationId="{1AC85C80-0175-4214-A13D-03C224658C16}"/>
          </ac:spMkLst>
        </pc:spChg>
        <pc:picChg chg="add">
          <ac:chgData name="Nihar" userId="c7a12b7a2eee3df5" providerId="LiveId" clId="{EDBE737E-B93F-4E79-AB78-DF1F98AF26EF}" dt="2023-04-25T12:25:12.926" v="1210" actId="26606"/>
          <ac:picMkLst>
            <pc:docMk/>
            <pc:sldMk cId="3143172996" sldId="271"/>
            <ac:picMk id="14" creationId="{E60B620B-3E81-4075-BC12-D4FB3E299C70}"/>
          </ac:picMkLst>
        </pc:picChg>
      </pc:sldChg>
      <pc:sldChg chg="addSp modSp new mod setBg setClrOvrMap">
        <pc:chgData name="Nihar" userId="c7a12b7a2eee3df5" providerId="LiveId" clId="{EDBE737E-B93F-4E79-AB78-DF1F98AF26EF}" dt="2023-04-25T12:39:21.157" v="2192" actId="313"/>
        <pc:sldMkLst>
          <pc:docMk/>
          <pc:sldMk cId="3966008951" sldId="272"/>
        </pc:sldMkLst>
        <pc:spChg chg="mod">
          <ac:chgData name="Nihar" userId="c7a12b7a2eee3df5" providerId="LiveId" clId="{EDBE737E-B93F-4E79-AB78-DF1F98AF26EF}" dt="2023-04-25T12:33:22.353" v="1776" actId="20577"/>
          <ac:spMkLst>
            <pc:docMk/>
            <pc:sldMk cId="3966008951" sldId="272"/>
            <ac:spMk id="2" creationId="{F629944F-B514-1F3C-53AC-EC3BDF4747A5}"/>
          </ac:spMkLst>
        </pc:spChg>
        <pc:spChg chg="mod">
          <ac:chgData name="Nihar" userId="c7a12b7a2eee3df5" providerId="LiveId" clId="{EDBE737E-B93F-4E79-AB78-DF1F98AF26EF}" dt="2023-04-25T12:39:21.157" v="2192" actId="313"/>
          <ac:spMkLst>
            <pc:docMk/>
            <pc:sldMk cId="3966008951" sldId="272"/>
            <ac:spMk id="3" creationId="{D563E720-A7AA-042F-D3E7-BA6B0ED35677}"/>
          </ac:spMkLst>
        </pc:spChg>
        <pc:spChg chg="add">
          <ac:chgData name="Nihar" userId="c7a12b7a2eee3df5" providerId="LiveId" clId="{EDBE737E-B93F-4E79-AB78-DF1F98AF26EF}" dt="2023-04-25T12:33:12.854" v="1758" actId="26606"/>
          <ac:spMkLst>
            <pc:docMk/>
            <pc:sldMk cId="3966008951" sldId="272"/>
            <ac:spMk id="8" creationId="{8D8B8BFF-ABC6-4302-9767-D2ADEE381FA8}"/>
          </ac:spMkLst>
        </pc:spChg>
        <pc:spChg chg="add">
          <ac:chgData name="Nihar" userId="c7a12b7a2eee3df5" providerId="LiveId" clId="{EDBE737E-B93F-4E79-AB78-DF1F98AF26EF}" dt="2023-04-25T12:33:12.854" v="1758" actId="26606"/>
          <ac:spMkLst>
            <pc:docMk/>
            <pc:sldMk cId="3966008951" sldId="272"/>
            <ac:spMk id="12" creationId="{BB17FFD2-DBC7-4ABB-B2A0-7E18EC1B8074}"/>
          </ac:spMkLst>
        </pc:spChg>
        <pc:spChg chg="add">
          <ac:chgData name="Nihar" userId="c7a12b7a2eee3df5" providerId="LiveId" clId="{EDBE737E-B93F-4E79-AB78-DF1F98AF26EF}" dt="2023-04-25T12:33:12.854" v="1758" actId="26606"/>
          <ac:spMkLst>
            <pc:docMk/>
            <pc:sldMk cId="3966008951" sldId="272"/>
            <ac:spMk id="14" creationId="{7AFFF3F7-4395-4F19-BC12-8940796BE3CD}"/>
          </ac:spMkLst>
        </pc:spChg>
        <pc:spChg chg="add">
          <ac:chgData name="Nihar" userId="c7a12b7a2eee3df5" providerId="LiveId" clId="{EDBE737E-B93F-4E79-AB78-DF1F98AF26EF}" dt="2023-04-25T12:33:12.854" v="1758" actId="26606"/>
          <ac:spMkLst>
            <pc:docMk/>
            <pc:sldMk cId="3966008951" sldId="272"/>
            <ac:spMk id="16" creationId="{92806DFD-E192-42CC-B190-3C4C95B8FF4E}"/>
          </ac:spMkLst>
        </pc:spChg>
        <pc:spChg chg="add">
          <ac:chgData name="Nihar" userId="c7a12b7a2eee3df5" providerId="LiveId" clId="{EDBE737E-B93F-4E79-AB78-DF1F98AF26EF}" dt="2023-04-25T12:33:12.854" v="1758" actId="26606"/>
          <ac:spMkLst>
            <pc:docMk/>
            <pc:sldMk cId="3966008951" sldId="272"/>
            <ac:spMk id="18" creationId="{0BFD2628-8E1E-4A9C-8CC0-A04332683126}"/>
          </ac:spMkLst>
        </pc:spChg>
        <pc:spChg chg="add">
          <ac:chgData name="Nihar" userId="c7a12b7a2eee3df5" providerId="LiveId" clId="{EDBE737E-B93F-4E79-AB78-DF1F98AF26EF}" dt="2023-04-25T12:33:12.854" v="1758" actId="26606"/>
          <ac:spMkLst>
            <pc:docMk/>
            <pc:sldMk cId="3966008951" sldId="272"/>
            <ac:spMk id="20" creationId="{D0DAE048-BF8A-4A95-8DBC-D3A926B94CD6}"/>
          </ac:spMkLst>
        </pc:spChg>
        <pc:picChg chg="add">
          <ac:chgData name="Nihar" userId="c7a12b7a2eee3df5" providerId="LiveId" clId="{EDBE737E-B93F-4E79-AB78-DF1F98AF26EF}" dt="2023-04-25T12:33:12.854" v="1758" actId="26606"/>
          <ac:picMkLst>
            <pc:docMk/>
            <pc:sldMk cId="3966008951" sldId="272"/>
            <ac:picMk id="10" creationId="{D5F431FD-989C-4F7B-9EF1-BDED51AED4CF}"/>
          </ac:picMkLst>
        </pc:picChg>
      </pc:sldChg>
      <pc:sldChg chg="addSp modSp new mod setBg setClrOvrMap">
        <pc:chgData name="Nihar" userId="c7a12b7a2eee3df5" providerId="LiveId" clId="{EDBE737E-B93F-4E79-AB78-DF1F98AF26EF}" dt="2023-04-25T12:46:38.099" v="2937" actId="20577"/>
        <pc:sldMkLst>
          <pc:docMk/>
          <pc:sldMk cId="2866980527" sldId="273"/>
        </pc:sldMkLst>
        <pc:spChg chg="mod">
          <ac:chgData name="Nihar" userId="c7a12b7a2eee3df5" providerId="LiveId" clId="{EDBE737E-B93F-4E79-AB78-DF1F98AF26EF}" dt="2023-04-25T12:39:49.546" v="2206" actId="20577"/>
          <ac:spMkLst>
            <pc:docMk/>
            <pc:sldMk cId="2866980527" sldId="273"/>
            <ac:spMk id="2" creationId="{3B7A2158-6CEE-8E13-B702-9A53F425E453}"/>
          </ac:spMkLst>
        </pc:spChg>
        <pc:spChg chg="mod">
          <ac:chgData name="Nihar" userId="c7a12b7a2eee3df5" providerId="LiveId" clId="{EDBE737E-B93F-4E79-AB78-DF1F98AF26EF}" dt="2023-04-25T12:46:38.099" v="2937" actId="20577"/>
          <ac:spMkLst>
            <pc:docMk/>
            <pc:sldMk cId="2866980527" sldId="273"/>
            <ac:spMk id="3" creationId="{4487E2CB-B847-0F11-0BFF-1576D95180EB}"/>
          </ac:spMkLst>
        </pc:spChg>
        <pc:spChg chg="add">
          <ac:chgData name="Nihar" userId="c7a12b7a2eee3df5" providerId="LiveId" clId="{EDBE737E-B93F-4E79-AB78-DF1F98AF26EF}" dt="2023-04-25T12:39:42.923" v="2194" actId="26606"/>
          <ac:spMkLst>
            <pc:docMk/>
            <pc:sldMk cId="2866980527" sldId="273"/>
            <ac:spMk id="8" creationId="{D0BE3D13-5BE5-4B05-AFCF-2A2E059D29F8}"/>
          </ac:spMkLst>
        </pc:spChg>
        <pc:spChg chg="add">
          <ac:chgData name="Nihar" userId="c7a12b7a2eee3df5" providerId="LiveId" clId="{EDBE737E-B93F-4E79-AB78-DF1F98AF26EF}" dt="2023-04-25T12:39:42.923" v="2194" actId="26606"/>
          <ac:spMkLst>
            <pc:docMk/>
            <pc:sldMk cId="2866980527" sldId="273"/>
            <ac:spMk id="10" creationId="{76562092-3AA7-4EF0-9007-C44F879A1308}"/>
          </ac:spMkLst>
        </pc:spChg>
        <pc:spChg chg="add">
          <ac:chgData name="Nihar" userId="c7a12b7a2eee3df5" providerId="LiveId" clId="{EDBE737E-B93F-4E79-AB78-DF1F98AF26EF}" dt="2023-04-25T12:39:42.923" v="2194" actId="26606"/>
          <ac:spMkLst>
            <pc:docMk/>
            <pc:sldMk cId="2866980527" sldId="273"/>
            <ac:spMk id="12" creationId="{1AC85C80-0175-4214-A13D-03C224658C16}"/>
          </ac:spMkLst>
        </pc:spChg>
        <pc:picChg chg="add">
          <ac:chgData name="Nihar" userId="c7a12b7a2eee3df5" providerId="LiveId" clId="{EDBE737E-B93F-4E79-AB78-DF1F98AF26EF}" dt="2023-04-25T12:39:42.923" v="2194" actId="26606"/>
          <ac:picMkLst>
            <pc:docMk/>
            <pc:sldMk cId="2866980527" sldId="273"/>
            <ac:picMk id="14" creationId="{E60B620B-3E81-4075-BC12-D4FB3E299C70}"/>
          </ac:picMkLst>
        </pc:picChg>
      </pc:sldChg>
      <pc:sldChg chg="addSp modSp new mod setBg setClrOvrMap">
        <pc:chgData name="Nihar" userId="c7a12b7a2eee3df5" providerId="LiveId" clId="{EDBE737E-B93F-4E79-AB78-DF1F98AF26EF}" dt="2023-04-25T12:55:50.715" v="3869" actId="20577"/>
        <pc:sldMkLst>
          <pc:docMk/>
          <pc:sldMk cId="2173956534" sldId="274"/>
        </pc:sldMkLst>
        <pc:spChg chg="mod">
          <ac:chgData name="Nihar" userId="c7a12b7a2eee3df5" providerId="LiveId" clId="{EDBE737E-B93F-4E79-AB78-DF1F98AF26EF}" dt="2023-04-25T12:46:56.500" v="2955" actId="20577"/>
          <ac:spMkLst>
            <pc:docMk/>
            <pc:sldMk cId="2173956534" sldId="274"/>
            <ac:spMk id="2" creationId="{71AB2585-794D-F819-51D7-8217E02F2F22}"/>
          </ac:spMkLst>
        </pc:spChg>
        <pc:spChg chg="mod">
          <ac:chgData name="Nihar" userId="c7a12b7a2eee3df5" providerId="LiveId" clId="{EDBE737E-B93F-4E79-AB78-DF1F98AF26EF}" dt="2023-04-25T12:55:50.715" v="3869" actId="20577"/>
          <ac:spMkLst>
            <pc:docMk/>
            <pc:sldMk cId="2173956534" sldId="274"/>
            <ac:spMk id="3" creationId="{48C43AB5-96FE-0627-AE01-F2231D970F8D}"/>
          </ac:spMkLst>
        </pc:spChg>
        <pc:spChg chg="add">
          <ac:chgData name="Nihar" userId="c7a12b7a2eee3df5" providerId="LiveId" clId="{EDBE737E-B93F-4E79-AB78-DF1F98AF26EF}" dt="2023-04-25T12:46:51.236" v="2939" actId="26606"/>
          <ac:spMkLst>
            <pc:docMk/>
            <pc:sldMk cId="2173956534" sldId="274"/>
            <ac:spMk id="8" creationId="{D0BE3D13-5BE5-4B05-AFCF-2A2E059D29F8}"/>
          </ac:spMkLst>
        </pc:spChg>
        <pc:spChg chg="add">
          <ac:chgData name="Nihar" userId="c7a12b7a2eee3df5" providerId="LiveId" clId="{EDBE737E-B93F-4E79-AB78-DF1F98AF26EF}" dt="2023-04-25T12:46:51.236" v="2939" actId="26606"/>
          <ac:spMkLst>
            <pc:docMk/>
            <pc:sldMk cId="2173956534" sldId="274"/>
            <ac:spMk id="10" creationId="{76562092-3AA7-4EF0-9007-C44F879A1308}"/>
          </ac:spMkLst>
        </pc:spChg>
        <pc:spChg chg="add">
          <ac:chgData name="Nihar" userId="c7a12b7a2eee3df5" providerId="LiveId" clId="{EDBE737E-B93F-4E79-AB78-DF1F98AF26EF}" dt="2023-04-25T12:46:51.236" v="2939" actId="26606"/>
          <ac:spMkLst>
            <pc:docMk/>
            <pc:sldMk cId="2173956534" sldId="274"/>
            <ac:spMk id="12" creationId="{1AC85C80-0175-4214-A13D-03C224658C16}"/>
          </ac:spMkLst>
        </pc:spChg>
        <pc:picChg chg="add">
          <ac:chgData name="Nihar" userId="c7a12b7a2eee3df5" providerId="LiveId" clId="{EDBE737E-B93F-4E79-AB78-DF1F98AF26EF}" dt="2023-04-25T12:46:51.236" v="2939" actId="26606"/>
          <ac:picMkLst>
            <pc:docMk/>
            <pc:sldMk cId="2173956534" sldId="274"/>
            <ac:picMk id="14" creationId="{E60B620B-3E81-4075-BC12-D4FB3E299C70}"/>
          </ac:picMkLst>
        </pc:picChg>
      </pc:sldChg>
      <pc:sldChg chg="addSp delSp modSp new mod setBg setClrOvrMap">
        <pc:chgData name="Nihar" userId="c7a12b7a2eee3df5" providerId="LiveId" clId="{EDBE737E-B93F-4E79-AB78-DF1F98AF26EF}" dt="2023-04-25T12:57:31.878" v="3907" actId="12"/>
        <pc:sldMkLst>
          <pc:docMk/>
          <pc:sldMk cId="2948511640" sldId="275"/>
        </pc:sldMkLst>
        <pc:spChg chg="mod">
          <ac:chgData name="Nihar" userId="c7a12b7a2eee3df5" providerId="LiveId" clId="{EDBE737E-B93F-4E79-AB78-DF1F98AF26EF}" dt="2023-04-25T12:57:07.278" v="3903" actId="26606"/>
          <ac:spMkLst>
            <pc:docMk/>
            <pc:sldMk cId="2948511640" sldId="275"/>
            <ac:spMk id="2" creationId="{14F3ABC7-5E46-2A6A-A517-B36428AF6C77}"/>
          </ac:spMkLst>
        </pc:spChg>
        <pc:spChg chg="mod">
          <ac:chgData name="Nihar" userId="c7a12b7a2eee3df5" providerId="LiveId" clId="{EDBE737E-B93F-4E79-AB78-DF1F98AF26EF}" dt="2023-04-25T12:57:31.878" v="3907" actId="12"/>
          <ac:spMkLst>
            <pc:docMk/>
            <pc:sldMk cId="2948511640" sldId="275"/>
            <ac:spMk id="3" creationId="{A4A53973-B32D-0E28-E09B-4E50C1F2395C}"/>
          </ac:spMkLst>
        </pc:spChg>
        <pc:spChg chg="add del">
          <ac:chgData name="Nihar" userId="c7a12b7a2eee3df5" providerId="LiveId" clId="{EDBE737E-B93F-4E79-AB78-DF1F98AF26EF}" dt="2023-04-25T12:57:07.278" v="3903" actId="26606"/>
          <ac:spMkLst>
            <pc:docMk/>
            <pc:sldMk cId="2948511640" sldId="275"/>
            <ac:spMk id="8" creationId="{D0BE3D13-5BE5-4B05-AFCF-2A2E059D29F8}"/>
          </ac:spMkLst>
        </pc:spChg>
        <pc:spChg chg="add del">
          <ac:chgData name="Nihar" userId="c7a12b7a2eee3df5" providerId="LiveId" clId="{EDBE737E-B93F-4E79-AB78-DF1F98AF26EF}" dt="2023-04-25T12:57:07.278" v="3903" actId="26606"/>
          <ac:spMkLst>
            <pc:docMk/>
            <pc:sldMk cId="2948511640" sldId="275"/>
            <ac:spMk id="10" creationId="{76562092-3AA7-4EF0-9007-C44F879A1308}"/>
          </ac:spMkLst>
        </pc:spChg>
        <pc:spChg chg="add del">
          <ac:chgData name="Nihar" userId="c7a12b7a2eee3df5" providerId="LiveId" clId="{EDBE737E-B93F-4E79-AB78-DF1F98AF26EF}" dt="2023-04-25T12:57:07.278" v="3903" actId="26606"/>
          <ac:spMkLst>
            <pc:docMk/>
            <pc:sldMk cId="2948511640" sldId="275"/>
            <ac:spMk id="12" creationId="{1AC85C80-0175-4214-A13D-03C224658C16}"/>
          </ac:spMkLst>
        </pc:spChg>
        <pc:spChg chg="add">
          <ac:chgData name="Nihar" userId="c7a12b7a2eee3df5" providerId="LiveId" clId="{EDBE737E-B93F-4E79-AB78-DF1F98AF26EF}" dt="2023-04-25T12:57:07.278" v="3903" actId="26606"/>
          <ac:spMkLst>
            <pc:docMk/>
            <pc:sldMk cId="2948511640" sldId="275"/>
            <ac:spMk id="19" creationId="{8D8B8BFF-ABC6-4302-9767-D2ADEE381FA8}"/>
          </ac:spMkLst>
        </pc:spChg>
        <pc:spChg chg="add">
          <ac:chgData name="Nihar" userId="c7a12b7a2eee3df5" providerId="LiveId" clId="{EDBE737E-B93F-4E79-AB78-DF1F98AF26EF}" dt="2023-04-25T12:57:07.278" v="3903" actId="26606"/>
          <ac:spMkLst>
            <pc:docMk/>
            <pc:sldMk cId="2948511640" sldId="275"/>
            <ac:spMk id="23" creationId="{BB17FFD2-DBC7-4ABB-B2A0-7E18EC1B8074}"/>
          </ac:spMkLst>
        </pc:spChg>
        <pc:spChg chg="add">
          <ac:chgData name="Nihar" userId="c7a12b7a2eee3df5" providerId="LiveId" clId="{EDBE737E-B93F-4E79-AB78-DF1F98AF26EF}" dt="2023-04-25T12:57:07.278" v="3903" actId="26606"/>
          <ac:spMkLst>
            <pc:docMk/>
            <pc:sldMk cId="2948511640" sldId="275"/>
            <ac:spMk id="25" creationId="{7AFFF3F7-4395-4F19-BC12-8940796BE3CD}"/>
          </ac:spMkLst>
        </pc:spChg>
        <pc:spChg chg="add">
          <ac:chgData name="Nihar" userId="c7a12b7a2eee3df5" providerId="LiveId" clId="{EDBE737E-B93F-4E79-AB78-DF1F98AF26EF}" dt="2023-04-25T12:57:07.278" v="3903" actId="26606"/>
          <ac:spMkLst>
            <pc:docMk/>
            <pc:sldMk cId="2948511640" sldId="275"/>
            <ac:spMk id="27" creationId="{92806DFD-E192-42CC-B190-3C4C95B8FF4E}"/>
          </ac:spMkLst>
        </pc:spChg>
        <pc:spChg chg="add">
          <ac:chgData name="Nihar" userId="c7a12b7a2eee3df5" providerId="LiveId" clId="{EDBE737E-B93F-4E79-AB78-DF1F98AF26EF}" dt="2023-04-25T12:57:07.278" v="3903" actId="26606"/>
          <ac:spMkLst>
            <pc:docMk/>
            <pc:sldMk cId="2948511640" sldId="275"/>
            <ac:spMk id="29" creationId="{0BFD2628-8E1E-4A9C-8CC0-A04332683126}"/>
          </ac:spMkLst>
        </pc:spChg>
        <pc:spChg chg="add">
          <ac:chgData name="Nihar" userId="c7a12b7a2eee3df5" providerId="LiveId" clId="{EDBE737E-B93F-4E79-AB78-DF1F98AF26EF}" dt="2023-04-25T12:57:07.278" v="3903" actId="26606"/>
          <ac:spMkLst>
            <pc:docMk/>
            <pc:sldMk cId="2948511640" sldId="275"/>
            <ac:spMk id="31" creationId="{D0DAE048-BF8A-4A95-8DBC-D3A926B94CD6}"/>
          </ac:spMkLst>
        </pc:spChg>
        <pc:picChg chg="add del">
          <ac:chgData name="Nihar" userId="c7a12b7a2eee3df5" providerId="LiveId" clId="{EDBE737E-B93F-4E79-AB78-DF1F98AF26EF}" dt="2023-04-25T12:57:07.278" v="3903" actId="26606"/>
          <ac:picMkLst>
            <pc:docMk/>
            <pc:sldMk cId="2948511640" sldId="275"/>
            <ac:picMk id="14" creationId="{E60B620B-3E81-4075-BC12-D4FB3E299C70}"/>
          </ac:picMkLst>
        </pc:picChg>
        <pc:picChg chg="add">
          <ac:chgData name="Nihar" userId="c7a12b7a2eee3df5" providerId="LiveId" clId="{EDBE737E-B93F-4E79-AB78-DF1F98AF26EF}" dt="2023-04-25T12:57:07.278" v="3903" actId="26606"/>
          <ac:picMkLst>
            <pc:docMk/>
            <pc:sldMk cId="2948511640" sldId="275"/>
            <ac:picMk id="21" creationId="{D5F431FD-989C-4F7B-9EF1-BDED51AED4CF}"/>
          </ac:picMkLst>
        </pc:picChg>
      </pc:sldChg>
      <pc:sldChg chg="addSp modSp new mod setBg setClrOvrMap">
        <pc:chgData name="Nihar" userId="c7a12b7a2eee3df5" providerId="LiveId" clId="{EDBE737E-B93F-4E79-AB78-DF1F98AF26EF}" dt="2023-04-25T12:57:46.020" v="3918" actId="20577"/>
        <pc:sldMkLst>
          <pc:docMk/>
          <pc:sldMk cId="673900726" sldId="276"/>
        </pc:sldMkLst>
        <pc:spChg chg="mod">
          <ac:chgData name="Nihar" userId="c7a12b7a2eee3df5" providerId="LiveId" clId="{EDBE737E-B93F-4E79-AB78-DF1F98AF26EF}" dt="2023-04-25T12:57:46.020" v="3918" actId="20577"/>
          <ac:spMkLst>
            <pc:docMk/>
            <pc:sldMk cId="673900726" sldId="276"/>
            <ac:spMk id="2" creationId="{7AC0698B-9D18-62EE-6FA5-ABE5CEE7185E}"/>
          </ac:spMkLst>
        </pc:spChg>
        <pc:spChg chg="mod">
          <ac:chgData name="Nihar" userId="c7a12b7a2eee3df5" providerId="LiveId" clId="{EDBE737E-B93F-4E79-AB78-DF1F98AF26EF}" dt="2023-04-25T12:57:39.134" v="3908" actId="12"/>
          <ac:spMkLst>
            <pc:docMk/>
            <pc:sldMk cId="673900726" sldId="276"/>
            <ac:spMk id="3" creationId="{D6B8956B-9D88-4663-B736-894D2EE9F8B3}"/>
          </ac:spMkLst>
        </pc:spChg>
        <pc:spChg chg="add">
          <ac:chgData name="Nihar" userId="c7a12b7a2eee3df5" providerId="LiveId" clId="{EDBE737E-B93F-4E79-AB78-DF1F98AF26EF}" dt="2023-04-25T12:57:13.949" v="3905" actId="26606"/>
          <ac:spMkLst>
            <pc:docMk/>
            <pc:sldMk cId="673900726" sldId="276"/>
            <ac:spMk id="8" creationId="{8D8B8BFF-ABC6-4302-9767-D2ADEE381FA8}"/>
          </ac:spMkLst>
        </pc:spChg>
        <pc:spChg chg="add">
          <ac:chgData name="Nihar" userId="c7a12b7a2eee3df5" providerId="LiveId" clId="{EDBE737E-B93F-4E79-AB78-DF1F98AF26EF}" dt="2023-04-25T12:57:13.949" v="3905" actId="26606"/>
          <ac:spMkLst>
            <pc:docMk/>
            <pc:sldMk cId="673900726" sldId="276"/>
            <ac:spMk id="12" creationId="{BB17FFD2-DBC7-4ABB-B2A0-7E18EC1B8074}"/>
          </ac:spMkLst>
        </pc:spChg>
        <pc:spChg chg="add">
          <ac:chgData name="Nihar" userId="c7a12b7a2eee3df5" providerId="LiveId" clId="{EDBE737E-B93F-4E79-AB78-DF1F98AF26EF}" dt="2023-04-25T12:57:13.949" v="3905" actId="26606"/>
          <ac:spMkLst>
            <pc:docMk/>
            <pc:sldMk cId="673900726" sldId="276"/>
            <ac:spMk id="14" creationId="{7AFFF3F7-4395-4F19-BC12-8940796BE3CD}"/>
          </ac:spMkLst>
        </pc:spChg>
        <pc:spChg chg="add">
          <ac:chgData name="Nihar" userId="c7a12b7a2eee3df5" providerId="LiveId" clId="{EDBE737E-B93F-4E79-AB78-DF1F98AF26EF}" dt="2023-04-25T12:57:13.949" v="3905" actId="26606"/>
          <ac:spMkLst>
            <pc:docMk/>
            <pc:sldMk cId="673900726" sldId="276"/>
            <ac:spMk id="16" creationId="{92806DFD-E192-42CC-B190-3C4C95B8FF4E}"/>
          </ac:spMkLst>
        </pc:spChg>
        <pc:spChg chg="add">
          <ac:chgData name="Nihar" userId="c7a12b7a2eee3df5" providerId="LiveId" clId="{EDBE737E-B93F-4E79-AB78-DF1F98AF26EF}" dt="2023-04-25T12:57:13.949" v="3905" actId="26606"/>
          <ac:spMkLst>
            <pc:docMk/>
            <pc:sldMk cId="673900726" sldId="276"/>
            <ac:spMk id="18" creationId="{0BFD2628-8E1E-4A9C-8CC0-A04332683126}"/>
          </ac:spMkLst>
        </pc:spChg>
        <pc:spChg chg="add">
          <ac:chgData name="Nihar" userId="c7a12b7a2eee3df5" providerId="LiveId" clId="{EDBE737E-B93F-4E79-AB78-DF1F98AF26EF}" dt="2023-04-25T12:57:13.949" v="3905" actId="26606"/>
          <ac:spMkLst>
            <pc:docMk/>
            <pc:sldMk cId="673900726" sldId="276"/>
            <ac:spMk id="20" creationId="{D0DAE048-BF8A-4A95-8DBC-D3A926B94CD6}"/>
          </ac:spMkLst>
        </pc:spChg>
        <pc:picChg chg="add">
          <ac:chgData name="Nihar" userId="c7a12b7a2eee3df5" providerId="LiveId" clId="{EDBE737E-B93F-4E79-AB78-DF1F98AF26EF}" dt="2023-04-25T12:57:13.949" v="3905" actId="26606"/>
          <ac:picMkLst>
            <pc:docMk/>
            <pc:sldMk cId="673900726" sldId="276"/>
            <ac:picMk id="10" creationId="{D5F431FD-989C-4F7B-9EF1-BDED51AED4CF}"/>
          </ac:picMkLst>
        </pc:picChg>
      </pc:sldChg>
      <pc:sldChg chg="addSp delSp modSp new mod setBg">
        <pc:chgData name="Nihar" userId="c7a12b7a2eee3df5" providerId="LiveId" clId="{EDBE737E-B93F-4E79-AB78-DF1F98AF26EF}" dt="2023-04-25T12:58:53.359" v="3921" actId="26606"/>
        <pc:sldMkLst>
          <pc:docMk/>
          <pc:sldMk cId="2214858363" sldId="277"/>
        </pc:sldMkLst>
        <pc:spChg chg="del">
          <ac:chgData name="Nihar" userId="c7a12b7a2eee3df5" providerId="LiveId" clId="{EDBE737E-B93F-4E79-AB78-DF1F98AF26EF}" dt="2023-04-25T12:58:53.359" v="3921" actId="26606"/>
          <ac:spMkLst>
            <pc:docMk/>
            <pc:sldMk cId="2214858363" sldId="277"/>
            <ac:spMk id="2" creationId="{24FA085A-0560-DA9A-912F-9A84211E8684}"/>
          </ac:spMkLst>
        </pc:spChg>
        <pc:spChg chg="del">
          <ac:chgData name="Nihar" userId="c7a12b7a2eee3df5" providerId="LiveId" clId="{EDBE737E-B93F-4E79-AB78-DF1F98AF26EF}" dt="2023-04-25T12:58:50.545" v="3920"/>
          <ac:spMkLst>
            <pc:docMk/>
            <pc:sldMk cId="2214858363" sldId="277"/>
            <ac:spMk id="3" creationId="{0F54DA7F-7AEF-9278-B52A-36D8EB0C3E20}"/>
          </ac:spMkLst>
        </pc:spChg>
        <pc:spChg chg="add">
          <ac:chgData name="Nihar" userId="c7a12b7a2eee3df5" providerId="LiveId" clId="{EDBE737E-B93F-4E79-AB78-DF1F98AF26EF}" dt="2023-04-25T12:58:53.359" v="3921" actId="26606"/>
          <ac:spMkLst>
            <pc:docMk/>
            <pc:sldMk cId="2214858363" sldId="277"/>
            <ac:spMk id="13" creationId="{E16B9833-CCDE-4DEF-8D9C-0374880A53C1}"/>
          </ac:spMkLst>
        </pc:spChg>
        <pc:spChg chg="add">
          <ac:chgData name="Nihar" userId="c7a12b7a2eee3df5" providerId="LiveId" clId="{EDBE737E-B93F-4E79-AB78-DF1F98AF26EF}" dt="2023-04-25T12:58:53.359" v="3921" actId="26606"/>
          <ac:spMkLst>
            <pc:docMk/>
            <pc:sldMk cId="2214858363" sldId="277"/>
            <ac:spMk id="15" creationId="{BC2CC7F6-4DA9-40BE-9788-4ED6B0A85687}"/>
          </ac:spMkLst>
        </pc:spChg>
        <pc:spChg chg="add">
          <ac:chgData name="Nihar" userId="c7a12b7a2eee3df5" providerId="LiveId" clId="{EDBE737E-B93F-4E79-AB78-DF1F98AF26EF}" dt="2023-04-25T12:58:53.359" v="3921" actId="26606"/>
          <ac:spMkLst>
            <pc:docMk/>
            <pc:sldMk cId="2214858363" sldId="277"/>
            <ac:spMk id="17" creationId="{AD098DBD-F19D-467D-BA4D-814BD652EFE6}"/>
          </ac:spMkLst>
        </pc:spChg>
        <pc:spChg chg="add">
          <ac:chgData name="Nihar" userId="c7a12b7a2eee3df5" providerId="LiveId" clId="{EDBE737E-B93F-4E79-AB78-DF1F98AF26EF}" dt="2023-04-25T12:58:53.359" v="3921" actId="26606"/>
          <ac:spMkLst>
            <pc:docMk/>
            <pc:sldMk cId="2214858363" sldId="277"/>
            <ac:spMk id="19" creationId="{FEF6C70E-8448-40F4-8AFA-2E982338CE04}"/>
          </ac:spMkLst>
        </pc:spChg>
        <pc:picChg chg="add mod">
          <ac:chgData name="Nihar" userId="c7a12b7a2eee3df5" providerId="LiveId" clId="{EDBE737E-B93F-4E79-AB78-DF1F98AF26EF}" dt="2023-04-25T12:58:53.359" v="3921" actId="26606"/>
          <ac:picMkLst>
            <pc:docMk/>
            <pc:sldMk cId="2214858363" sldId="277"/>
            <ac:picMk id="4" creationId="{7D19D7C0-F38C-94EB-E236-D6F3CD9710F5}"/>
          </ac:picMkLst>
        </pc:picChg>
        <pc:picChg chg="add">
          <ac:chgData name="Nihar" userId="c7a12b7a2eee3df5" providerId="LiveId" clId="{EDBE737E-B93F-4E79-AB78-DF1F98AF26EF}" dt="2023-04-25T12:58:53.359" v="3921" actId="26606"/>
          <ac:picMkLst>
            <pc:docMk/>
            <pc:sldMk cId="2214858363" sldId="277"/>
            <ac:picMk id="9" creationId="{BEB7091A-7E9C-45E8-B4B8-831F07A2524E}"/>
          </ac:picMkLst>
        </pc:picChg>
        <pc:picChg chg="add">
          <ac:chgData name="Nihar" userId="c7a12b7a2eee3df5" providerId="LiveId" clId="{EDBE737E-B93F-4E79-AB78-DF1F98AF26EF}" dt="2023-04-25T12:58:53.359" v="3921" actId="26606"/>
          <ac:picMkLst>
            <pc:docMk/>
            <pc:sldMk cId="2214858363" sldId="277"/>
            <ac:picMk id="11" creationId="{3A7EE626-B530-46D6-8DFA-F7CCBAB93FE5}"/>
          </ac:picMkLst>
        </pc:picChg>
      </pc:sldChg>
      <pc:sldChg chg="addSp modSp new del mod setBg setClrOvrMap">
        <pc:chgData name="Nihar" userId="c7a12b7a2eee3df5" providerId="LiveId" clId="{EDBE737E-B93F-4E79-AB78-DF1F98AF26EF}" dt="2023-04-25T13:03:38.060" v="4043" actId="47"/>
        <pc:sldMkLst>
          <pc:docMk/>
          <pc:sldMk cId="3198537861" sldId="278"/>
        </pc:sldMkLst>
        <pc:spChg chg="mod">
          <ac:chgData name="Nihar" userId="c7a12b7a2eee3df5" providerId="LiveId" clId="{EDBE737E-B93F-4E79-AB78-DF1F98AF26EF}" dt="2023-04-25T12:59:24.766" v="3931" actId="20577"/>
          <ac:spMkLst>
            <pc:docMk/>
            <pc:sldMk cId="3198537861" sldId="278"/>
            <ac:spMk id="2" creationId="{DCFB3D68-C61C-634B-2754-5DCBF170D636}"/>
          </ac:spMkLst>
        </pc:spChg>
        <pc:spChg chg="mod">
          <ac:chgData name="Nihar" userId="c7a12b7a2eee3df5" providerId="LiveId" clId="{EDBE737E-B93F-4E79-AB78-DF1F98AF26EF}" dt="2023-04-25T13:03:24.033" v="4042" actId="20577"/>
          <ac:spMkLst>
            <pc:docMk/>
            <pc:sldMk cId="3198537861" sldId="278"/>
            <ac:spMk id="3" creationId="{98C5CB9A-1379-39AA-8D0E-A7C1255996C8}"/>
          </ac:spMkLst>
        </pc:spChg>
        <pc:spChg chg="add">
          <ac:chgData name="Nihar" userId="c7a12b7a2eee3df5" providerId="LiveId" clId="{EDBE737E-B93F-4E79-AB78-DF1F98AF26EF}" dt="2023-04-25T12:59:19.845" v="3923" actId="26606"/>
          <ac:spMkLst>
            <pc:docMk/>
            <pc:sldMk cId="3198537861" sldId="278"/>
            <ac:spMk id="8" creationId="{D0BE3D13-5BE5-4B05-AFCF-2A2E059D29F8}"/>
          </ac:spMkLst>
        </pc:spChg>
        <pc:spChg chg="add">
          <ac:chgData name="Nihar" userId="c7a12b7a2eee3df5" providerId="LiveId" clId="{EDBE737E-B93F-4E79-AB78-DF1F98AF26EF}" dt="2023-04-25T12:59:19.845" v="3923" actId="26606"/>
          <ac:spMkLst>
            <pc:docMk/>
            <pc:sldMk cId="3198537861" sldId="278"/>
            <ac:spMk id="10" creationId="{76562092-3AA7-4EF0-9007-C44F879A1308}"/>
          </ac:spMkLst>
        </pc:spChg>
        <pc:spChg chg="add">
          <ac:chgData name="Nihar" userId="c7a12b7a2eee3df5" providerId="LiveId" clId="{EDBE737E-B93F-4E79-AB78-DF1F98AF26EF}" dt="2023-04-25T12:59:19.845" v="3923" actId="26606"/>
          <ac:spMkLst>
            <pc:docMk/>
            <pc:sldMk cId="3198537861" sldId="278"/>
            <ac:spMk id="12" creationId="{1AC85C80-0175-4214-A13D-03C224658C16}"/>
          </ac:spMkLst>
        </pc:spChg>
        <pc:picChg chg="add">
          <ac:chgData name="Nihar" userId="c7a12b7a2eee3df5" providerId="LiveId" clId="{EDBE737E-B93F-4E79-AB78-DF1F98AF26EF}" dt="2023-04-25T12:59:19.845" v="3923" actId="26606"/>
          <ac:picMkLst>
            <pc:docMk/>
            <pc:sldMk cId="3198537861" sldId="278"/>
            <ac:picMk id="14" creationId="{E60B620B-3E81-4075-BC12-D4FB3E299C70}"/>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7C71A-3EBB-47B6-AE13-3F427275D5A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3B61B6A-80C6-4501-9314-7C324BE10C62}">
      <dgm:prSet/>
      <dgm:spPr/>
      <dgm:t>
        <a:bodyPr/>
        <a:lstStyle/>
        <a:p>
          <a:r>
            <a:rPr lang="en-US"/>
            <a:t>Cost</a:t>
          </a:r>
        </a:p>
      </dgm:t>
    </dgm:pt>
    <dgm:pt modelId="{D63CF0A9-E9FE-48B1-B643-60FA986263D5}" type="parTrans" cxnId="{9A80F7AF-D1A7-4B3F-B254-DBEC1D268BEF}">
      <dgm:prSet/>
      <dgm:spPr/>
      <dgm:t>
        <a:bodyPr/>
        <a:lstStyle/>
        <a:p>
          <a:endParaRPr lang="en-US"/>
        </a:p>
      </dgm:t>
    </dgm:pt>
    <dgm:pt modelId="{CE71174F-2509-45AE-8A72-9E45E485EE52}" type="sibTrans" cxnId="{9A80F7AF-D1A7-4B3F-B254-DBEC1D268BEF}">
      <dgm:prSet/>
      <dgm:spPr/>
      <dgm:t>
        <a:bodyPr/>
        <a:lstStyle/>
        <a:p>
          <a:endParaRPr lang="en-US"/>
        </a:p>
      </dgm:t>
    </dgm:pt>
    <dgm:pt modelId="{EC8DAFFD-D690-4B88-BB20-E1C0FEE436D1}">
      <dgm:prSet/>
      <dgm:spPr/>
      <dgm:t>
        <a:bodyPr/>
        <a:lstStyle/>
        <a:p>
          <a:r>
            <a:rPr lang="en-US"/>
            <a:t>Time to market</a:t>
          </a:r>
        </a:p>
      </dgm:t>
    </dgm:pt>
    <dgm:pt modelId="{EDBC6B57-8BDA-4889-8B9A-C7EEA11B7FD4}" type="parTrans" cxnId="{25DFB495-AE17-455F-99F2-F631E30389CC}">
      <dgm:prSet/>
      <dgm:spPr/>
      <dgm:t>
        <a:bodyPr/>
        <a:lstStyle/>
        <a:p>
          <a:endParaRPr lang="en-US"/>
        </a:p>
      </dgm:t>
    </dgm:pt>
    <dgm:pt modelId="{4E9A4C45-C4CA-4D73-9ECA-E06A29E67D2A}" type="sibTrans" cxnId="{25DFB495-AE17-455F-99F2-F631E30389CC}">
      <dgm:prSet/>
      <dgm:spPr/>
      <dgm:t>
        <a:bodyPr/>
        <a:lstStyle/>
        <a:p>
          <a:endParaRPr lang="en-US"/>
        </a:p>
      </dgm:t>
    </dgm:pt>
    <dgm:pt modelId="{37158BDA-2265-4D7E-803C-4D7226DBF0F3}">
      <dgm:prSet/>
      <dgm:spPr/>
      <dgm:t>
        <a:bodyPr/>
        <a:lstStyle/>
        <a:p>
          <a:r>
            <a:rPr lang="en-US"/>
            <a:t>Customizability</a:t>
          </a:r>
        </a:p>
      </dgm:t>
    </dgm:pt>
    <dgm:pt modelId="{465EFFA0-B259-4550-A66A-2C97D854A4C3}" type="parTrans" cxnId="{4E662D5B-1FF6-424A-A57A-B601222230CC}">
      <dgm:prSet/>
      <dgm:spPr/>
      <dgm:t>
        <a:bodyPr/>
        <a:lstStyle/>
        <a:p>
          <a:endParaRPr lang="en-US"/>
        </a:p>
      </dgm:t>
    </dgm:pt>
    <dgm:pt modelId="{0E722F9F-9C10-4516-B52F-3D8C1665FAB0}" type="sibTrans" cxnId="{4E662D5B-1FF6-424A-A57A-B601222230CC}">
      <dgm:prSet/>
      <dgm:spPr/>
      <dgm:t>
        <a:bodyPr/>
        <a:lstStyle/>
        <a:p>
          <a:endParaRPr lang="en-US"/>
        </a:p>
      </dgm:t>
    </dgm:pt>
    <dgm:pt modelId="{1360716F-6441-4954-854E-DCFA22E2C953}">
      <dgm:prSet/>
      <dgm:spPr/>
      <dgm:t>
        <a:bodyPr/>
        <a:lstStyle/>
        <a:p>
          <a:r>
            <a:rPr lang="en-US"/>
            <a:t>Support and maintenance cost</a:t>
          </a:r>
        </a:p>
      </dgm:t>
    </dgm:pt>
    <dgm:pt modelId="{C299D71C-DAC5-474E-8EF0-4C57038F347D}" type="parTrans" cxnId="{1D19BF17-E81A-4DB6-87F3-8A6F890BFD9A}">
      <dgm:prSet/>
      <dgm:spPr/>
      <dgm:t>
        <a:bodyPr/>
        <a:lstStyle/>
        <a:p>
          <a:endParaRPr lang="en-US"/>
        </a:p>
      </dgm:t>
    </dgm:pt>
    <dgm:pt modelId="{384C6AC9-F01B-47B0-ADAB-0896EA08D4F5}" type="sibTrans" cxnId="{1D19BF17-E81A-4DB6-87F3-8A6F890BFD9A}">
      <dgm:prSet/>
      <dgm:spPr/>
      <dgm:t>
        <a:bodyPr/>
        <a:lstStyle/>
        <a:p>
          <a:endParaRPr lang="en-US"/>
        </a:p>
      </dgm:t>
    </dgm:pt>
    <dgm:pt modelId="{7AA0FD9C-9777-4BA6-BBFC-92AB4ED9122E}">
      <dgm:prSet/>
      <dgm:spPr/>
      <dgm:t>
        <a:bodyPr/>
        <a:lstStyle/>
        <a:p>
          <a:r>
            <a:rPr lang="en-US"/>
            <a:t>Build </a:t>
          </a:r>
        </a:p>
      </dgm:t>
    </dgm:pt>
    <dgm:pt modelId="{74B300AA-B8C3-4C44-87A9-952BC96FE3D8}" type="parTrans" cxnId="{B4ED68FC-EBD6-4B09-BF13-0C73B004A926}">
      <dgm:prSet/>
      <dgm:spPr/>
      <dgm:t>
        <a:bodyPr/>
        <a:lstStyle/>
        <a:p>
          <a:endParaRPr lang="en-US"/>
        </a:p>
      </dgm:t>
    </dgm:pt>
    <dgm:pt modelId="{4E03960B-024F-4F4F-9937-2392AD81A6C6}" type="sibTrans" cxnId="{B4ED68FC-EBD6-4B09-BF13-0C73B004A926}">
      <dgm:prSet/>
      <dgm:spPr/>
      <dgm:t>
        <a:bodyPr/>
        <a:lstStyle/>
        <a:p>
          <a:endParaRPr lang="en-US"/>
        </a:p>
      </dgm:t>
    </dgm:pt>
    <dgm:pt modelId="{48200AD8-6FE3-4AEC-A0F3-7B677E5C7AC1}">
      <dgm:prSet/>
      <dgm:spPr/>
      <dgm:t>
        <a:bodyPr/>
        <a:lstStyle/>
        <a:p>
          <a:r>
            <a:rPr lang="en-US"/>
            <a:t>Buy</a:t>
          </a:r>
        </a:p>
      </dgm:t>
    </dgm:pt>
    <dgm:pt modelId="{658B3374-BD4E-44AF-9425-3292CA233EE8}" type="parTrans" cxnId="{E4485124-F2B4-4CEA-B1CF-77140E13696E}">
      <dgm:prSet/>
      <dgm:spPr/>
      <dgm:t>
        <a:bodyPr/>
        <a:lstStyle/>
        <a:p>
          <a:endParaRPr lang="en-US"/>
        </a:p>
      </dgm:t>
    </dgm:pt>
    <dgm:pt modelId="{530251D7-1D49-4D62-8AF9-68E8BF747D94}" type="sibTrans" cxnId="{E4485124-F2B4-4CEA-B1CF-77140E13696E}">
      <dgm:prSet/>
      <dgm:spPr/>
      <dgm:t>
        <a:bodyPr/>
        <a:lstStyle/>
        <a:p>
          <a:endParaRPr lang="en-US"/>
        </a:p>
      </dgm:t>
    </dgm:pt>
    <dgm:pt modelId="{08B731D5-81D4-4E36-AE99-3138EAB7C11F}" type="pres">
      <dgm:prSet presAssocID="{53A7C71A-3EBB-47B6-AE13-3F427275D5A0}" presName="diagram" presStyleCnt="0">
        <dgm:presLayoutVars>
          <dgm:dir/>
          <dgm:resizeHandles val="exact"/>
        </dgm:presLayoutVars>
      </dgm:prSet>
      <dgm:spPr/>
    </dgm:pt>
    <dgm:pt modelId="{932CD353-0E6E-4C41-B591-3D3CA90A5281}" type="pres">
      <dgm:prSet presAssocID="{03B61B6A-80C6-4501-9314-7C324BE10C62}" presName="node" presStyleLbl="node1" presStyleIdx="0" presStyleCnt="6">
        <dgm:presLayoutVars>
          <dgm:bulletEnabled val="1"/>
        </dgm:presLayoutVars>
      </dgm:prSet>
      <dgm:spPr/>
    </dgm:pt>
    <dgm:pt modelId="{E3E16AC3-C284-4D05-84D0-282A3014E3F1}" type="pres">
      <dgm:prSet presAssocID="{CE71174F-2509-45AE-8A72-9E45E485EE52}" presName="sibTrans" presStyleCnt="0"/>
      <dgm:spPr/>
    </dgm:pt>
    <dgm:pt modelId="{634F0689-BED6-4DD4-ACD0-182E9B664273}" type="pres">
      <dgm:prSet presAssocID="{EC8DAFFD-D690-4B88-BB20-E1C0FEE436D1}" presName="node" presStyleLbl="node1" presStyleIdx="1" presStyleCnt="6">
        <dgm:presLayoutVars>
          <dgm:bulletEnabled val="1"/>
        </dgm:presLayoutVars>
      </dgm:prSet>
      <dgm:spPr/>
    </dgm:pt>
    <dgm:pt modelId="{52EE3445-C92A-4B57-8541-AFD47FFA0AFF}" type="pres">
      <dgm:prSet presAssocID="{4E9A4C45-C4CA-4D73-9ECA-E06A29E67D2A}" presName="sibTrans" presStyleCnt="0"/>
      <dgm:spPr/>
    </dgm:pt>
    <dgm:pt modelId="{18B507CF-5CD1-4BBD-8B4C-155FA6A4A904}" type="pres">
      <dgm:prSet presAssocID="{37158BDA-2265-4D7E-803C-4D7226DBF0F3}" presName="node" presStyleLbl="node1" presStyleIdx="2" presStyleCnt="6">
        <dgm:presLayoutVars>
          <dgm:bulletEnabled val="1"/>
        </dgm:presLayoutVars>
      </dgm:prSet>
      <dgm:spPr/>
    </dgm:pt>
    <dgm:pt modelId="{7B9215EC-29EE-4C97-BBD1-E7A494CABB1F}" type="pres">
      <dgm:prSet presAssocID="{0E722F9F-9C10-4516-B52F-3D8C1665FAB0}" presName="sibTrans" presStyleCnt="0"/>
      <dgm:spPr/>
    </dgm:pt>
    <dgm:pt modelId="{C1BD6311-51E2-457C-872C-D5AC566F53C2}" type="pres">
      <dgm:prSet presAssocID="{1360716F-6441-4954-854E-DCFA22E2C953}" presName="node" presStyleLbl="node1" presStyleIdx="3" presStyleCnt="6">
        <dgm:presLayoutVars>
          <dgm:bulletEnabled val="1"/>
        </dgm:presLayoutVars>
      </dgm:prSet>
      <dgm:spPr/>
    </dgm:pt>
    <dgm:pt modelId="{05D65348-5BD9-45E7-AE84-1E1A5883FF78}" type="pres">
      <dgm:prSet presAssocID="{384C6AC9-F01B-47B0-ADAB-0896EA08D4F5}" presName="sibTrans" presStyleCnt="0"/>
      <dgm:spPr/>
    </dgm:pt>
    <dgm:pt modelId="{C82BA6CE-5F3C-4A94-B840-5914F90BB13C}" type="pres">
      <dgm:prSet presAssocID="{7AA0FD9C-9777-4BA6-BBFC-92AB4ED9122E}" presName="node" presStyleLbl="node1" presStyleIdx="4" presStyleCnt="6">
        <dgm:presLayoutVars>
          <dgm:bulletEnabled val="1"/>
        </dgm:presLayoutVars>
      </dgm:prSet>
      <dgm:spPr/>
    </dgm:pt>
    <dgm:pt modelId="{2D11FAF8-7F60-4DE8-BEFA-0E7E26427E1D}" type="pres">
      <dgm:prSet presAssocID="{4E03960B-024F-4F4F-9937-2392AD81A6C6}" presName="sibTrans" presStyleCnt="0"/>
      <dgm:spPr/>
    </dgm:pt>
    <dgm:pt modelId="{CC32560D-51C2-467B-9232-18886730BB26}" type="pres">
      <dgm:prSet presAssocID="{48200AD8-6FE3-4AEC-A0F3-7B677E5C7AC1}" presName="node" presStyleLbl="node1" presStyleIdx="5" presStyleCnt="6">
        <dgm:presLayoutVars>
          <dgm:bulletEnabled val="1"/>
        </dgm:presLayoutVars>
      </dgm:prSet>
      <dgm:spPr/>
    </dgm:pt>
  </dgm:ptLst>
  <dgm:cxnLst>
    <dgm:cxn modelId="{1D19BF17-E81A-4DB6-87F3-8A6F890BFD9A}" srcId="{53A7C71A-3EBB-47B6-AE13-3F427275D5A0}" destId="{1360716F-6441-4954-854E-DCFA22E2C953}" srcOrd="3" destOrd="0" parTransId="{C299D71C-DAC5-474E-8EF0-4C57038F347D}" sibTransId="{384C6AC9-F01B-47B0-ADAB-0896EA08D4F5}"/>
    <dgm:cxn modelId="{E4485124-F2B4-4CEA-B1CF-77140E13696E}" srcId="{53A7C71A-3EBB-47B6-AE13-3F427275D5A0}" destId="{48200AD8-6FE3-4AEC-A0F3-7B677E5C7AC1}" srcOrd="5" destOrd="0" parTransId="{658B3374-BD4E-44AF-9425-3292CA233EE8}" sibTransId="{530251D7-1D49-4D62-8AF9-68E8BF747D94}"/>
    <dgm:cxn modelId="{7F6EBC36-5C2C-4AA8-B2C0-A3FFF11BCDE8}" type="presOf" srcId="{7AA0FD9C-9777-4BA6-BBFC-92AB4ED9122E}" destId="{C82BA6CE-5F3C-4A94-B840-5914F90BB13C}" srcOrd="0" destOrd="0" presId="urn:microsoft.com/office/officeart/2005/8/layout/default"/>
    <dgm:cxn modelId="{4E662D5B-1FF6-424A-A57A-B601222230CC}" srcId="{53A7C71A-3EBB-47B6-AE13-3F427275D5A0}" destId="{37158BDA-2265-4D7E-803C-4D7226DBF0F3}" srcOrd="2" destOrd="0" parTransId="{465EFFA0-B259-4550-A66A-2C97D854A4C3}" sibTransId="{0E722F9F-9C10-4516-B52F-3D8C1665FAB0}"/>
    <dgm:cxn modelId="{48E85B71-F495-47F4-85A1-8DE8396F9438}" type="presOf" srcId="{03B61B6A-80C6-4501-9314-7C324BE10C62}" destId="{932CD353-0E6E-4C41-B591-3D3CA90A5281}" srcOrd="0" destOrd="0" presId="urn:microsoft.com/office/officeart/2005/8/layout/default"/>
    <dgm:cxn modelId="{812B9873-3E1A-4F33-AF53-52A947343EC2}" type="presOf" srcId="{48200AD8-6FE3-4AEC-A0F3-7B677E5C7AC1}" destId="{CC32560D-51C2-467B-9232-18886730BB26}" srcOrd="0" destOrd="0" presId="urn:microsoft.com/office/officeart/2005/8/layout/default"/>
    <dgm:cxn modelId="{25DFB495-AE17-455F-99F2-F631E30389CC}" srcId="{53A7C71A-3EBB-47B6-AE13-3F427275D5A0}" destId="{EC8DAFFD-D690-4B88-BB20-E1C0FEE436D1}" srcOrd="1" destOrd="0" parTransId="{EDBC6B57-8BDA-4889-8B9A-C7EEA11B7FD4}" sibTransId="{4E9A4C45-C4CA-4D73-9ECA-E06A29E67D2A}"/>
    <dgm:cxn modelId="{9A80F7AF-D1A7-4B3F-B254-DBEC1D268BEF}" srcId="{53A7C71A-3EBB-47B6-AE13-3F427275D5A0}" destId="{03B61B6A-80C6-4501-9314-7C324BE10C62}" srcOrd="0" destOrd="0" parTransId="{D63CF0A9-E9FE-48B1-B643-60FA986263D5}" sibTransId="{CE71174F-2509-45AE-8A72-9E45E485EE52}"/>
    <dgm:cxn modelId="{AA1D28C5-E9A1-4D1F-AB59-AF79D8C6F04E}" type="presOf" srcId="{37158BDA-2265-4D7E-803C-4D7226DBF0F3}" destId="{18B507CF-5CD1-4BBD-8B4C-155FA6A4A904}" srcOrd="0" destOrd="0" presId="urn:microsoft.com/office/officeart/2005/8/layout/default"/>
    <dgm:cxn modelId="{2B16C6CC-B4ED-4E60-A784-FF44EAB11E93}" type="presOf" srcId="{EC8DAFFD-D690-4B88-BB20-E1C0FEE436D1}" destId="{634F0689-BED6-4DD4-ACD0-182E9B664273}" srcOrd="0" destOrd="0" presId="urn:microsoft.com/office/officeart/2005/8/layout/default"/>
    <dgm:cxn modelId="{248632D3-FA11-415A-9A82-A445DD225A9E}" type="presOf" srcId="{53A7C71A-3EBB-47B6-AE13-3F427275D5A0}" destId="{08B731D5-81D4-4E36-AE99-3138EAB7C11F}" srcOrd="0" destOrd="0" presId="urn:microsoft.com/office/officeart/2005/8/layout/default"/>
    <dgm:cxn modelId="{64B9E2E5-67C1-4E51-87F1-4A04DDA37B3A}" type="presOf" srcId="{1360716F-6441-4954-854E-DCFA22E2C953}" destId="{C1BD6311-51E2-457C-872C-D5AC566F53C2}" srcOrd="0" destOrd="0" presId="urn:microsoft.com/office/officeart/2005/8/layout/default"/>
    <dgm:cxn modelId="{B4ED68FC-EBD6-4B09-BF13-0C73B004A926}" srcId="{53A7C71A-3EBB-47B6-AE13-3F427275D5A0}" destId="{7AA0FD9C-9777-4BA6-BBFC-92AB4ED9122E}" srcOrd="4" destOrd="0" parTransId="{74B300AA-B8C3-4C44-87A9-952BC96FE3D8}" sibTransId="{4E03960B-024F-4F4F-9937-2392AD81A6C6}"/>
    <dgm:cxn modelId="{B253BBDB-E4ED-4F02-943B-C3B1F6634512}" type="presParOf" srcId="{08B731D5-81D4-4E36-AE99-3138EAB7C11F}" destId="{932CD353-0E6E-4C41-B591-3D3CA90A5281}" srcOrd="0" destOrd="0" presId="urn:microsoft.com/office/officeart/2005/8/layout/default"/>
    <dgm:cxn modelId="{ACA3DD58-1C9F-453D-B2A8-D1B40129A0DF}" type="presParOf" srcId="{08B731D5-81D4-4E36-AE99-3138EAB7C11F}" destId="{E3E16AC3-C284-4D05-84D0-282A3014E3F1}" srcOrd="1" destOrd="0" presId="urn:microsoft.com/office/officeart/2005/8/layout/default"/>
    <dgm:cxn modelId="{D13620F2-AB53-4601-B371-7AA92FAC3058}" type="presParOf" srcId="{08B731D5-81D4-4E36-AE99-3138EAB7C11F}" destId="{634F0689-BED6-4DD4-ACD0-182E9B664273}" srcOrd="2" destOrd="0" presId="urn:microsoft.com/office/officeart/2005/8/layout/default"/>
    <dgm:cxn modelId="{8384A9EA-3713-4DEF-A90B-88B0FC163A79}" type="presParOf" srcId="{08B731D5-81D4-4E36-AE99-3138EAB7C11F}" destId="{52EE3445-C92A-4B57-8541-AFD47FFA0AFF}" srcOrd="3" destOrd="0" presId="urn:microsoft.com/office/officeart/2005/8/layout/default"/>
    <dgm:cxn modelId="{08C0C56D-D186-486F-9CCE-76D7CE3FE938}" type="presParOf" srcId="{08B731D5-81D4-4E36-AE99-3138EAB7C11F}" destId="{18B507CF-5CD1-4BBD-8B4C-155FA6A4A904}" srcOrd="4" destOrd="0" presId="urn:microsoft.com/office/officeart/2005/8/layout/default"/>
    <dgm:cxn modelId="{AEFB45FF-6A18-443B-AB16-92110CF0BB87}" type="presParOf" srcId="{08B731D5-81D4-4E36-AE99-3138EAB7C11F}" destId="{7B9215EC-29EE-4C97-BBD1-E7A494CABB1F}" srcOrd="5" destOrd="0" presId="urn:microsoft.com/office/officeart/2005/8/layout/default"/>
    <dgm:cxn modelId="{D114E564-C263-4A4D-BE17-A93B33FCD217}" type="presParOf" srcId="{08B731D5-81D4-4E36-AE99-3138EAB7C11F}" destId="{C1BD6311-51E2-457C-872C-D5AC566F53C2}" srcOrd="6" destOrd="0" presId="urn:microsoft.com/office/officeart/2005/8/layout/default"/>
    <dgm:cxn modelId="{0B6C8018-755A-47AC-AE0B-C84C957F75A0}" type="presParOf" srcId="{08B731D5-81D4-4E36-AE99-3138EAB7C11F}" destId="{05D65348-5BD9-45E7-AE84-1E1A5883FF78}" srcOrd="7" destOrd="0" presId="urn:microsoft.com/office/officeart/2005/8/layout/default"/>
    <dgm:cxn modelId="{508A8FAB-6A84-4430-8424-6E2382DCB7DC}" type="presParOf" srcId="{08B731D5-81D4-4E36-AE99-3138EAB7C11F}" destId="{C82BA6CE-5F3C-4A94-B840-5914F90BB13C}" srcOrd="8" destOrd="0" presId="urn:microsoft.com/office/officeart/2005/8/layout/default"/>
    <dgm:cxn modelId="{AF6EE526-F81E-41BA-AF6A-BA6EC6237539}" type="presParOf" srcId="{08B731D5-81D4-4E36-AE99-3138EAB7C11F}" destId="{2D11FAF8-7F60-4DE8-BEFA-0E7E26427E1D}" srcOrd="9" destOrd="0" presId="urn:microsoft.com/office/officeart/2005/8/layout/default"/>
    <dgm:cxn modelId="{FF224434-9F30-4AC1-A208-06B103AE60C3}" type="presParOf" srcId="{08B731D5-81D4-4E36-AE99-3138EAB7C11F}" destId="{CC32560D-51C2-467B-9232-18886730BB26}"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9FBBA-DD3F-4D24-86EF-FB9AD2FD2CE2}"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F043377-59DC-4871-829C-0772E168A279}">
      <dgm:prSet custT="1"/>
      <dgm:spPr/>
      <dgm:t>
        <a:bodyPr/>
        <a:lstStyle/>
        <a:p>
          <a:pPr>
            <a:defRPr cap="all"/>
          </a:pPr>
          <a:r>
            <a:rPr lang="en-US" sz="1600" b="1" u="sng" dirty="0"/>
            <a:t>Statistical analysis</a:t>
          </a:r>
        </a:p>
        <a:p>
          <a:pPr>
            <a:defRPr cap="all"/>
          </a:pPr>
          <a:r>
            <a:rPr lang="en-US" sz="1600" dirty="0"/>
            <a:t>Correlation analysis, Descriptive analysis, Regression analysis</a:t>
          </a:r>
        </a:p>
      </dgm:t>
    </dgm:pt>
    <dgm:pt modelId="{28D8E0DD-FF91-45BC-BB56-819BBABEB670}" type="parTrans" cxnId="{F701F15D-3DB6-4F2D-A384-920C55ABE780}">
      <dgm:prSet/>
      <dgm:spPr/>
      <dgm:t>
        <a:bodyPr/>
        <a:lstStyle/>
        <a:p>
          <a:endParaRPr lang="en-US"/>
        </a:p>
      </dgm:t>
    </dgm:pt>
    <dgm:pt modelId="{94389D7E-8EB2-4ED2-90DB-2ADCA31C61DB}" type="sibTrans" cxnId="{F701F15D-3DB6-4F2D-A384-920C55ABE780}">
      <dgm:prSet/>
      <dgm:spPr/>
      <dgm:t>
        <a:bodyPr/>
        <a:lstStyle/>
        <a:p>
          <a:endParaRPr lang="en-US"/>
        </a:p>
      </dgm:t>
    </dgm:pt>
    <dgm:pt modelId="{3BC4A93A-0541-4490-9D36-4E9A1B7569E7}">
      <dgm:prSet custT="1"/>
      <dgm:spPr/>
      <dgm:t>
        <a:bodyPr/>
        <a:lstStyle/>
        <a:p>
          <a:pPr>
            <a:defRPr cap="all"/>
          </a:pPr>
          <a:r>
            <a:rPr lang="en-US" sz="1600" b="1" u="sng" dirty="0"/>
            <a:t>Visualizations</a:t>
          </a:r>
        </a:p>
        <a:p>
          <a:pPr>
            <a:defRPr cap="all"/>
          </a:pPr>
          <a:r>
            <a:rPr lang="en-US" sz="1600" dirty="0"/>
            <a:t>LINE GRAPHS, DASHBOARDS, bar charts, scatterplots, box plots </a:t>
          </a:r>
        </a:p>
      </dgm:t>
    </dgm:pt>
    <dgm:pt modelId="{A491B8E9-EA77-419B-8AE2-401491A945C9}" type="parTrans" cxnId="{A5F259A7-BB84-46A3-B584-250ED1A32DCB}">
      <dgm:prSet/>
      <dgm:spPr/>
      <dgm:t>
        <a:bodyPr/>
        <a:lstStyle/>
        <a:p>
          <a:endParaRPr lang="en-US"/>
        </a:p>
      </dgm:t>
    </dgm:pt>
    <dgm:pt modelId="{51D2ACBE-8E12-47E7-B599-665E9244F70F}" type="sibTrans" cxnId="{A5F259A7-BB84-46A3-B584-250ED1A32DCB}">
      <dgm:prSet/>
      <dgm:spPr/>
      <dgm:t>
        <a:bodyPr/>
        <a:lstStyle/>
        <a:p>
          <a:endParaRPr lang="en-US"/>
        </a:p>
      </dgm:t>
    </dgm:pt>
    <dgm:pt modelId="{15D51E72-E05F-40B4-966F-CA36944EBB2A}" type="pres">
      <dgm:prSet presAssocID="{F409FBBA-DD3F-4D24-86EF-FB9AD2FD2CE2}" presName="root" presStyleCnt="0">
        <dgm:presLayoutVars>
          <dgm:dir/>
          <dgm:resizeHandles val="exact"/>
        </dgm:presLayoutVars>
      </dgm:prSet>
      <dgm:spPr/>
    </dgm:pt>
    <dgm:pt modelId="{E809E655-94DE-40BA-8A19-2570F67BD036}" type="pres">
      <dgm:prSet presAssocID="{CF043377-59DC-4871-829C-0772E168A279}" presName="compNode" presStyleCnt="0"/>
      <dgm:spPr/>
    </dgm:pt>
    <dgm:pt modelId="{B0E999A4-34EC-43F8-9015-1B377EC23D80}" type="pres">
      <dgm:prSet presAssocID="{CF043377-59DC-4871-829C-0772E168A279}" presName="iconBgRect" presStyleLbl="bgShp" presStyleIdx="0" presStyleCnt="2"/>
      <dgm:spPr>
        <a:prstGeom prst="round2DiagRect">
          <a:avLst>
            <a:gd name="adj1" fmla="val 29727"/>
            <a:gd name="adj2" fmla="val 0"/>
          </a:avLst>
        </a:prstGeom>
      </dgm:spPr>
    </dgm:pt>
    <dgm:pt modelId="{628494EA-7628-4996-A0C2-9E3AE69ECD0B}" type="pres">
      <dgm:prSet presAssocID="{CF043377-59DC-4871-829C-0772E168A2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26047DD-AEE1-470E-B0FA-8275335BAD83}" type="pres">
      <dgm:prSet presAssocID="{CF043377-59DC-4871-829C-0772E168A279}" presName="spaceRect" presStyleCnt="0"/>
      <dgm:spPr/>
    </dgm:pt>
    <dgm:pt modelId="{846C7401-BBCD-41AC-8EE8-A4EC4671AAB3}" type="pres">
      <dgm:prSet presAssocID="{CF043377-59DC-4871-829C-0772E168A279}" presName="textRect" presStyleLbl="revTx" presStyleIdx="0" presStyleCnt="2" custScaleY="154763">
        <dgm:presLayoutVars>
          <dgm:chMax val="1"/>
          <dgm:chPref val="1"/>
        </dgm:presLayoutVars>
      </dgm:prSet>
      <dgm:spPr/>
    </dgm:pt>
    <dgm:pt modelId="{F47F3EA7-E87E-4199-91D6-4A86567B68CF}" type="pres">
      <dgm:prSet presAssocID="{94389D7E-8EB2-4ED2-90DB-2ADCA31C61DB}" presName="sibTrans" presStyleCnt="0"/>
      <dgm:spPr/>
    </dgm:pt>
    <dgm:pt modelId="{F2D15028-AEA5-4D9E-BC2A-C9263EC51FE2}" type="pres">
      <dgm:prSet presAssocID="{3BC4A93A-0541-4490-9D36-4E9A1B7569E7}" presName="compNode" presStyleCnt="0"/>
      <dgm:spPr/>
    </dgm:pt>
    <dgm:pt modelId="{CBEEC8BD-0F9C-4C3A-9604-7E0AFF017EF9}" type="pres">
      <dgm:prSet presAssocID="{3BC4A93A-0541-4490-9D36-4E9A1B7569E7}" presName="iconBgRect" presStyleLbl="bgShp" presStyleIdx="1" presStyleCnt="2"/>
      <dgm:spPr>
        <a:prstGeom prst="round2DiagRect">
          <a:avLst>
            <a:gd name="adj1" fmla="val 29727"/>
            <a:gd name="adj2" fmla="val 0"/>
          </a:avLst>
        </a:prstGeom>
      </dgm:spPr>
    </dgm:pt>
    <dgm:pt modelId="{814AB598-1598-4055-909F-661237ED5C98}" type="pres">
      <dgm:prSet presAssocID="{3BC4A93A-0541-4490-9D36-4E9A1B7569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706C721-A35F-4D5D-BF04-3465F2EABE56}" type="pres">
      <dgm:prSet presAssocID="{3BC4A93A-0541-4490-9D36-4E9A1B7569E7}" presName="spaceRect" presStyleCnt="0"/>
      <dgm:spPr/>
    </dgm:pt>
    <dgm:pt modelId="{5F11CB9B-6446-45DB-9D3B-F4E498348C33}" type="pres">
      <dgm:prSet presAssocID="{3BC4A93A-0541-4490-9D36-4E9A1B7569E7}" presName="textRect" presStyleLbl="revTx" presStyleIdx="1" presStyleCnt="2" custScaleY="146676">
        <dgm:presLayoutVars>
          <dgm:chMax val="1"/>
          <dgm:chPref val="1"/>
        </dgm:presLayoutVars>
      </dgm:prSet>
      <dgm:spPr/>
    </dgm:pt>
  </dgm:ptLst>
  <dgm:cxnLst>
    <dgm:cxn modelId="{A76D1440-3389-4DD0-88E1-502512F8531B}" type="presOf" srcId="{CF043377-59DC-4871-829C-0772E168A279}" destId="{846C7401-BBCD-41AC-8EE8-A4EC4671AAB3}" srcOrd="0" destOrd="0" presId="urn:microsoft.com/office/officeart/2018/5/layout/IconLeafLabelList"/>
    <dgm:cxn modelId="{F701F15D-3DB6-4F2D-A384-920C55ABE780}" srcId="{F409FBBA-DD3F-4D24-86EF-FB9AD2FD2CE2}" destId="{CF043377-59DC-4871-829C-0772E168A279}" srcOrd="0" destOrd="0" parTransId="{28D8E0DD-FF91-45BC-BB56-819BBABEB670}" sibTransId="{94389D7E-8EB2-4ED2-90DB-2ADCA31C61DB}"/>
    <dgm:cxn modelId="{4D3F2B59-AC16-419B-9FC5-AC639600190C}" type="presOf" srcId="{3BC4A93A-0541-4490-9D36-4E9A1B7569E7}" destId="{5F11CB9B-6446-45DB-9D3B-F4E498348C33}" srcOrd="0" destOrd="0" presId="urn:microsoft.com/office/officeart/2018/5/layout/IconLeafLabelList"/>
    <dgm:cxn modelId="{FB033F8C-D5A5-42C5-8ED5-9F7DB8C49D91}" type="presOf" srcId="{F409FBBA-DD3F-4D24-86EF-FB9AD2FD2CE2}" destId="{15D51E72-E05F-40B4-966F-CA36944EBB2A}" srcOrd="0" destOrd="0" presId="urn:microsoft.com/office/officeart/2018/5/layout/IconLeafLabelList"/>
    <dgm:cxn modelId="{A5F259A7-BB84-46A3-B584-250ED1A32DCB}" srcId="{F409FBBA-DD3F-4D24-86EF-FB9AD2FD2CE2}" destId="{3BC4A93A-0541-4490-9D36-4E9A1B7569E7}" srcOrd="1" destOrd="0" parTransId="{A491B8E9-EA77-419B-8AE2-401491A945C9}" sibTransId="{51D2ACBE-8E12-47E7-B599-665E9244F70F}"/>
    <dgm:cxn modelId="{1B49BE8A-F693-490B-A7D0-66197693F534}" type="presParOf" srcId="{15D51E72-E05F-40B4-966F-CA36944EBB2A}" destId="{E809E655-94DE-40BA-8A19-2570F67BD036}" srcOrd="0" destOrd="0" presId="urn:microsoft.com/office/officeart/2018/5/layout/IconLeafLabelList"/>
    <dgm:cxn modelId="{CE5F5F71-4828-41E0-B3F3-6E4E2799E90A}" type="presParOf" srcId="{E809E655-94DE-40BA-8A19-2570F67BD036}" destId="{B0E999A4-34EC-43F8-9015-1B377EC23D80}" srcOrd="0" destOrd="0" presId="urn:microsoft.com/office/officeart/2018/5/layout/IconLeafLabelList"/>
    <dgm:cxn modelId="{48373B27-E3A2-4C08-8070-3990796324E4}" type="presParOf" srcId="{E809E655-94DE-40BA-8A19-2570F67BD036}" destId="{628494EA-7628-4996-A0C2-9E3AE69ECD0B}" srcOrd="1" destOrd="0" presId="urn:microsoft.com/office/officeart/2018/5/layout/IconLeafLabelList"/>
    <dgm:cxn modelId="{A6F202F5-09FF-4033-A82A-68D03BC840D3}" type="presParOf" srcId="{E809E655-94DE-40BA-8A19-2570F67BD036}" destId="{326047DD-AEE1-470E-B0FA-8275335BAD83}" srcOrd="2" destOrd="0" presId="urn:microsoft.com/office/officeart/2018/5/layout/IconLeafLabelList"/>
    <dgm:cxn modelId="{45BBCB79-3DFB-4FD6-BFAE-B619DED90A1A}" type="presParOf" srcId="{E809E655-94DE-40BA-8A19-2570F67BD036}" destId="{846C7401-BBCD-41AC-8EE8-A4EC4671AAB3}" srcOrd="3" destOrd="0" presId="urn:microsoft.com/office/officeart/2018/5/layout/IconLeafLabelList"/>
    <dgm:cxn modelId="{818B033D-3468-4F30-AC24-871AB815D1E1}" type="presParOf" srcId="{15D51E72-E05F-40B4-966F-CA36944EBB2A}" destId="{F47F3EA7-E87E-4199-91D6-4A86567B68CF}" srcOrd="1" destOrd="0" presId="urn:microsoft.com/office/officeart/2018/5/layout/IconLeafLabelList"/>
    <dgm:cxn modelId="{0613031B-7D63-419B-91FE-AA0841F63F7E}" type="presParOf" srcId="{15D51E72-E05F-40B4-966F-CA36944EBB2A}" destId="{F2D15028-AEA5-4D9E-BC2A-C9263EC51FE2}" srcOrd="2" destOrd="0" presId="urn:microsoft.com/office/officeart/2018/5/layout/IconLeafLabelList"/>
    <dgm:cxn modelId="{A34DBBC0-C50B-4A2D-870C-94FD2AFF7E86}" type="presParOf" srcId="{F2D15028-AEA5-4D9E-BC2A-C9263EC51FE2}" destId="{CBEEC8BD-0F9C-4C3A-9604-7E0AFF017EF9}" srcOrd="0" destOrd="0" presId="urn:microsoft.com/office/officeart/2018/5/layout/IconLeafLabelList"/>
    <dgm:cxn modelId="{D8879D98-2939-4230-AAA2-EFE66FED6C02}" type="presParOf" srcId="{F2D15028-AEA5-4D9E-BC2A-C9263EC51FE2}" destId="{814AB598-1598-4055-909F-661237ED5C98}" srcOrd="1" destOrd="0" presId="urn:microsoft.com/office/officeart/2018/5/layout/IconLeafLabelList"/>
    <dgm:cxn modelId="{56F294D5-6BC4-4368-A221-EB4D7A543BF4}" type="presParOf" srcId="{F2D15028-AEA5-4D9E-BC2A-C9263EC51FE2}" destId="{2706C721-A35F-4D5D-BF04-3465F2EABE56}" srcOrd="2" destOrd="0" presId="urn:microsoft.com/office/officeart/2018/5/layout/IconLeafLabelList"/>
    <dgm:cxn modelId="{5EB045ED-A9E2-40AD-A81E-ECDDFBDB01C5}" type="presParOf" srcId="{F2D15028-AEA5-4D9E-BC2A-C9263EC51FE2}" destId="{5F11CB9B-6446-45DB-9D3B-F4E498348C3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CD353-0E6E-4C41-B591-3D3CA90A5281}">
      <dsp:nvSpPr>
        <dsp:cNvPr id="0" name=""/>
        <dsp:cNvSpPr/>
      </dsp:nvSpPr>
      <dsp:spPr>
        <a:xfrm>
          <a:off x="0" y="173414"/>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Cost</a:t>
          </a:r>
        </a:p>
      </dsp:txBody>
      <dsp:txXfrm>
        <a:off x="0" y="173414"/>
        <a:ext cx="2381751" cy="1429051"/>
      </dsp:txXfrm>
    </dsp:sp>
    <dsp:sp modelId="{634F0689-BED6-4DD4-ACD0-182E9B664273}">
      <dsp:nvSpPr>
        <dsp:cNvPr id="0" name=""/>
        <dsp:cNvSpPr/>
      </dsp:nvSpPr>
      <dsp:spPr>
        <a:xfrm>
          <a:off x="2619927" y="173414"/>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Time to market</a:t>
          </a:r>
        </a:p>
      </dsp:txBody>
      <dsp:txXfrm>
        <a:off x="2619927" y="173414"/>
        <a:ext cx="2381751" cy="1429051"/>
      </dsp:txXfrm>
    </dsp:sp>
    <dsp:sp modelId="{18B507CF-5CD1-4BBD-8B4C-155FA6A4A904}">
      <dsp:nvSpPr>
        <dsp:cNvPr id="0" name=""/>
        <dsp:cNvSpPr/>
      </dsp:nvSpPr>
      <dsp:spPr>
        <a:xfrm>
          <a:off x="5239854" y="173414"/>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Customizability</a:t>
          </a:r>
        </a:p>
      </dsp:txBody>
      <dsp:txXfrm>
        <a:off x="5239854" y="173414"/>
        <a:ext cx="2381751" cy="1429051"/>
      </dsp:txXfrm>
    </dsp:sp>
    <dsp:sp modelId="{C1BD6311-51E2-457C-872C-D5AC566F53C2}">
      <dsp:nvSpPr>
        <dsp:cNvPr id="0" name=""/>
        <dsp:cNvSpPr/>
      </dsp:nvSpPr>
      <dsp:spPr>
        <a:xfrm>
          <a:off x="0" y="1840641"/>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Support and maintenance cost</a:t>
          </a:r>
        </a:p>
      </dsp:txBody>
      <dsp:txXfrm>
        <a:off x="0" y="1840641"/>
        <a:ext cx="2381751" cy="1429051"/>
      </dsp:txXfrm>
    </dsp:sp>
    <dsp:sp modelId="{C82BA6CE-5F3C-4A94-B840-5914F90BB13C}">
      <dsp:nvSpPr>
        <dsp:cNvPr id="0" name=""/>
        <dsp:cNvSpPr/>
      </dsp:nvSpPr>
      <dsp:spPr>
        <a:xfrm>
          <a:off x="2619927" y="1840641"/>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Build </a:t>
          </a:r>
        </a:p>
      </dsp:txBody>
      <dsp:txXfrm>
        <a:off x="2619927" y="1840641"/>
        <a:ext cx="2381751" cy="1429051"/>
      </dsp:txXfrm>
    </dsp:sp>
    <dsp:sp modelId="{CC32560D-51C2-467B-9232-18886730BB26}">
      <dsp:nvSpPr>
        <dsp:cNvPr id="0" name=""/>
        <dsp:cNvSpPr/>
      </dsp:nvSpPr>
      <dsp:spPr>
        <a:xfrm>
          <a:off x="5239854" y="1840641"/>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Buy</a:t>
          </a:r>
        </a:p>
      </dsp:txBody>
      <dsp:txXfrm>
        <a:off x="5239854" y="1840641"/>
        <a:ext cx="2381751" cy="1429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999A4-34EC-43F8-9015-1B377EC23D80}">
      <dsp:nvSpPr>
        <dsp:cNvPr id="0" name=""/>
        <dsp:cNvSpPr/>
      </dsp:nvSpPr>
      <dsp:spPr>
        <a:xfrm>
          <a:off x="535093" y="846082"/>
          <a:ext cx="1647000" cy="1647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494EA-7628-4996-A0C2-9E3AE69ECD0B}">
      <dsp:nvSpPr>
        <dsp:cNvPr id="0" name=""/>
        <dsp:cNvSpPr/>
      </dsp:nvSpPr>
      <dsp:spPr>
        <a:xfrm>
          <a:off x="886093" y="1197082"/>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6C7401-BBCD-41AC-8EE8-A4EC4671AAB3}">
      <dsp:nvSpPr>
        <dsp:cNvPr id="0" name=""/>
        <dsp:cNvSpPr/>
      </dsp:nvSpPr>
      <dsp:spPr>
        <a:xfrm>
          <a:off x="8593" y="2690724"/>
          <a:ext cx="2700000" cy="1782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u="sng" kern="1200" dirty="0"/>
            <a:t>Statistical analysis</a:t>
          </a:r>
        </a:p>
        <a:p>
          <a:pPr marL="0" lvl="0" indent="0" algn="ctr" defTabSz="711200">
            <a:lnSpc>
              <a:spcPct val="90000"/>
            </a:lnSpc>
            <a:spcBef>
              <a:spcPct val="0"/>
            </a:spcBef>
            <a:spcAft>
              <a:spcPct val="35000"/>
            </a:spcAft>
            <a:buNone/>
            <a:defRPr cap="all"/>
          </a:pPr>
          <a:r>
            <a:rPr lang="en-US" sz="1600" kern="1200" dirty="0"/>
            <a:t>Correlation analysis, Descriptive analysis, Regression analysis</a:t>
          </a:r>
        </a:p>
      </dsp:txBody>
      <dsp:txXfrm>
        <a:off x="8593" y="2690724"/>
        <a:ext cx="2700000" cy="1782434"/>
      </dsp:txXfrm>
    </dsp:sp>
    <dsp:sp modelId="{CBEEC8BD-0F9C-4C3A-9604-7E0AFF017EF9}">
      <dsp:nvSpPr>
        <dsp:cNvPr id="0" name=""/>
        <dsp:cNvSpPr/>
      </dsp:nvSpPr>
      <dsp:spPr>
        <a:xfrm>
          <a:off x="3707593" y="869367"/>
          <a:ext cx="1647000" cy="1647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AB598-1598-4055-909F-661237ED5C98}">
      <dsp:nvSpPr>
        <dsp:cNvPr id="0" name=""/>
        <dsp:cNvSpPr/>
      </dsp:nvSpPr>
      <dsp:spPr>
        <a:xfrm>
          <a:off x="4058593" y="1220367"/>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11CB9B-6446-45DB-9D3B-F4E498348C33}">
      <dsp:nvSpPr>
        <dsp:cNvPr id="0" name=""/>
        <dsp:cNvSpPr/>
      </dsp:nvSpPr>
      <dsp:spPr>
        <a:xfrm>
          <a:off x="3181093" y="2760578"/>
          <a:ext cx="2700000" cy="1689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u="sng" kern="1200" dirty="0"/>
            <a:t>Visualizations</a:t>
          </a:r>
        </a:p>
        <a:p>
          <a:pPr marL="0" lvl="0" indent="0" algn="ctr" defTabSz="711200">
            <a:lnSpc>
              <a:spcPct val="90000"/>
            </a:lnSpc>
            <a:spcBef>
              <a:spcPct val="0"/>
            </a:spcBef>
            <a:spcAft>
              <a:spcPct val="35000"/>
            </a:spcAft>
            <a:buNone/>
            <a:defRPr cap="all"/>
          </a:pPr>
          <a:r>
            <a:rPr lang="en-US" sz="1600" kern="1200" dirty="0"/>
            <a:t>LINE GRAPHS, DASHBOARDS, bar charts, scatterplots, box plots </a:t>
          </a:r>
        </a:p>
      </dsp:txBody>
      <dsp:txXfrm>
        <a:off x="3181093" y="2760578"/>
        <a:ext cx="2700000" cy="16892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53087-95DE-4428-BC08-3C13FA811CA0}" type="datetimeFigureOut">
              <a:rPr lang="en-US" smtClean="0"/>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B2042-E237-4F01-BFEE-3FE200FA45CC}" type="slidenum">
              <a:rPr lang="en-US" smtClean="0"/>
              <a:t>‹#›</a:t>
            </a:fld>
            <a:endParaRPr lang="en-US"/>
          </a:p>
        </p:txBody>
      </p:sp>
    </p:spTree>
    <p:extLst>
      <p:ext uri="{BB962C8B-B14F-4D97-AF65-F5344CB8AC3E}">
        <p14:creationId xmlns:p14="http://schemas.microsoft.com/office/powerpoint/2010/main" val="395688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B2042-E237-4F01-BFEE-3FE200FA45CC}" type="slidenum">
              <a:rPr lang="en-US" smtClean="0"/>
              <a:t>12</a:t>
            </a:fld>
            <a:endParaRPr lang="en-US"/>
          </a:p>
        </p:txBody>
      </p:sp>
    </p:spTree>
    <p:extLst>
      <p:ext uri="{BB962C8B-B14F-4D97-AF65-F5344CB8AC3E}">
        <p14:creationId xmlns:p14="http://schemas.microsoft.com/office/powerpoint/2010/main" val="261324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B2042-E237-4F01-BFEE-3FE200FA45CC}" type="slidenum">
              <a:rPr lang="en-US" smtClean="0"/>
              <a:t>16</a:t>
            </a:fld>
            <a:endParaRPr lang="en-US"/>
          </a:p>
        </p:txBody>
      </p:sp>
    </p:spTree>
    <p:extLst>
      <p:ext uri="{BB962C8B-B14F-4D97-AF65-F5344CB8AC3E}">
        <p14:creationId xmlns:p14="http://schemas.microsoft.com/office/powerpoint/2010/main" val="218165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9062C6-D14F-4C45-9FBA-F7AAAA5FBCA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D100E5D4-7329-F643-BA1B-481570AA4718}"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5275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062C6-D14F-4C45-9FBA-F7AAAA5FBCA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368508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062C6-D14F-4C45-9FBA-F7AAAA5FBCA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330721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062C6-D14F-4C45-9FBA-F7AAAA5FBCA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0E5D4-7329-F643-BA1B-481570AA4718}"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928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062C6-D14F-4C45-9FBA-F7AAAA5FBCA2}"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333825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9062C6-D14F-4C45-9FBA-F7AAAA5FBCA2}"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0E5D4-7329-F643-BA1B-481570AA4718}"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7616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9062C6-D14F-4C45-9FBA-F7AAAA5FBCA2}"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202872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062C6-D14F-4C45-9FBA-F7AAAA5FBCA2}" type="datetimeFigureOut">
              <a:rPr lang="en-US" smtClean="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0E5D4-7329-F643-BA1B-481570AA4718}"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8118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C9062C6-D14F-4C45-9FBA-F7AAAA5FBCA2}" type="datetimeFigureOut">
              <a:rPr lang="en-US" smtClean="0"/>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141355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9062C6-D14F-4C45-9FBA-F7AAAA5FBCA2}"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3184278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9062C6-D14F-4C45-9FBA-F7AAAA5FBCA2}"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389340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DC9062C6-D14F-4C45-9FBA-F7AAAA5FBCA2}" type="datetimeFigureOut">
              <a:rPr lang="en-US" smtClean="0"/>
              <a:t>1/6/2025</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100E5D4-7329-F643-BA1B-481570AA4718}"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78929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ms.gov/research-statistics-data-and-systems/statistics-trends-and-reports/mcradvpartdenroldata"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cms.gov/Research-Statistics-Data-and-Systems/Statistics-Trends-and-Reports/Information-on-Prescription-Drugs/index" TargetMode="External"/><Relationship Id="rId4" Type="http://schemas.openxmlformats.org/officeDocument/2006/relationships/hyperlink" Target="https://www.cms.gov/About-CMS/About-CM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privacyruleandresearch.nih.gov/pr_08.asp"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cloud.google.com/dataproc" TargetMode="External"/><Relationship Id="rId4" Type="http://schemas.openxmlformats.org/officeDocument/2006/relationships/hyperlink" Target="https://hadoop.apache.or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atalog.data.gov/dataset/medicare-part-d-spending-by-drug-401d2"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ata.cms.gov/resources/medicare-part-d-spending-by-drug-data-dictionary"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6"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7"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8"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9" name="Rectangle 15">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0" name="Rectangle 17">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1" name="TextBox 19">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72" name="Rectangle 21">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4" name="Oval 25">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7">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0036B707-983F-C9DC-C48B-857EC89C199C}"/>
              </a:ext>
            </a:extLst>
          </p:cNvPr>
          <p:cNvSpPr>
            <a:spLocks noGrp="1"/>
          </p:cNvSpPr>
          <p:nvPr>
            <p:ph type="ctrTitle"/>
          </p:nvPr>
        </p:nvSpPr>
        <p:spPr>
          <a:xfrm>
            <a:off x="2611808" y="1022548"/>
            <a:ext cx="8254333" cy="1308063"/>
          </a:xfrm>
        </p:spPr>
        <p:txBody>
          <a:bodyPr vert="horz" lIns="91440" tIns="45720" rIns="91440" bIns="45720" rtlCol="0" anchor="b">
            <a:normAutofit/>
          </a:bodyPr>
          <a:lstStyle/>
          <a:p>
            <a:pPr algn="l"/>
            <a:r>
              <a:rPr lang="en-US" sz="2800" dirty="0">
                <a:solidFill>
                  <a:srgbClr val="1F2D29"/>
                </a:solidFill>
              </a:rPr>
              <a:t>Analysis of the Medicare Part D Spending by Prescription </a:t>
            </a:r>
            <a:br>
              <a:rPr lang="en-US" sz="2800" dirty="0">
                <a:solidFill>
                  <a:srgbClr val="1F2D29"/>
                </a:solidFill>
              </a:rPr>
            </a:br>
            <a:endParaRPr lang="en-US" sz="2800" dirty="0">
              <a:solidFill>
                <a:srgbClr val="1F2D29"/>
              </a:solidFill>
            </a:endParaRPr>
          </a:p>
        </p:txBody>
      </p:sp>
      <p:sp>
        <p:nvSpPr>
          <p:cNvPr id="3" name="Subtitle 2">
            <a:extLst>
              <a:ext uri="{FF2B5EF4-FFF2-40B4-BE49-F238E27FC236}">
                <a16:creationId xmlns:a16="http://schemas.microsoft.com/office/drawing/2014/main" id="{519094E7-3D39-44C2-9202-3488B8885014}"/>
              </a:ext>
            </a:extLst>
          </p:cNvPr>
          <p:cNvSpPr>
            <a:spLocks noGrp="1"/>
          </p:cNvSpPr>
          <p:nvPr>
            <p:ph type="subTitle" idx="1"/>
          </p:nvPr>
        </p:nvSpPr>
        <p:spPr>
          <a:xfrm>
            <a:off x="2210979" y="2330611"/>
            <a:ext cx="3839304" cy="3443107"/>
          </a:xfrm>
        </p:spPr>
        <p:txBody>
          <a:bodyPr vert="horz" lIns="91440" tIns="45720" rIns="91440" bIns="45720" rtlCol="0" anchor="t">
            <a:normAutofit/>
          </a:bodyPr>
          <a:lstStyle/>
          <a:p>
            <a:pPr algn="l"/>
            <a:r>
              <a:rPr lang="en-US" sz="1600">
                <a:solidFill>
                  <a:srgbClr val="1F2D29"/>
                </a:solidFill>
              </a:rPr>
              <a:t>MOUNIKA </a:t>
            </a:r>
            <a:r>
              <a:rPr lang="en-US" sz="1600" dirty="0">
                <a:solidFill>
                  <a:srgbClr val="1F2D29"/>
                </a:solidFill>
              </a:rPr>
              <a:t>JAGGAMPUDI(G01359781)</a:t>
            </a:r>
          </a:p>
          <a:p>
            <a:pPr algn="l"/>
            <a:endParaRPr lang="en-US" sz="1600" dirty="0">
              <a:solidFill>
                <a:srgbClr val="1F2D29"/>
              </a:solidFill>
            </a:endParaRPr>
          </a:p>
        </p:txBody>
      </p:sp>
      <p:sp>
        <p:nvSpPr>
          <p:cNvPr id="4" name="TextBox 3">
            <a:extLst>
              <a:ext uri="{FF2B5EF4-FFF2-40B4-BE49-F238E27FC236}">
                <a16:creationId xmlns:a16="http://schemas.microsoft.com/office/drawing/2014/main" id="{5CB2C376-08C3-2BF7-5DA3-B86143EC4F6E}"/>
              </a:ext>
            </a:extLst>
          </p:cNvPr>
          <p:cNvSpPr txBox="1"/>
          <p:nvPr/>
        </p:nvSpPr>
        <p:spPr>
          <a:xfrm>
            <a:off x="7311034" y="2891494"/>
            <a:ext cx="3839304" cy="923330"/>
          </a:xfrm>
          <a:prstGeom prst="rect">
            <a:avLst/>
          </a:prstGeom>
          <a:noFill/>
        </p:spPr>
        <p:txBody>
          <a:bodyPr wrap="square" rtlCol="0">
            <a:spAutoFit/>
          </a:bodyPr>
          <a:lstStyle/>
          <a:p>
            <a:r>
              <a:rPr lang="en-US" dirty="0"/>
              <a:t>AIT/HAP – 622</a:t>
            </a:r>
          </a:p>
          <a:p>
            <a:r>
              <a:rPr lang="en-US" dirty="0"/>
              <a:t>Big Data Needs Analysis</a:t>
            </a:r>
          </a:p>
          <a:p>
            <a:r>
              <a:rPr lang="en-US" dirty="0"/>
              <a:t>Professor: F Brett Berlin</a:t>
            </a:r>
          </a:p>
        </p:txBody>
      </p:sp>
      <p:pic>
        <p:nvPicPr>
          <p:cNvPr id="7" name="Picture 6">
            <a:extLst>
              <a:ext uri="{FF2B5EF4-FFF2-40B4-BE49-F238E27FC236}">
                <a16:creationId xmlns:a16="http://schemas.microsoft.com/office/drawing/2014/main" id="{B55D6509-2BD9-07FB-A5D5-9D6FF4E47900}"/>
              </a:ext>
            </a:extLst>
          </p:cNvPr>
          <p:cNvPicPr>
            <a:picLocks noChangeAspect="1"/>
          </p:cNvPicPr>
          <p:nvPr/>
        </p:nvPicPr>
        <p:blipFill>
          <a:blip r:embed="rId4"/>
          <a:stretch>
            <a:fillRect/>
          </a:stretch>
        </p:blipFill>
        <p:spPr>
          <a:xfrm>
            <a:off x="9657748" y="4960463"/>
            <a:ext cx="1759352" cy="1127185"/>
          </a:xfrm>
          <a:prstGeom prst="rect">
            <a:avLst/>
          </a:prstGeom>
        </p:spPr>
      </p:pic>
    </p:spTree>
    <p:extLst>
      <p:ext uri="{BB962C8B-B14F-4D97-AF65-F5344CB8AC3E}">
        <p14:creationId xmlns:p14="http://schemas.microsoft.com/office/powerpoint/2010/main" val="9798420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84435B86-51EC-9CB6-EE38-0B9A44F79726}"/>
              </a:ext>
            </a:extLst>
          </p:cNvPr>
          <p:cNvSpPr>
            <a:spLocks noGrp="1"/>
          </p:cNvSpPr>
          <p:nvPr>
            <p:ph type="title"/>
          </p:nvPr>
        </p:nvSpPr>
        <p:spPr>
          <a:xfrm>
            <a:off x="2611808" y="1022548"/>
            <a:ext cx="7958331" cy="1308063"/>
          </a:xfrm>
        </p:spPr>
        <p:txBody>
          <a:bodyPr anchor="b">
            <a:normAutofit/>
          </a:bodyPr>
          <a:lstStyle/>
          <a:p>
            <a:pPr algn="l"/>
            <a:r>
              <a:rPr lang="en-US" sz="4400">
                <a:solidFill>
                  <a:srgbClr val="1F2D29"/>
                </a:solidFill>
              </a:rPr>
              <a:t>Requirement's</a:t>
            </a:r>
          </a:p>
        </p:txBody>
      </p:sp>
      <p:graphicFrame>
        <p:nvGraphicFramePr>
          <p:cNvPr id="34" name="Content Placeholder 2">
            <a:extLst>
              <a:ext uri="{FF2B5EF4-FFF2-40B4-BE49-F238E27FC236}">
                <a16:creationId xmlns:a16="http://schemas.microsoft.com/office/drawing/2014/main" id="{A4719151-B08B-BF2A-2FDC-369D3DC16905}"/>
              </a:ext>
            </a:extLst>
          </p:cNvPr>
          <p:cNvGraphicFramePr>
            <a:graphicFrameLocks noGrp="1"/>
          </p:cNvGraphicFramePr>
          <p:nvPr>
            <p:ph idx="1"/>
          </p:nvPr>
        </p:nvGraphicFramePr>
        <p:xfrm>
          <a:off x="2302933" y="2641604"/>
          <a:ext cx="7621606" cy="3443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315441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0CF47B6-9BB7-C4F0-BD6D-1A4E6FBCBDAE}"/>
              </a:ext>
            </a:extLst>
          </p:cNvPr>
          <p:cNvSpPr>
            <a:spLocks noGrp="1"/>
          </p:cNvSpPr>
          <p:nvPr>
            <p:ph type="title"/>
          </p:nvPr>
        </p:nvSpPr>
        <p:spPr>
          <a:xfrm>
            <a:off x="1337191" y="1064365"/>
            <a:ext cx="2856582" cy="3313671"/>
          </a:xfrm>
        </p:spPr>
        <p:txBody>
          <a:bodyPr>
            <a:normAutofit/>
          </a:bodyPr>
          <a:lstStyle/>
          <a:p>
            <a:pPr algn="l"/>
            <a:r>
              <a:rPr lang="en-US">
                <a:solidFill>
                  <a:schemeClr val="bg1"/>
                </a:solidFill>
              </a:rPr>
              <a:t>Analysis and Visualizations</a:t>
            </a:r>
          </a:p>
        </p:txBody>
      </p:sp>
      <p:sp>
        <p:nvSpPr>
          <p:cNvPr id="37" name="Rectangle 3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27" name="Content Placeholder 2">
            <a:extLst>
              <a:ext uri="{FF2B5EF4-FFF2-40B4-BE49-F238E27FC236}">
                <a16:creationId xmlns:a16="http://schemas.microsoft.com/office/drawing/2014/main" id="{CA05B587-6A79-6A8D-F68C-4AC9D831BCAC}"/>
              </a:ext>
            </a:extLst>
          </p:cNvPr>
          <p:cNvGraphicFramePr>
            <a:graphicFrameLocks noGrp="1"/>
          </p:cNvGraphicFramePr>
          <p:nvPr>
            <p:ph idx="1"/>
            <p:extLst>
              <p:ext uri="{D42A27DB-BD31-4B8C-83A1-F6EECF244321}">
                <p14:modId xmlns:p14="http://schemas.microsoft.com/office/powerpoint/2010/main" val="3472070144"/>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41038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F83CEE33-CFD3-0EB8-A34E-1ECA932AB4EF}"/>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Examples of visualizations</a:t>
            </a:r>
          </a:p>
        </p:txBody>
      </p:sp>
      <p:pic>
        <p:nvPicPr>
          <p:cNvPr id="4" name="Content Placeholder 3">
            <a:extLst>
              <a:ext uri="{FF2B5EF4-FFF2-40B4-BE49-F238E27FC236}">
                <a16:creationId xmlns:a16="http://schemas.microsoft.com/office/drawing/2014/main" id="{2BBB2AF3-0A1A-F1A7-E36C-72A71C97EABA}"/>
              </a:ext>
            </a:extLst>
          </p:cNvPr>
          <p:cNvPicPr>
            <a:picLocks noGrp="1" noChangeAspect="1"/>
          </p:cNvPicPr>
          <p:nvPr>
            <p:ph idx="1"/>
          </p:nvPr>
        </p:nvPicPr>
        <p:blipFill>
          <a:blip r:embed="rId4"/>
          <a:stretch>
            <a:fillRect/>
          </a:stretch>
        </p:blipFill>
        <p:spPr>
          <a:xfrm>
            <a:off x="2489200" y="2489200"/>
            <a:ext cx="7848600" cy="3124200"/>
          </a:xfrm>
          <a:prstGeom prst="rect">
            <a:avLst/>
          </a:prstGeom>
        </p:spPr>
      </p:pic>
    </p:spTree>
    <p:extLst>
      <p:ext uri="{BB962C8B-B14F-4D97-AF65-F5344CB8AC3E}">
        <p14:creationId xmlns:p14="http://schemas.microsoft.com/office/powerpoint/2010/main" val="137138516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5C22511C-13E9-5A10-26E1-60D7416FC21D}"/>
              </a:ext>
            </a:extLst>
          </p:cNvPr>
          <p:cNvSpPr>
            <a:spLocks noGrp="1"/>
          </p:cNvSpPr>
          <p:nvPr>
            <p:ph type="title"/>
          </p:nvPr>
        </p:nvSpPr>
        <p:spPr>
          <a:xfrm>
            <a:off x="2611808" y="1022548"/>
            <a:ext cx="7958331" cy="1308063"/>
          </a:xfrm>
        </p:spPr>
        <p:txBody>
          <a:bodyPr anchor="b">
            <a:normAutofit/>
          </a:bodyPr>
          <a:lstStyle/>
          <a:p>
            <a:pPr algn="l"/>
            <a:r>
              <a:rPr lang="en-US" sz="4400">
                <a:solidFill>
                  <a:srgbClr val="1F2D29"/>
                </a:solidFill>
              </a:rPr>
              <a:t>Expected Benefits of Study</a:t>
            </a:r>
          </a:p>
        </p:txBody>
      </p:sp>
      <p:sp>
        <p:nvSpPr>
          <p:cNvPr id="3" name="Content Placeholder 2">
            <a:extLst>
              <a:ext uri="{FF2B5EF4-FFF2-40B4-BE49-F238E27FC236}">
                <a16:creationId xmlns:a16="http://schemas.microsoft.com/office/drawing/2014/main" id="{DDEEDF71-E56D-AAA1-AAF7-14873DB47A35}"/>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effectLst/>
                <a:latin typeface="Calibri" panose="020F0502020204030204" pitchFamily="34" charset="0"/>
                <a:ea typeface="Calibri" panose="020F0502020204030204" pitchFamily="34" charset="0"/>
                <a:cs typeface="Calibri" panose="020F0502020204030204" pitchFamily="34" charset="0"/>
              </a:rPr>
              <a:t>This data can be used to discover cost-cutting opportunities, such as promoting the use of generic medications or negotiating cheaper prices with manufacturers</a:t>
            </a:r>
            <a:r>
              <a:rPr lang="en-US" sz="1600" dirty="0">
                <a:solidFill>
                  <a:srgbClr val="1F2D29"/>
                </a:solidFill>
                <a:effectLst/>
                <a:latin typeface="Calibri" panose="020F0502020204030204" pitchFamily="34" charset="0"/>
                <a:cs typeface="Calibri" panose="020F0502020204030204" pitchFamily="34" charset="0"/>
              </a:rPr>
              <a:t> </a:t>
            </a:r>
          </a:p>
          <a:p>
            <a:r>
              <a:rPr lang="en-US" sz="1600" kern="100" dirty="0">
                <a:solidFill>
                  <a:srgbClr val="1F2D29"/>
                </a:solidFill>
                <a:effectLst/>
                <a:latin typeface="Calibri" panose="020F0502020204030204" pitchFamily="34" charset="0"/>
                <a:ea typeface="Calibri" panose="020F0502020204030204" pitchFamily="34" charset="0"/>
                <a:cs typeface="Times New Roman" panose="02020603050405020304" pitchFamily="18" charset="0"/>
              </a:rPr>
              <a:t>By studying these spending trends and patterns we can identify the areas that has limited access to certain drugs, which might lead to opportunities for improving policy measures that improve patient outcomes.</a:t>
            </a:r>
          </a:p>
          <a:p>
            <a:r>
              <a:rPr lang="en-US" sz="1600" dirty="0">
                <a:solidFill>
                  <a:srgbClr val="1F2D29"/>
                </a:solidFill>
                <a:effectLst/>
                <a:latin typeface="Calibri" panose="020F0502020204030204" pitchFamily="34" charset="0"/>
                <a:ea typeface="Calibri" panose="020F0502020204030204" pitchFamily="34" charset="0"/>
                <a:cs typeface="Times New Roman" panose="02020603050405020304" pitchFamily="18" charset="0"/>
              </a:rPr>
              <a:t>This study will help the organization to implement new pricing policies which are dependent on the utilization of healthcare services by patients and the patient outcomes</a:t>
            </a:r>
            <a:r>
              <a:rPr lang="en-US" sz="1600" dirty="0">
                <a:solidFill>
                  <a:srgbClr val="1F2D29"/>
                </a:solidFill>
                <a:effectLst/>
              </a:rPr>
              <a:t> </a:t>
            </a:r>
            <a:endParaRPr lang="en-US" sz="1600" dirty="0">
              <a:solidFill>
                <a:srgbClr val="1F2D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232856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2">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44">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6" name="Rectangle 46">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7" name="Rectangle 48">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0B534-CBE6-4E08-230B-46C85C67D6B4}"/>
              </a:ext>
            </a:extLst>
          </p:cNvPr>
          <p:cNvSpPr>
            <a:spLocks noGrp="1"/>
          </p:cNvSpPr>
          <p:nvPr>
            <p:ph type="title"/>
          </p:nvPr>
        </p:nvSpPr>
        <p:spPr>
          <a:xfrm>
            <a:off x="2250081" y="808056"/>
            <a:ext cx="8006760" cy="1518934"/>
          </a:xfrm>
        </p:spPr>
        <p:txBody>
          <a:bodyPr anchor="t">
            <a:normAutofit/>
          </a:bodyPr>
          <a:lstStyle/>
          <a:p>
            <a:pPr algn="l"/>
            <a:r>
              <a:rPr lang="en-US" sz="5000">
                <a:solidFill>
                  <a:schemeClr val="tx2"/>
                </a:solidFill>
              </a:rPr>
              <a:t>Data Quality Issues</a:t>
            </a:r>
          </a:p>
        </p:txBody>
      </p:sp>
      <p:sp>
        <p:nvSpPr>
          <p:cNvPr id="53" name="Right Triangle 52">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706CA6-C1D5-AA38-61EB-526ABD99A0D7}"/>
              </a:ext>
            </a:extLst>
          </p:cNvPr>
          <p:cNvSpPr>
            <a:spLocks noGrp="1"/>
          </p:cNvSpPr>
          <p:nvPr>
            <p:ph idx="1"/>
          </p:nvPr>
        </p:nvSpPr>
        <p:spPr>
          <a:xfrm>
            <a:off x="2250080" y="2547708"/>
            <a:ext cx="8006760" cy="3502235"/>
          </a:xfrm>
        </p:spPr>
        <p:txBody>
          <a:bodyPr anchor="ctr">
            <a:normAutofit/>
          </a:bodyPr>
          <a:lstStyle/>
          <a:p>
            <a:r>
              <a:rPr lang="en-US">
                <a:solidFill>
                  <a:schemeClr val="tx2"/>
                </a:solidFill>
              </a:rPr>
              <a:t>Doesn’t represent the entire population; only a subset</a:t>
            </a:r>
          </a:p>
          <a:p>
            <a:r>
              <a:rPr lang="en-US">
                <a:solidFill>
                  <a:schemeClr val="tx2"/>
                </a:solidFill>
              </a:rPr>
              <a:t>Only contains data from 2018 and does not allow comparison between years prior</a:t>
            </a:r>
          </a:p>
          <a:p>
            <a:r>
              <a:rPr lang="en-US">
                <a:solidFill>
                  <a:schemeClr val="tx2"/>
                </a:solidFill>
              </a:rPr>
              <a:t>Data privacy – dataset contains sensitive data and the data security should be taken seriously </a:t>
            </a:r>
          </a:p>
        </p:txBody>
      </p:sp>
      <p:sp>
        <p:nvSpPr>
          <p:cNvPr id="55" name="Rectangle 54">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34935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5BD1C-C013-7282-E3C7-F80E933A250E}"/>
              </a:ext>
            </a:extLst>
          </p:cNvPr>
          <p:cNvSpPr>
            <a:spLocks noGrp="1"/>
          </p:cNvSpPr>
          <p:nvPr>
            <p:ph type="title"/>
          </p:nvPr>
        </p:nvSpPr>
        <p:spPr>
          <a:xfrm>
            <a:off x="2250081" y="808056"/>
            <a:ext cx="8006760" cy="1518934"/>
          </a:xfrm>
        </p:spPr>
        <p:txBody>
          <a:bodyPr anchor="t">
            <a:normAutofit/>
          </a:bodyPr>
          <a:lstStyle/>
          <a:p>
            <a:pPr algn="l"/>
            <a:r>
              <a:rPr lang="en-US" sz="5000">
                <a:solidFill>
                  <a:schemeClr val="tx2"/>
                </a:solidFill>
              </a:rPr>
              <a:t>Meta Data</a:t>
            </a:r>
          </a:p>
        </p:txBody>
      </p:sp>
      <p:sp>
        <p:nvSpPr>
          <p:cNvPr id="41" name="Right Triangle 40">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7CD31A-ECF5-A0B0-4C1B-F694F1C6ECB6}"/>
              </a:ext>
            </a:extLst>
          </p:cNvPr>
          <p:cNvSpPr>
            <a:spLocks noGrp="1"/>
          </p:cNvSpPr>
          <p:nvPr>
            <p:ph idx="1"/>
          </p:nvPr>
        </p:nvSpPr>
        <p:spPr>
          <a:xfrm>
            <a:off x="2250080" y="2547708"/>
            <a:ext cx="8006760" cy="3502235"/>
          </a:xfrm>
        </p:spPr>
        <p:txBody>
          <a:bodyPr anchor="ctr">
            <a:normAutofit/>
          </a:bodyPr>
          <a:lstStyle/>
          <a:p>
            <a:r>
              <a:rPr lang="en-US" dirty="0">
                <a:solidFill>
                  <a:schemeClr val="tx2"/>
                </a:solidFill>
              </a:rPr>
              <a:t>Variety of different data types</a:t>
            </a:r>
          </a:p>
          <a:p>
            <a:r>
              <a:rPr lang="en-US" dirty="0">
                <a:solidFill>
                  <a:schemeClr val="tx2"/>
                </a:solidFill>
              </a:rPr>
              <a:t>Numerical is the most common data type</a:t>
            </a:r>
          </a:p>
          <a:p>
            <a:r>
              <a:rPr lang="en-US" dirty="0">
                <a:solidFill>
                  <a:schemeClr val="tx2"/>
                </a:solidFill>
              </a:rPr>
              <a:t>Followed by Boolean and string values appear as well</a:t>
            </a:r>
          </a:p>
        </p:txBody>
      </p:sp>
      <p:sp>
        <p:nvSpPr>
          <p:cNvPr id="43" name="Rectangle 42">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3641536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2E7443F3-FE37-7570-B103-49D6FDA9F7D6}"/>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Conclusion</a:t>
            </a:r>
          </a:p>
        </p:txBody>
      </p:sp>
      <p:sp>
        <p:nvSpPr>
          <p:cNvPr id="3" name="Content Placeholder 2">
            <a:extLst>
              <a:ext uri="{FF2B5EF4-FFF2-40B4-BE49-F238E27FC236}">
                <a16:creationId xmlns:a16="http://schemas.microsoft.com/office/drawing/2014/main" id="{02E3C367-2134-6D78-B9C4-2D21D31E031E}"/>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To conclude this analysis can give significant insights into their spending patterns, provide cost-cutting opportunities, reconsider policies, promote the use of generic medicines, and develop strategies that promote patient healthcare and benefits outcomes.</a:t>
            </a:r>
          </a:p>
        </p:txBody>
      </p:sp>
    </p:spTree>
    <p:extLst>
      <p:ext uri="{BB962C8B-B14F-4D97-AF65-F5344CB8AC3E}">
        <p14:creationId xmlns:p14="http://schemas.microsoft.com/office/powerpoint/2010/main" val="314317299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9944F-B514-1F3C-53AC-EC3BDF4747A5}"/>
              </a:ext>
            </a:extLst>
          </p:cNvPr>
          <p:cNvSpPr>
            <a:spLocks noGrp="1"/>
          </p:cNvSpPr>
          <p:nvPr>
            <p:ph type="title"/>
          </p:nvPr>
        </p:nvSpPr>
        <p:spPr>
          <a:xfrm>
            <a:off x="2250081" y="808056"/>
            <a:ext cx="8006760" cy="1518934"/>
          </a:xfrm>
        </p:spPr>
        <p:txBody>
          <a:bodyPr anchor="t">
            <a:normAutofit/>
          </a:bodyPr>
          <a:lstStyle/>
          <a:p>
            <a:pPr algn="l"/>
            <a:r>
              <a:rPr lang="en-US" sz="5000" dirty="0">
                <a:solidFill>
                  <a:schemeClr val="tx2"/>
                </a:solidFill>
              </a:rPr>
              <a:t>Lessons learnt</a:t>
            </a:r>
          </a:p>
        </p:txBody>
      </p:sp>
      <p:sp>
        <p:nvSpPr>
          <p:cNvPr id="18" name="Right Triangle 17">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63E720-A7AA-042F-D3E7-BA6B0ED35677}"/>
              </a:ext>
            </a:extLst>
          </p:cNvPr>
          <p:cNvSpPr>
            <a:spLocks noGrp="1"/>
          </p:cNvSpPr>
          <p:nvPr>
            <p:ph idx="1"/>
          </p:nvPr>
        </p:nvSpPr>
        <p:spPr>
          <a:xfrm>
            <a:off x="2250080" y="2547708"/>
            <a:ext cx="8006760" cy="3502235"/>
          </a:xfrm>
        </p:spPr>
        <p:txBody>
          <a:bodyPr anchor="ctr">
            <a:normAutofit/>
          </a:bodyPr>
          <a:lstStyle/>
          <a:p>
            <a:r>
              <a:rPr lang="en-US" dirty="0">
                <a:solidFill>
                  <a:schemeClr val="tx2"/>
                </a:solidFill>
              </a:rPr>
              <a:t>Realized the importance of using various big data technologies for analysis.</a:t>
            </a:r>
          </a:p>
          <a:p>
            <a:r>
              <a:rPr lang="en-US" dirty="0">
                <a:solidFill>
                  <a:schemeClr val="tx2"/>
                </a:solidFill>
              </a:rPr>
              <a:t>How dashboards help in summarizing the data.</a:t>
            </a:r>
          </a:p>
          <a:p>
            <a:r>
              <a:rPr lang="en-US" dirty="0">
                <a:solidFill>
                  <a:schemeClr val="tx2"/>
                </a:solidFill>
              </a:rPr>
              <a:t>Importance of the Medicare program and how significant is to analyze the spending patterns of various manufacturers.</a:t>
            </a:r>
          </a:p>
        </p:txBody>
      </p:sp>
      <p:sp>
        <p:nvSpPr>
          <p:cNvPr id="20" name="Rectangle 19">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6600895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3B7A2158-6CEE-8E13-B702-9A53F425E453}"/>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Future works</a:t>
            </a:r>
          </a:p>
        </p:txBody>
      </p:sp>
      <p:sp>
        <p:nvSpPr>
          <p:cNvPr id="3" name="Content Placeholder 2">
            <a:extLst>
              <a:ext uri="{FF2B5EF4-FFF2-40B4-BE49-F238E27FC236}">
                <a16:creationId xmlns:a16="http://schemas.microsoft.com/office/drawing/2014/main" id="{4487E2CB-B847-0F11-0BFF-1576D95180EB}"/>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We can evaluate the changes in spending patterns over a longer period to identify factors resulting in changes in spending patterns.</a:t>
            </a:r>
          </a:p>
          <a:p>
            <a:r>
              <a:rPr lang="en-US" sz="1600" dirty="0">
                <a:solidFill>
                  <a:srgbClr val="1F2D29"/>
                </a:solidFill>
              </a:rPr>
              <a:t>Cost-effective analysis – To evaluate the value of drugs with their effectiveness.</a:t>
            </a:r>
          </a:p>
          <a:p>
            <a:r>
              <a:rPr lang="en-US" sz="1600" dirty="0">
                <a:solidFill>
                  <a:srgbClr val="1F2D29"/>
                </a:solidFill>
              </a:rPr>
              <a:t>Comparative analysis – Spending patterns of Medicare with other programs.</a:t>
            </a:r>
          </a:p>
          <a:p>
            <a:r>
              <a:rPr lang="en-US" sz="1600" dirty="0">
                <a:solidFill>
                  <a:srgbClr val="1F2D29"/>
                </a:solidFill>
              </a:rPr>
              <a:t>Fraud detection – such as prescribers who are unusually prescribing one drug </a:t>
            </a:r>
          </a:p>
          <a:p>
            <a:r>
              <a:rPr lang="en-US" sz="1600" dirty="0">
                <a:solidFill>
                  <a:srgbClr val="1F2D29"/>
                </a:solidFill>
              </a:rPr>
              <a:t>Patient outcome analysis – prescriptions patterns can be analyzed and how spending patterns are related with patient outcomes can be analyzed.</a:t>
            </a:r>
          </a:p>
          <a:p>
            <a:endParaRPr lang="en-US" sz="1600" dirty="0">
              <a:solidFill>
                <a:srgbClr val="1F2D29"/>
              </a:solidFill>
            </a:endParaRPr>
          </a:p>
        </p:txBody>
      </p:sp>
    </p:spTree>
    <p:extLst>
      <p:ext uri="{BB962C8B-B14F-4D97-AF65-F5344CB8AC3E}">
        <p14:creationId xmlns:p14="http://schemas.microsoft.com/office/powerpoint/2010/main" val="286698052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71AB2585-794D-F819-51D7-8217E02F2F22}"/>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Acknowledgements</a:t>
            </a:r>
          </a:p>
        </p:txBody>
      </p:sp>
      <p:sp>
        <p:nvSpPr>
          <p:cNvPr id="3" name="Content Placeholder 2">
            <a:extLst>
              <a:ext uri="{FF2B5EF4-FFF2-40B4-BE49-F238E27FC236}">
                <a16:creationId xmlns:a16="http://schemas.microsoft.com/office/drawing/2014/main" id="{48C43AB5-96FE-0627-AE01-F2231D970F8D}"/>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I would like to thank Professor Berlin for giving us this opportunity to work on a project which really has enhanced our understanding of the concepts of big data and how decisions that benefit organizations can be made from analyzing data. I would also like to thank our teaching assistant Rishika who provided support when needed.</a:t>
            </a:r>
          </a:p>
          <a:p>
            <a:r>
              <a:rPr lang="en-US" sz="1600" dirty="0">
                <a:solidFill>
                  <a:srgbClr val="1F2D29"/>
                </a:solidFill>
              </a:rPr>
              <a:t>I would like to thank my teammates for being supportive and completing the project on time without any hassle.</a:t>
            </a:r>
          </a:p>
          <a:p>
            <a:r>
              <a:rPr lang="en-US" sz="1600" dirty="0">
                <a:solidFill>
                  <a:srgbClr val="1F2D29"/>
                </a:solidFill>
              </a:rPr>
              <a:t>I would also like to thank my entire class for sharing their knowledge and input that helped us to complete our project.</a:t>
            </a:r>
          </a:p>
          <a:p>
            <a:endParaRPr lang="en-US" sz="1600" dirty="0">
              <a:solidFill>
                <a:srgbClr val="1F2D29"/>
              </a:solidFill>
            </a:endParaRPr>
          </a:p>
        </p:txBody>
      </p:sp>
    </p:spTree>
    <p:extLst>
      <p:ext uri="{BB962C8B-B14F-4D97-AF65-F5344CB8AC3E}">
        <p14:creationId xmlns:p14="http://schemas.microsoft.com/office/powerpoint/2010/main" val="217395653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Oval 38">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F4AFD4F0-08EC-0CFB-095E-5F8AAF81264F}"/>
              </a:ext>
            </a:extLst>
          </p:cNvPr>
          <p:cNvSpPr>
            <a:spLocks noGrp="1"/>
          </p:cNvSpPr>
          <p:nvPr>
            <p:ph type="title"/>
          </p:nvPr>
        </p:nvSpPr>
        <p:spPr>
          <a:xfrm>
            <a:off x="2611808" y="1022548"/>
            <a:ext cx="7958331" cy="1308063"/>
          </a:xfrm>
        </p:spPr>
        <p:txBody>
          <a:bodyPr anchor="b">
            <a:normAutofit/>
          </a:bodyPr>
          <a:lstStyle/>
          <a:p>
            <a:pPr algn="l"/>
            <a:r>
              <a:rPr lang="en-US" sz="4400">
                <a:solidFill>
                  <a:srgbClr val="1F2D29"/>
                </a:solidFill>
              </a:rPr>
              <a:t>Background</a:t>
            </a:r>
          </a:p>
        </p:txBody>
      </p:sp>
      <p:sp>
        <p:nvSpPr>
          <p:cNvPr id="3" name="Content Placeholder 2">
            <a:extLst>
              <a:ext uri="{FF2B5EF4-FFF2-40B4-BE49-F238E27FC236}">
                <a16:creationId xmlns:a16="http://schemas.microsoft.com/office/drawing/2014/main" id="{79C5F23A-A4C0-605F-9ACA-F41CC9D8F078}"/>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Medicare Part D is a prescription drug coverage program offered by the US government to eligible individuals. Medicare Part D helps patients cover the cost of prescription drugs.</a:t>
            </a:r>
          </a:p>
          <a:p>
            <a:r>
              <a:rPr lang="en-US" sz="1600" dirty="0">
                <a:solidFill>
                  <a:srgbClr val="1F2D29"/>
                </a:solidFill>
              </a:rPr>
              <a:t>Analysis of Medicare Part D spending by prescription dataset will help us identify the biggest spending trends and patterns of manufacturers.</a:t>
            </a:r>
          </a:p>
          <a:p>
            <a:r>
              <a:rPr lang="en-US" sz="1600" dirty="0">
                <a:solidFill>
                  <a:srgbClr val="1F2D29"/>
                </a:solidFill>
              </a:rPr>
              <a:t>Helps to determine the best pricing policies for various medical products and helps government identifies ways to cut cost</a:t>
            </a:r>
          </a:p>
          <a:p>
            <a:pPr marL="0" indent="0">
              <a:buNone/>
            </a:pPr>
            <a:endParaRPr lang="en-US" sz="1600" dirty="0">
              <a:solidFill>
                <a:srgbClr val="1F2D29"/>
              </a:solidFill>
            </a:endParaRPr>
          </a:p>
        </p:txBody>
      </p:sp>
    </p:spTree>
    <p:extLst>
      <p:ext uri="{BB962C8B-B14F-4D97-AF65-F5344CB8AC3E}">
        <p14:creationId xmlns:p14="http://schemas.microsoft.com/office/powerpoint/2010/main" val="73539217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3" name="Rectangle 22">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3ABC7-5E46-2A6A-A517-B36428AF6C77}"/>
              </a:ext>
            </a:extLst>
          </p:cNvPr>
          <p:cNvSpPr>
            <a:spLocks noGrp="1"/>
          </p:cNvSpPr>
          <p:nvPr>
            <p:ph type="title"/>
          </p:nvPr>
        </p:nvSpPr>
        <p:spPr>
          <a:xfrm>
            <a:off x="2250081" y="808056"/>
            <a:ext cx="8006760" cy="1518934"/>
          </a:xfrm>
        </p:spPr>
        <p:txBody>
          <a:bodyPr anchor="t">
            <a:normAutofit/>
          </a:bodyPr>
          <a:lstStyle/>
          <a:p>
            <a:pPr algn="l"/>
            <a:r>
              <a:rPr lang="en-US" sz="5000">
                <a:solidFill>
                  <a:schemeClr val="tx2"/>
                </a:solidFill>
              </a:rPr>
              <a:t>References</a:t>
            </a:r>
          </a:p>
        </p:txBody>
      </p:sp>
      <p:sp>
        <p:nvSpPr>
          <p:cNvPr id="29" name="Right Triangle 28">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A53973-B32D-0E28-E09B-4E50C1F2395C}"/>
              </a:ext>
            </a:extLst>
          </p:cNvPr>
          <p:cNvSpPr>
            <a:spLocks noGrp="1"/>
          </p:cNvSpPr>
          <p:nvPr>
            <p:ph idx="1"/>
          </p:nvPr>
        </p:nvSpPr>
        <p:spPr>
          <a:xfrm>
            <a:off x="2250080" y="2547708"/>
            <a:ext cx="8006760" cy="3502235"/>
          </a:xfrm>
        </p:spPr>
        <p:txBody>
          <a:bodyPr anchor="ctr">
            <a:normAutofit/>
          </a:bodyPr>
          <a:lstStyle/>
          <a:p>
            <a:pPr>
              <a:lnSpc>
                <a:spcPct val="110000"/>
              </a:lnSpc>
              <a:spcBef>
                <a:spcPts val="0"/>
              </a:spcBef>
              <a:spcAft>
                <a:spcPts val="0"/>
              </a:spcAft>
            </a:pPr>
            <a:r>
              <a:rPr lang="en-US" sz="1700" i="1" dirty="0">
                <a:solidFill>
                  <a:schemeClr val="tx2"/>
                </a:solidFill>
                <a:effectLst/>
                <a:latin typeface="Times New Roman" panose="02020603050405020304" pitchFamily="18" charset="0"/>
                <a:ea typeface="Times New Roman" panose="02020603050405020304" pitchFamily="18" charset="0"/>
              </a:rPr>
              <a:t>Medicare Advantage/Part D Contract and Enrollment Data | CMS. (2023, March 20). Www.cms.gov. </a:t>
            </a:r>
            <a:r>
              <a:rPr lang="en-US" sz="1700" i="1" u="sng" dirty="0">
                <a:solidFill>
                  <a:schemeClr val="tx2"/>
                </a:solidFill>
                <a:effectLst/>
                <a:latin typeface="Times New Roman" panose="02020603050405020304" pitchFamily="18" charset="0"/>
                <a:ea typeface="Times New Roman" panose="02020603050405020304" pitchFamily="18" charset="0"/>
                <a:hlinkClick r:id="rId3"/>
              </a:rPr>
              <a:t>https://www.cms.gov/research-statistics-data-and-systems/statistics-trends-and-reports/mcradvpartdenroldata</a:t>
            </a:r>
            <a:endParaRPr lang="en-US" sz="1700" dirty="0">
              <a:solidFill>
                <a:schemeClr val="tx2"/>
              </a:solidFill>
              <a:effectLst/>
              <a:latin typeface="Times New Roman" panose="02020603050405020304" pitchFamily="18" charset="0"/>
              <a:ea typeface="Times New Roman" panose="02020603050405020304" pitchFamily="18" charset="0"/>
            </a:endParaRPr>
          </a:p>
          <a:p>
            <a:pPr>
              <a:lnSpc>
                <a:spcPct val="110000"/>
              </a:lnSpc>
              <a:spcBef>
                <a:spcPts val="0"/>
              </a:spcBef>
              <a:spcAft>
                <a:spcPts val="0"/>
              </a:spcAft>
            </a:pPr>
            <a:r>
              <a:rPr lang="en-US" sz="1700" i="1" dirty="0">
                <a:solidFill>
                  <a:schemeClr val="tx2"/>
                </a:solidFill>
                <a:effectLst/>
                <a:latin typeface="Times New Roman" panose="02020603050405020304" pitchFamily="18" charset="0"/>
                <a:ea typeface="Times New Roman" panose="02020603050405020304" pitchFamily="18" charset="0"/>
              </a:rPr>
              <a:t>Centers for Medicare and Medicaid Services. (2019). About CMS | CMS. Cms.gov. </a:t>
            </a:r>
            <a:r>
              <a:rPr lang="en-US" sz="1700" i="1" u="sng" dirty="0">
                <a:solidFill>
                  <a:schemeClr val="tx2"/>
                </a:solidFill>
                <a:effectLst/>
                <a:latin typeface="Times New Roman" panose="02020603050405020304" pitchFamily="18" charset="0"/>
                <a:ea typeface="Times New Roman" panose="02020603050405020304" pitchFamily="18" charset="0"/>
                <a:hlinkClick r:id="rId4"/>
              </a:rPr>
              <a:t>https://www.cms.gov/About-CMS/About-CMS</a:t>
            </a:r>
            <a:endParaRPr lang="en-US" sz="1700" dirty="0">
              <a:solidFill>
                <a:schemeClr val="tx2"/>
              </a:solidFill>
              <a:effectLst/>
              <a:latin typeface="Times New Roman" panose="02020603050405020304" pitchFamily="18" charset="0"/>
              <a:ea typeface="Times New Roman" panose="02020603050405020304" pitchFamily="18" charset="0"/>
            </a:endParaRPr>
          </a:p>
          <a:p>
            <a:pPr>
              <a:lnSpc>
                <a:spcPct val="110000"/>
              </a:lnSpc>
              <a:spcBef>
                <a:spcPts val="0"/>
              </a:spcBef>
              <a:spcAft>
                <a:spcPts val="0"/>
              </a:spcAft>
            </a:pPr>
            <a:r>
              <a:rPr lang="en-US" sz="1700" i="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Centers for Medicare &amp; Medicaid Services. (2021). Medicare Part D Drug Spending Dashboard. </a:t>
            </a:r>
            <a:r>
              <a:rPr lang="en-US" sz="1700" i="1"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https://www.cms.gov/Research-Statistics-Data-and-Systems/Statistics-Trends-and-Reports/Information-on-Prescription-Drugs/index</a:t>
            </a:r>
            <a:endParaRPr lang="en-US" sz="1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0"/>
              </a:spcBef>
              <a:spcAft>
                <a:spcPts val="0"/>
              </a:spcAft>
            </a:pPr>
            <a:r>
              <a:rPr lang="en-US" sz="1700" i="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National Institutes of Health. (2021). De-identification and Re-identification of Protected Health Information.</a:t>
            </a:r>
            <a:endParaRPr lang="en-US" sz="1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endParaRPr lang="en-US" sz="1700" dirty="0">
              <a:solidFill>
                <a:schemeClr val="tx2"/>
              </a:solidFill>
            </a:endParaRPr>
          </a:p>
        </p:txBody>
      </p:sp>
      <p:sp>
        <p:nvSpPr>
          <p:cNvPr id="31" name="Rectangle 30">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4851164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0698B-9D18-62EE-6FA5-ABE5CEE7185E}"/>
              </a:ext>
            </a:extLst>
          </p:cNvPr>
          <p:cNvSpPr>
            <a:spLocks noGrp="1"/>
          </p:cNvSpPr>
          <p:nvPr>
            <p:ph type="title"/>
          </p:nvPr>
        </p:nvSpPr>
        <p:spPr>
          <a:xfrm>
            <a:off x="2250081" y="808056"/>
            <a:ext cx="8006760" cy="1518934"/>
          </a:xfrm>
        </p:spPr>
        <p:txBody>
          <a:bodyPr anchor="t">
            <a:normAutofit/>
          </a:bodyPr>
          <a:lstStyle/>
          <a:p>
            <a:pPr algn="l"/>
            <a:r>
              <a:rPr lang="en-US" sz="5000" dirty="0">
                <a:solidFill>
                  <a:schemeClr val="tx2"/>
                </a:solidFill>
              </a:rPr>
              <a:t>References</a:t>
            </a:r>
          </a:p>
        </p:txBody>
      </p:sp>
      <p:sp>
        <p:nvSpPr>
          <p:cNvPr id="18" name="Right Triangle 17">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B8956B-9D88-4663-B736-894D2EE9F8B3}"/>
              </a:ext>
            </a:extLst>
          </p:cNvPr>
          <p:cNvSpPr>
            <a:spLocks noGrp="1"/>
          </p:cNvSpPr>
          <p:nvPr>
            <p:ph idx="1"/>
          </p:nvPr>
        </p:nvSpPr>
        <p:spPr>
          <a:xfrm>
            <a:off x="2250080" y="2547708"/>
            <a:ext cx="8006760" cy="3502235"/>
          </a:xfrm>
        </p:spPr>
        <p:txBody>
          <a:bodyPr anchor="ctr">
            <a:normAutofit/>
          </a:bodyPr>
          <a:lstStyle/>
          <a:p>
            <a:pPr algn="just">
              <a:lnSpc>
                <a:spcPct val="200000"/>
              </a:lnSpc>
              <a:spcBef>
                <a:spcPts val="0"/>
              </a:spcBef>
              <a:spcAft>
                <a:spcPts val="0"/>
              </a:spcAft>
            </a:pPr>
            <a:r>
              <a:rPr lang="en-US" sz="2000" i="1" u="sng"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https://privacyruleandresearch.nih.gov/pr_08.asp</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Bef>
                <a:spcPts val="0"/>
              </a:spcBef>
              <a:spcAft>
                <a:spcPts val="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Apache Hadoop. (n.d.). Retrieved April 21, 2023, from</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Bef>
                <a:spcPts val="0"/>
              </a:spcBef>
              <a:spcAft>
                <a:spcPts val="0"/>
              </a:spcAft>
            </a:pPr>
            <a:r>
              <a:rPr lang="en-US" sz="20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https://hadoop.apache.org/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Bef>
                <a:spcPts val="0"/>
              </a:spcBef>
              <a:spcAft>
                <a:spcPts val="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Google. (n.d.). </a:t>
            </a:r>
            <a:r>
              <a:rPr lang="en-US" sz="2000" i="1" kern="0" dirty="0" err="1">
                <a:effectLst/>
                <a:latin typeface="Times New Roman" panose="02020603050405020304" pitchFamily="18" charset="0"/>
                <a:ea typeface="Times New Roman" panose="02020603050405020304" pitchFamily="18" charset="0"/>
                <a:cs typeface="Times New Roman" panose="02020603050405020304" pitchFamily="18" charset="0"/>
              </a:rPr>
              <a:t>Dataproc</a:t>
            </a:r>
            <a:r>
              <a:rPr lang="en-US" sz="2000" i="1" kern="0" dirty="0">
                <a:effectLst/>
                <a:latin typeface="Times New Roman" panose="02020603050405020304" pitchFamily="18" charset="0"/>
                <a:ea typeface="Times New Roman" panose="02020603050405020304" pitchFamily="18" charset="0"/>
                <a:cs typeface="Times New Roman" panose="02020603050405020304" pitchFamily="18" charset="0"/>
              </a:rPr>
              <a:t>  |  google cloud</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Google. Retrieved April 21, 2023, from </a:t>
            </a:r>
            <a:r>
              <a:rPr lang="en-US" sz="20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https://cloud.google.com/dataproc</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2"/>
              </a:solidFill>
            </a:endParaRPr>
          </a:p>
        </p:txBody>
      </p:sp>
      <p:sp>
        <p:nvSpPr>
          <p:cNvPr id="20" name="Rectangle 19">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7390072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B7091A-7E9C-45E8-B4B8-831F07A25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A7EE626-B530-46D6-8DFA-F7CCBAB93F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E16B9833-CCDE-4DEF-8D9C-0374880A5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BC2CC7F6-4DA9-40BE-9788-4ED6B0A85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AD098DBD-F19D-467D-BA4D-814BD652E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FEF6C70E-8448-40F4-8AFA-2E982338C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7D19D7C0-F38C-94EB-E236-D6F3CD9710F5}"/>
              </a:ext>
            </a:extLst>
          </p:cNvPr>
          <p:cNvPicPr>
            <a:picLocks noGrp="1" noChangeAspect="1"/>
          </p:cNvPicPr>
          <p:nvPr>
            <p:ph idx="1"/>
          </p:nvPr>
        </p:nvPicPr>
        <p:blipFill rotWithShape="1">
          <a:blip r:embed="rId5"/>
          <a:srcRect t="13564" b="11436"/>
          <a:stretch/>
        </p:blipFill>
        <p:spPr>
          <a:xfrm>
            <a:off x="20" y="10"/>
            <a:ext cx="12191980" cy="6857990"/>
          </a:xfrm>
          <a:prstGeom prst="rect">
            <a:avLst/>
          </a:prstGeom>
        </p:spPr>
      </p:pic>
    </p:spTree>
    <p:extLst>
      <p:ext uri="{BB962C8B-B14F-4D97-AF65-F5344CB8AC3E}">
        <p14:creationId xmlns:p14="http://schemas.microsoft.com/office/powerpoint/2010/main" val="221485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5" name="Rectangle 44">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8FF16-2141-EB34-FAA3-9313E295A49E}"/>
              </a:ext>
            </a:extLst>
          </p:cNvPr>
          <p:cNvSpPr>
            <a:spLocks noGrp="1"/>
          </p:cNvSpPr>
          <p:nvPr>
            <p:ph type="title"/>
          </p:nvPr>
        </p:nvSpPr>
        <p:spPr>
          <a:xfrm>
            <a:off x="2250081" y="808056"/>
            <a:ext cx="8006760" cy="1518934"/>
          </a:xfrm>
        </p:spPr>
        <p:txBody>
          <a:bodyPr anchor="t">
            <a:normAutofit/>
          </a:bodyPr>
          <a:lstStyle/>
          <a:p>
            <a:pPr algn="l"/>
            <a:r>
              <a:rPr lang="en-US" sz="5000">
                <a:solidFill>
                  <a:schemeClr val="tx2"/>
                </a:solidFill>
              </a:rPr>
              <a:t>Objectives</a:t>
            </a:r>
          </a:p>
        </p:txBody>
      </p:sp>
      <p:sp>
        <p:nvSpPr>
          <p:cNvPr id="51" name="Right Triangle 50">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0573CEAD-031F-A056-6F8C-59F705C2DD06}"/>
              </a:ext>
            </a:extLst>
          </p:cNvPr>
          <p:cNvSpPr>
            <a:spLocks noGrp="1"/>
          </p:cNvSpPr>
          <p:nvPr>
            <p:ph idx="1"/>
          </p:nvPr>
        </p:nvSpPr>
        <p:spPr>
          <a:xfrm>
            <a:off x="2250080" y="2547708"/>
            <a:ext cx="8006760" cy="3502235"/>
          </a:xfrm>
        </p:spPr>
        <p:txBody>
          <a:bodyPr anchor="ctr">
            <a:normAutofit/>
          </a:bodyPr>
          <a:lstStyle/>
          <a:p>
            <a:r>
              <a:rPr lang="en-US">
                <a:solidFill>
                  <a:schemeClr val="tx2"/>
                </a:solidFill>
              </a:rPr>
              <a:t>The Goal of analyzing Medicare Part D spending by drug is to look into the program's spending patterns for beneficiaries enrolled in the Part D prescription drug plan. By doing so, the study hopes to shed light on spending trends and variations over time. It also aims to assess the program's effectiveness in providing disabled and senior citizens with affordable access to Medicare Part D prescription drugs.</a:t>
            </a:r>
          </a:p>
        </p:txBody>
      </p:sp>
      <p:sp>
        <p:nvSpPr>
          <p:cNvPr id="53" name="Rectangle 52">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5056326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58962F2F-4180-D98D-DC96-E3E1D6F33255}"/>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DATASET</a:t>
            </a:r>
          </a:p>
        </p:txBody>
      </p:sp>
      <p:sp>
        <p:nvSpPr>
          <p:cNvPr id="3" name="Content Placeholder 2">
            <a:extLst>
              <a:ext uri="{FF2B5EF4-FFF2-40B4-BE49-F238E27FC236}">
                <a16:creationId xmlns:a16="http://schemas.microsoft.com/office/drawing/2014/main" id="{7FB6A1A1-34F4-F7ED-1F46-A4DF9C861B57}"/>
              </a:ext>
            </a:extLst>
          </p:cNvPr>
          <p:cNvSpPr>
            <a:spLocks noGrp="1"/>
          </p:cNvSpPr>
          <p:nvPr>
            <p:ph idx="1"/>
          </p:nvPr>
        </p:nvSpPr>
        <p:spPr>
          <a:xfrm>
            <a:off x="2302933" y="2641604"/>
            <a:ext cx="7621606" cy="3682996"/>
          </a:xfrm>
        </p:spPr>
        <p:txBody>
          <a:bodyPr anchor="t">
            <a:normAutofit/>
          </a:bodyPr>
          <a:lstStyle/>
          <a:p>
            <a:r>
              <a:rPr lang="en-US" sz="1800" b="0" i="0" u="none" strike="noStrike" baseline="0" dirty="0">
                <a:solidFill>
                  <a:srgbClr val="000000"/>
                </a:solidFill>
                <a:latin typeface="Calibri" panose="020F0502020204030204" pitchFamily="34" charset="0"/>
              </a:rPr>
              <a:t>The dataset for Medicare Part D by Medication includes information on the cost of medications prescribed by doctors and other healthcare professionals to patients enrolled in the Medicare Part D program. </a:t>
            </a:r>
          </a:p>
          <a:p>
            <a:r>
              <a:rPr lang="en-US" sz="1800" dirty="0">
                <a:solidFill>
                  <a:srgbClr val="000000"/>
                </a:solidFill>
                <a:latin typeface="Calibri" panose="020F0502020204030204" pitchFamily="34" charset="0"/>
              </a:rPr>
              <a:t>It focuses on average spending per dosage unit and changes in average spending per dosage unit over time.</a:t>
            </a:r>
          </a:p>
          <a:p>
            <a:r>
              <a:rPr lang="en-US" sz="1800" dirty="0">
                <a:solidFill>
                  <a:srgbClr val="1F2D29"/>
                </a:solidFill>
              </a:rPr>
              <a:t>Drug spending metrics for Part D drugs are based on the gross drug cost, which represents total spending for the prescription claim, including Medicare, plan, and beneficiary payments. </a:t>
            </a:r>
          </a:p>
          <a:p>
            <a:r>
              <a:rPr lang="en-US" sz="1800" dirty="0">
                <a:solidFill>
                  <a:srgbClr val="1F2D29"/>
                </a:solidFill>
              </a:rPr>
              <a:t>The dataset has 45 rows and 13,752 columns.</a:t>
            </a:r>
          </a:p>
        </p:txBody>
      </p:sp>
    </p:spTree>
    <p:extLst>
      <p:ext uri="{BB962C8B-B14F-4D97-AF65-F5344CB8AC3E}">
        <p14:creationId xmlns:p14="http://schemas.microsoft.com/office/powerpoint/2010/main" val="380622068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E85CB0DA-AD4A-03F9-1D1D-A4AEE49A4543}"/>
              </a:ext>
            </a:extLst>
          </p:cNvPr>
          <p:cNvSpPr>
            <a:spLocks noGrp="1"/>
          </p:cNvSpPr>
          <p:nvPr>
            <p:ph type="title"/>
          </p:nvPr>
        </p:nvSpPr>
        <p:spPr>
          <a:xfrm>
            <a:off x="2611808" y="1022548"/>
            <a:ext cx="7958331" cy="1308063"/>
          </a:xfrm>
        </p:spPr>
        <p:txBody>
          <a:bodyPr anchor="b">
            <a:normAutofit/>
          </a:bodyPr>
          <a:lstStyle/>
          <a:p>
            <a:pPr algn="l"/>
            <a:endParaRPr lang="en-US" sz="4400">
              <a:solidFill>
                <a:srgbClr val="1F2D29"/>
              </a:solidFill>
            </a:endParaRPr>
          </a:p>
        </p:txBody>
      </p:sp>
      <p:pic>
        <p:nvPicPr>
          <p:cNvPr id="5" name="Content Placeholder 4">
            <a:extLst>
              <a:ext uri="{FF2B5EF4-FFF2-40B4-BE49-F238E27FC236}">
                <a16:creationId xmlns:a16="http://schemas.microsoft.com/office/drawing/2014/main" id="{2D55C855-1D2B-875B-61EB-C83E3B801092}"/>
              </a:ext>
            </a:extLst>
          </p:cNvPr>
          <p:cNvPicPr>
            <a:picLocks noGrp="1" noChangeAspect="1"/>
          </p:cNvPicPr>
          <p:nvPr>
            <p:ph idx="1"/>
          </p:nvPr>
        </p:nvPicPr>
        <p:blipFill>
          <a:blip r:embed="rId3"/>
          <a:stretch>
            <a:fillRect/>
          </a:stretch>
        </p:blipFill>
        <p:spPr>
          <a:xfrm>
            <a:off x="2303463" y="1197428"/>
            <a:ext cx="8353651" cy="5203371"/>
          </a:xfrm>
        </p:spPr>
      </p:pic>
    </p:spTree>
    <p:extLst>
      <p:ext uri="{BB962C8B-B14F-4D97-AF65-F5344CB8AC3E}">
        <p14:creationId xmlns:p14="http://schemas.microsoft.com/office/powerpoint/2010/main" val="20707717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E80E63E9-A56C-2596-2856-F0DF9E16B714}"/>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Links for dataset and data dictionary</a:t>
            </a:r>
          </a:p>
        </p:txBody>
      </p:sp>
      <p:sp>
        <p:nvSpPr>
          <p:cNvPr id="3" name="Content Placeholder 2">
            <a:extLst>
              <a:ext uri="{FF2B5EF4-FFF2-40B4-BE49-F238E27FC236}">
                <a16:creationId xmlns:a16="http://schemas.microsoft.com/office/drawing/2014/main" id="{1667B1F2-B651-7998-852A-3CC935A93D85}"/>
              </a:ext>
            </a:extLst>
          </p:cNvPr>
          <p:cNvSpPr>
            <a:spLocks noGrp="1"/>
          </p:cNvSpPr>
          <p:nvPr>
            <p:ph idx="1"/>
          </p:nvPr>
        </p:nvSpPr>
        <p:spPr>
          <a:xfrm>
            <a:off x="2302933" y="2641604"/>
            <a:ext cx="7621606" cy="3443107"/>
          </a:xfrm>
        </p:spPr>
        <p:txBody>
          <a:bodyPr anchor="t">
            <a:normAutofit/>
          </a:bodyPr>
          <a:lstStyle/>
          <a:p>
            <a:r>
              <a:rPr lang="en-US" dirty="0">
                <a:solidFill>
                  <a:srgbClr val="1F2D29"/>
                </a:solidFill>
                <a:hlinkClick r:id="rId3"/>
              </a:rPr>
              <a:t>https://catalog.data.gov/dataset/medicare-part-d-spending-by-drug-401d2</a:t>
            </a:r>
            <a:endParaRPr lang="en-US" dirty="0">
              <a:solidFill>
                <a:srgbClr val="1F2D29"/>
              </a:solidFill>
            </a:endParaRPr>
          </a:p>
          <a:p>
            <a:r>
              <a:rPr lang="en-US" dirty="0">
                <a:solidFill>
                  <a:srgbClr val="1F2D29"/>
                </a:solidFill>
                <a:hlinkClick r:id="rId4"/>
              </a:rPr>
              <a:t>https://data.cms.gov/resources/medicare-part-d-spending-by-drug-data-dictionary</a:t>
            </a:r>
            <a:endParaRPr lang="en-US" dirty="0">
              <a:solidFill>
                <a:srgbClr val="1F2D29"/>
              </a:solidFill>
            </a:endParaRPr>
          </a:p>
          <a:p>
            <a:endParaRPr lang="en-US" dirty="0">
              <a:solidFill>
                <a:srgbClr val="1F2D29"/>
              </a:solidFill>
            </a:endParaRPr>
          </a:p>
        </p:txBody>
      </p:sp>
    </p:spTree>
    <p:extLst>
      <p:ext uri="{BB962C8B-B14F-4D97-AF65-F5344CB8AC3E}">
        <p14:creationId xmlns:p14="http://schemas.microsoft.com/office/powerpoint/2010/main" val="192446940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Oval 36">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72B3EF9C-B233-3E13-48A8-2BEEF2F060E7}"/>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Time and effort required for the study</a:t>
            </a:r>
          </a:p>
        </p:txBody>
      </p:sp>
      <p:sp>
        <p:nvSpPr>
          <p:cNvPr id="3" name="Content Placeholder 2">
            <a:extLst>
              <a:ext uri="{FF2B5EF4-FFF2-40B4-BE49-F238E27FC236}">
                <a16:creationId xmlns:a16="http://schemas.microsoft.com/office/drawing/2014/main" id="{18A5A649-BA43-8ADA-8CEA-4BE1073877F5}"/>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Months to years to finish</a:t>
            </a:r>
          </a:p>
          <a:p>
            <a:r>
              <a:rPr lang="en-US" sz="1600" dirty="0">
                <a:solidFill>
                  <a:srgbClr val="1F2D29"/>
                </a:solidFill>
              </a:rPr>
              <a:t>Data collection will take the longest since data comes from many different data servers</a:t>
            </a:r>
          </a:p>
          <a:p>
            <a:r>
              <a:rPr lang="en-US" sz="1600" dirty="0">
                <a:solidFill>
                  <a:srgbClr val="1F2D29"/>
                </a:solidFill>
              </a:rPr>
              <a:t>Data cleaning will take months as well since this is a big data project and there is a lot of data to work through</a:t>
            </a:r>
          </a:p>
          <a:p>
            <a:r>
              <a:rPr lang="en-US" sz="1600" dirty="0">
                <a:solidFill>
                  <a:srgbClr val="1F2D29"/>
                </a:solidFill>
              </a:rPr>
              <a:t>Analysis will be the shortest phase</a:t>
            </a:r>
          </a:p>
          <a:p>
            <a:endParaRPr lang="en-US" sz="1600" dirty="0">
              <a:solidFill>
                <a:srgbClr val="1F2D29"/>
              </a:solidFill>
            </a:endParaRPr>
          </a:p>
          <a:p>
            <a:pPr marL="0" indent="0">
              <a:buNone/>
            </a:pPr>
            <a:endParaRPr lang="en-US" sz="1600" dirty="0">
              <a:solidFill>
                <a:srgbClr val="1F2D29"/>
              </a:solidFill>
            </a:endParaRPr>
          </a:p>
        </p:txBody>
      </p:sp>
    </p:spTree>
    <p:extLst>
      <p:ext uri="{BB962C8B-B14F-4D97-AF65-F5344CB8AC3E}">
        <p14:creationId xmlns:p14="http://schemas.microsoft.com/office/powerpoint/2010/main" val="30939429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Oval 38">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FE361A13-7EAD-6880-790A-E89B975E8390}"/>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Project Stakeholders</a:t>
            </a:r>
          </a:p>
        </p:txBody>
      </p:sp>
      <p:sp>
        <p:nvSpPr>
          <p:cNvPr id="3" name="Content Placeholder 2">
            <a:extLst>
              <a:ext uri="{FF2B5EF4-FFF2-40B4-BE49-F238E27FC236}">
                <a16:creationId xmlns:a16="http://schemas.microsoft.com/office/drawing/2014/main" id="{42101B56-983C-E521-39B5-EDD5CAC6352B}"/>
              </a:ext>
            </a:extLst>
          </p:cNvPr>
          <p:cNvSpPr>
            <a:spLocks noGrp="1"/>
          </p:cNvSpPr>
          <p:nvPr>
            <p:ph idx="1"/>
          </p:nvPr>
        </p:nvSpPr>
        <p:spPr>
          <a:xfrm>
            <a:off x="2302933" y="2641604"/>
            <a:ext cx="7621606" cy="3443107"/>
          </a:xfrm>
        </p:spPr>
        <p:txBody>
          <a:bodyPr anchor="t">
            <a:normAutofit fontScale="92500" lnSpcReduction="20000"/>
          </a:bodyPr>
          <a:lstStyle/>
          <a:p>
            <a:r>
              <a:rPr lang="en-US" sz="1600" dirty="0">
                <a:solidFill>
                  <a:srgbClr val="1F2D29"/>
                </a:solidFill>
              </a:rPr>
              <a:t>Beneficiaries of Medicare Part D – Patients who receive the drugs</a:t>
            </a:r>
          </a:p>
          <a:p>
            <a:r>
              <a:rPr lang="en-US" sz="1600" dirty="0">
                <a:solidFill>
                  <a:srgbClr val="1F2D29"/>
                </a:solidFill>
              </a:rPr>
              <a:t>Pharmaceutical companies – Companies that make part-D drugs</a:t>
            </a:r>
          </a:p>
          <a:p>
            <a:r>
              <a:rPr lang="en-US" sz="1600" dirty="0">
                <a:solidFill>
                  <a:srgbClr val="1F2D29"/>
                </a:solidFill>
              </a:rPr>
              <a:t>Health Care Providers – Prescribe these drugs </a:t>
            </a:r>
          </a:p>
          <a:p>
            <a:r>
              <a:rPr lang="en-US" sz="1600" dirty="0">
                <a:solidFill>
                  <a:srgbClr val="1F2D29"/>
                </a:solidFill>
              </a:rPr>
              <a:t>Insurance Companies - Handle the administration of Medicare Part D programs and bargain rates with drug manufacturers</a:t>
            </a:r>
          </a:p>
          <a:p>
            <a:r>
              <a:rPr lang="en-US" sz="1600" dirty="0">
                <a:solidFill>
                  <a:srgbClr val="1F2D29"/>
                </a:solidFill>
              </a:rPr>
              <a:t>Government Agencies – In charge of Managing the Medicare program</a:t>
            </a:r>
          </a:p>
          <a:p>
            <a:r>
              <a:rPr lang="en-US" sz="1600" dirty="0">
                <a:solidFill>
                  <a:srgbClr val="1F2D29"/>
                </a:solidFill>
              </a:rPr>
              <a:t>Taxpayers - have a financial stake in keeping Medicare running as efficiently as possible because they pay taxes to fund it</a:t>
            </a:r>
          </a:p>
          <a:p>
            <a:r>
              <a:rPr lang="en-US" sz="1600" dirty="0">
                <a:solidFill>
                  <a:srgbClr val="1F2D29"/>
                </a:solidFill>
              </a:rPr>
              <a:t>Research and Policy Analysts – People who evaluate the efficacy of the program.</a:t>
            </a:r>
          </a:p>
        </p:txBody>
      </p:sp>
    </p:spTree>
    <p:extLst>
      <p:ext uri="{BB962C8B-B14F-4D97-AF65-F5344CB8AC3E}">
        <p14:creationId xmlns:p14="http://schemas.microsoft.com/office/powerpoint/2010/main" val="159751046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Oval 38">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077FDCB5-170A-BDA0-9073-F0A7F0261CF8}"/>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Requirement's</a:t>
            </a:r>
          </a:p>
        </p:txBody>
      </p:sp>
      <p:sp>
        <p:nvSpPr>
          <p:cNvPr id="3" name="Content Placeholder 2">
            <a:extLst>
              <a:ext uri="{FF2B5EF4-FFF2-40B4-BE49-F238E27FC236}">
                <a16:creationId xmlns:a16="http://schemas.microsoft.com/office/drawing/2014/main" id="{ACAEC1A0-F3F7-3459-A2E9-CA3EDDE560F7}"/>
              </a:ext>
            </a:extLst>
          </p:cNvPr>
          <p:cNvSpPr>
            <a:spLocks noGrp="1"/>
          </p:cNvSpPr>
          <p:nvPr>
            <p:ph idx="1"/>
          </p:nvPr>
        </p:nvSpPr>
        <p:spPr>
          <a:xfrm>
            <a:off x="2302933" y="2641604"/>
            <a:ext cx="7621606" cy="3443107"/>
          </a:xfrm>
        </p:spPr>
        <p:txBody>
          <a:bodyPr anchor="t">
            <a:normAutofit/>
          </a:bodyPr>
          <a:lstStyle/>
          <a:p>
            <a:r>
              <a:rPr lang="en-US" sz="1600">
                <a:solidFill>
                  <a:srgbClr val="1F2D29"/>
                </a:solidFill>
              </a:rPr>
              <a:t>People – will need qualified individuals in all areas of data analytics, project managers as well as medical professionals</a:t>
            </a:r>
          </a:p>
          <a:p>
            <a:r>
              <a:rPr lang="en-US" sz="1600">
                <a:solidFill>
                  <a:srgbClr val="1F2D29"/>
                </a:solidFill>
              </a:rPr>
              <a:t>Technology – must be able to handle big data</a:t>
            </a:r>
          </a:p>
          <a:p>
            <a:r>
              <a:rPr lang="en-US" sz="1600">
                <a:solidFill>
                  <a:srgbClr val="1F2D29"/>
                </a:solidFill>
              </a:rPr>
              <a:t>Hardware – a cluster of outperforming computers, Servers, storage units, and networking hardware</a:t>
            </a:r>
          </a:p>
          <a:p>
            <a:r>
              <a:rPr lang="en-US" sz="1600">
                <a:solidFill>
                  <a:srgbClr val="1F2D29"/>
                </a:solidFill>
              </a:rPr>
              <a:t>Software - </a:t>
            </a:r>
            <a:r>
              <a:rPr lang="en-US" sz="1600">
                <a:solidFill>
                  <a:srgbClr val="1F2D29"/>
                </a:solidFill>
                <a:effectLst/>
                <a:ea typeface="Calibri" panose="020F0502020204030204" pitchFamily="34" charset="0"/>
                <a:cs typeface="Times New Roman" panose="02020603050405020304" pitchFamily="18" charset="0"/>
              </a:rPr>
              <a:t>Hadoop, Spark, Hive, Pig, and NoSQL databases, etc.</a:t>
            </a:r>
            <a:endParaRPr lang="en-US" sz="1600">
              <a:solidFill>
                <a:srgbClr val="1F2D29"/>
              </a:solidFill>
            </a:endParaRPr>
          </a:p>
        </p:txBody>
      </p:sp>
    </p:spTree>
    <p:extLst>
      <p:ext uri="{BB962C8B-B14F-4D97-AF65-F5344CB8AC3E}">
        <p14:creationId xmlns:p14="http://schemas.microsoft.com/office/powerpoint/2010/main" val="44002028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{3319383A-2D1A-794B-9744-BF74CE98AA14}tf16401378</Template>
  <TotalTime>654</TotalTime>
  <Words>1144</Words>
  <Application>Microsoft Office PowerPoint</Application>
  <PresentationFormat>Widescreen</PresentationFormat>
  <Paragraphs>91</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MS Shell Dlg 2</vt:lpstr>
      <vt:lpstr>Times New Roman</vt:lpstr>
      <vt:lpstr>Wingdings</vt:lpstr>
      <vt:lpstr>Wingdings 3</vt:lpstr>
      <vt:lpstr>Madison</vt:lpstr>
      <vt:lpstr>Analysis of the Medicare Part D Spending by Prescription  </vt:lpstr>
      <vt:lpstr>Background</vt:lpstr>
      <vt:lpstr>Objectives</vt:lpstr>
      <vt:lpstr>DATASET</vt:lpstr>
      <vt:lpstr>PowerPoint Presentation</vt:lpstr>
      <vt:lpstr>Links for dataset and data dictionary</vt:lpstr>
      <vt:lpstr>Time and effort required for the study</vt:lpstr>
      <vt:lpstr>Project Stakeholders</vt:lpstr>
      <vt:lpstr>Requirement's</vt:lpstr>
      <vt:lpstr>Requirement's</vt:lpstr>
      <vt:lpstr>Analysis and Visualizations</vt:lpstr>
      <vt:lpstr>Examples of visualizations</vt:lpstr>
      <vt:lpstr>Expected Benefits of Study</vt:lpstr>
      <vt:lpstr>Data Quality Issues</vt:lpstr>
      <vt:lpstr>Meta Data</vt:lpstr>
      <vt:lpstr>Conclusion</vt:lpstr>
      <vt:lpstr>Lessons learnt</vt:lpstr>
      <vt:lpstr>Future works</vt:lpstr>
      <vt:lpstr>Acknowledgements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AIT 622 Project</dc:title>
  <dc:creator>churley8</dc:creator>
  <cp:lastModifiedBy>mlasn kana</cp:lastModifiedBy>
  <cp:revision>11</cp:revision>
  <dcterms:created xsi:type="dcterms:W3CDTF">2023-04-24T09:53:57Z</dcterms:created>
  <dcterms:modified xsi:type="dcterms:W3CDTF">2025-01-06T06:37:46Z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2025-01-06T06:37:46Z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39442af5-9877-4ff7-9163-0288c43005a7</vt:lpwstr>
  </property>
  <property fmtid="{D5CDD505-2E9C-101B-9397-08002B2CF9AE}" pid="7" name="MSIP_Label_defa4170-0d19-0005-0004-bc88714345d2_ActionId">
    <vt:lpwstr>bd868029-254f-4f37-b049-bf31661e99db</vt:lpwstr>
  </property>
  <property fmtid="{D5CDD505-2E9C-101B-9397-08002B2CF9AE}" pid="8" name="MSIP_Label_defa4170-0d19-0005-0004-bc88714345d2_ContentBits">
    <vt:lpwstr>0</vt:lpwstr>
  </property>
</Properties>
</file>