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9" r:id="rId8"/>
    <p:sldId id="270" r:id="rId9"/>
    <p:sldId id="272" r:id="rId10"/>
    <p:sldId id="273" r:id="rId11"/>
    <p:sldId id="274" r:id="rId12"/>
    <p:sldId id="275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o.tech/learning-center/how-to-install-mysql-u1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o.tech/learning-center/how-to-install-mysql-u1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4021"/>
            <a:ext cx="7772400" cy="2186429"/>
          </a:xfrm>
        </p:spPr>
        <p:txBody>
          <a:bodyPr>
            <a:normAutofit/>
          </a:bodyPr>
          <a:lstStyle/>
          <a:p>
            <a:r>
              <a:rPr lang="en-IN" sz="4800" dirty="0"/>
              <a:t>Mini Project – MySQL Demonstration </a:t>
            </a:r>
            <a:br>
              <a:rPr lang="en-US" dirty="0"/>
            </a:br>
            <a:endParaRPr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pPr algn="r"/>
            <a:r>
              <a:rPr lang="en-IN" sz="1800" dirty="0"/>
              <a:t>By</a:t>
            </a:r>
          </a:p>
          <a:p>
            <a:pPr algn="r"/>
            <a:r>
              <a:rPr lang="en-IN" sz="1800" dirty="0"/>
              <a:t> Mounika Seelam</a:t>
            </a:r>
            <a:br>
              <a:rPr lang="en-IN" sz="1800" dirty="0"/>
            </a:br>
            <a:r>
              <a:rPr lang="en-IN" sz="1800" dirty="0"/>
              <a:t>On August 2025</a:t>
            </a:r>
            <a:endParaRPr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4B3D97-29FA-B25C-323B-B31CF0382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0270" y="4977794"/>
            <a:ext cx="16764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1CAC-6929-D558-93F7-9D9CD750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A88A-5467-B2A7-7D43-C7C62CC0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847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Query: SELECT * FROM employees ORDER BY salary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5A8C6-0042-7B7C-1B85-EC415EB8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71" y="2384981"/>
            <a:ext cx="6436029" cy="39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CBA7-9708-03DC-7393-398E0455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A63B-9305-547A-D729-55C4D8B3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Query: DELETE FROM employees WHERE </a:t>
            </a:r>
            <a:r>
              <a:rPr lang="en-US" sz="2400" dirty="0" err="1"/>
              <a:t>emp_id</a:t>
            </a:r>
            <a:r>
              <a:rPr lang="en-US" sz="2400" dirty="0"/>
              <a:t> = ...;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D68A2-C42F-87FA-19AA-E9B557E2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19" y="2150796"/>
            <a:ext cx="4563825" cy="39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4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5616-6112-2EEB-B777-C564FAA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Backup/Save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179C-B0DB-0753-78CC-B356EF46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Command: </a:t>
            </a:r>
            <a:r>
              <a:rPr lang="en-IN" dirty="0" err="1"/>
              <a:t>mysqldump</a:t>
            </a:r>
            <a:r>
              <a:rPr lang="en-IN" dirty="0"/>
              <a:t> -u root -p </a:t>
            </a:r>
            <a:r>
              <a:rPr lang="en-IN" dirty="0" err="1"/>
              <a:t>CompanyDB</a:t>
            </a:r>
            <a:r>
              <a:rPr lang="en-IN" dirty="0"/>
              <a:t> &gt; </a:t>
            </a:r>
            <a:r>
              <a:rPr lang="en-IN" dirty="0" err="1"/>
              <a:t>companydb_backup.sql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 This creates a backup file of the database</a:t>
            </a:r>
            <a:endParaRPr lang="en-IN" dirty="0"/>
          </a:p>
          <a:p>
            <a:r>
              <a:rPr lang="en-IN" dirty="0"/>
              <a:t>Or Save manually by file -&gt; save</a:t>
            </a:r>
          </a:p>
        </p:txBody>
      </p:sp>
    </p:spTree>
    <p:extLst>
      <p:ext uri="{BB962C8B-B14F-4D97-AF65-F5344CB8AC3E}">
        <p14:creationId xmlns:p14="http://schemas.microsoft.com/office/powerpoint/2010/main" val="195953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Applications of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in web applications like WordPress, Facebook, Twitter.</a:t>
            </a:r>
          </a:p>
          <a:p>
            <a:r>
              <a:rPr dirty="0"/>
              <a:t>Helps manage user data, posts, and interactions.</a:t>
            </a:r>
          </a:p>
          <a:p>
            <a:r>
              <a:rPr dirty="0"/>
              <a:t>Common in enterprise applications for HR, Sales, and Finance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MySQL is widely used for managing relational databases.</a:t>
            </a:r>
          </a:p>
          <a:p>
            <a:r>
              <a:rPr lang="en-US" dirty="0"/>
              <a:t>Easy to use, efficient, and reliable.</a:t>
            </a:r>
          </a:p>
          <a:p>
            <a:r>
              <a:rPr lang="en-US" dirty="0"/>
              <a:t>Supports data backup, retrieval, and secure storage.</a:t>
            </a:r>
          </a:p>
          <a:p>
            <a:r>
              <a:rPr lang="en-US" dirty="0"/>
              <a:t>Created and managed a MySQL database (</a:t>
            </a:r>
            <a:r>
              <a:rPr lang="en-US" dirty="0" err="1"/>
              <a:t>assignment_demo</a:t>
            </a:r>
            <a:r>
              <a:rPr lang="en-US" dirty="0"/>
              <a:t>).  </a:t>
            </a:r>
          </a:p>
          <a:p>
            <a:r>
              <a:rPr lang="en-US" dirty="0"/>
              <a:t>Demonstrated SQL operations: Create, Insert, Update, Delete, Group By, and Order By.  </a:t>
            </a:r>
          </a:p>
          <a:p>
            <a:r>
              <a:rPr lang="en-US" dirty="0"/>
              <a:t>Showed how to back up the database using </a:t>
            </a:r>
            <a:r>
              <a:rPr lang="en-US" dirty="0" err="1"/>
              <a:t>mysqldump</a:t>
            </a:r>
            <a:r>
              <a:rPr lang="en-US" dirty="0"/>
              <a:t>.  </a:t>
            </a:r>
          </a:p>
          <a:p>
            <a:r>
              <a:rPr lang="en-US" dirty="0"/>
              <a:t>Highlighted practical knowledge of relational databases.  </a:t>
            </a:r>
          </a:p>
          <a:p>
            <a:r>
              <a:rPr lang="en-US" dirty="0"/>
              <a:t>This project demonstrates my foundational database skills and problem-solving approach.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997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2479"/>
            <a:ext cx="8229600" cy="904241"/>
          </a:xfrm>
        </p:spPr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IN" sz="4000" dirty="0"/>
              <a:t>Prepared By</a:t>
            </a:r>
          </a:p>
          <a:p>
            <a:pPr marL="0" indent="0" algn="r">
              <a:buNone/>
            </a:pPr>
            <a:r>
              <a:rPr lang="en-IN" sz="4000" dirty="0"/>
              <a:t>- Mounika Seelam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MySQL?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MySQL is an open-source relational database management system (RDBMS).</a:t>
            </a:r>
          </a:p>
          <a:p>
            <a:r>
              <a:rPr dirty="0"/>
              <a:t>Uses SQL (Structured Query Language) for managing and querying data.</a:t>
            </a:r>
          </a:p>
          <a:p>
            <a:r>
              <a:rPr dirty="0"/>
              <a:t>Popular for web applications, data storage, and analytics.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984F500-9971-A12C-D41C-FE0E34887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7914" y="4992688"/>
            <a:ext cx="16764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C5FB-B6BB-5CFF-3F81-C97C4676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948D-11F8-FBB8-DAD5-15A0C4F8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103097" cy="1595487"/>
          </a:xfrm>
        </p:spPr>
        <p:txBody>
          <a:bodyPr>
            <a:normAutofit fontScale="92500"/>
          </a:bodyPr>
          <a:lstStyle/>
          <a:p>
            <a:r>
              <a:rPr lang="en-US" dirty="0"/>
              <a:t>Command: CREATE 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r>
              <a:rPr lang="en-US" dirty="0"/>
              <a:t>Creates a new database named </a:t>
            </a:r>
            <a:r>
              <a:rPr lang="en-US" dirty="0" err="1"/>
              <a:t>assignment_demo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E11C5B-3F99-10B5-F9BA-2C612E4568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3704" y="3070022"/>
            <a:ext cx="6212263" cy="2928549"/>
          </a:xfrm>
        </p:spPr>
      </p:pic>
    </p:spTree>
    <p:extLst>
      <p:ext uri="{BB962C8B-B14F-4D97-AF65-F5344CB8AC3E}">
        <p14:creationId xmlns:p14="http://schemas.microsoft.com/office/powerpoint/2010/main" val="388678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13662" cy="1510644"/>
          </a:xfrm>
        </p:spPr>
        <p:txBody>
          <a:bodyPr>
            <a:normAutofit lnSpcReduction="10000"/>
          </a:bodyPr>
          <a:lstStyle/>
          <a:p>
            <a:r>
              <a:rPr dirty="0"/>
              <a:t>Example Table: Employees</a:t>
            </a:r>
          </a:p>
          <a:p>
            <a:r>
              <a:rPr dirty="0"/>
              <a:t>CREATE TABLE Employees (</a:t>
            </a:r>
            <a:r>
              <a:rPr lang="en-US" dirty="0"/>
              <a:t>columns);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44D57-26C2-1A4F-6EC5-02112951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86" r="23410" b="1369"/>
          <a:stretch>
            <a:fillRect/>
          </a:stretch>
        </p:blipFill>
        <p:spPr>
          <a:xfrm>
            <a:off x="1573076" y="3293408"/>
            <a:ext cx="5229476" cy="287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Inserting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91254" cy="1143000"/>
          </a:xfrm>
        </p:spPr>
        <p:txBody>
          <a:bodyPr>
            <a:normAutofit/>
          </a:bodyPr>
          <a:lstStyle/>
          <a:p>
            <a:r>
              <a:rPr dirty="0"/>
              <a:t>INSERT INTO Employees VALUES</a:t>
            </a:r>
            <a:r>
              <a:rPr lang="en-US" dirty="0"/>
              <a:t> (rows)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0F6C1-D6E7-DC72-AD6C-EAA7D5CB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5" y="2250470"/>
            <a:ext cx="7791253" cy="41238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60936" cy="1143000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Retrieve all employees:</a:t>
            </a:r>
            <a:r>
              <a:rPr lang="en-US" dirty="0"/>
              <a:t> </a:t>
            </a:r>
            <a:r>
              <a:rPr dirty="0"/>
              <a:t>SELECT * FROM Employees;</a:t>
            </a:r>
          </a:p>
          <a:p>
            <a:r>
              <a:rPr dirty="0"/>
              <a:t>Retrieve employees from IT department: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SELECT * FROM Employees WHERE Department = 'IT';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2DFB85-9DCE-EA90-D153-511D50E8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71" y="3078231"/>
            <a:ext cx="4123442" cy="2570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9A3B1E-363F-2C4D-D3AC-D7E605966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78231"/>
            <a:ext cx="4276254" cy="2387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0216-8B87-5596-B112-4C21C975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More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EFFC-A8C0-ACA2-2E1F-E1287B51F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791254" cy="747074"/>
          </a:xfrm>
        </p:spPr>
        <p:txBody>
          <a:bodyPr/>
          <a:lstStyle/>
          <a:p>
            <a:r>
              <a:rPr lang="en-US" dirty="0"/>
              <a:t>Query: INSERT INTO employees (...) VALUES (...)</a:t>
            </a:r>
          </a:p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1256CA-618A-DB1E-57B2-611BF6BF0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9073" y="2238687"/>
            <a:ext cx="5956955" cy="4097043"/>
          </a:xfrm>
        </p:spPr>
      </p:pic>
    </p:spTree>
    <p:extLst>
      <p:ext uri="{BB962C8B-B14F-4D97-AF65-F5344CB8AC3E}">
        <p14:creationId xmlns:p14="http://schemas.microsoft.com/office/powerpoint/2010/main" val="388958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43AF-C738-BFED-5580-35529E89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17A6-D03C-6502-6C9F-92A5CAEE6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272779" cy="1143001"/>
          </a:xfrm>
        </p:spPr>
        <p:txBody>
          <a:bodyPr/>
          <a:lstStyle/>
          <a:p>
            <a:r>
              <a:rPr lang="en-US" dirty="0"/>
              <a:t>Query: UPDATE employees SET salary = ... WHERE </a:t>
            </a:r>
            <a:r>
              <a:rPr lang="en-US" dirty="0" err="1"/>
              <a:t>emp_id</a:t>
            </a:r>
            <a:r>
              <a:rPr lang="en-US" dirty="0"/>
              <a:t> = ...;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A416B7-4E27-943E-2E8C-B18F7330F7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5062" y="2590091"/>
            <a:ext cx="5174530" cy="3049417"/>
          </a:xfrm>
        </p:spPr>
      </p:pic>
    </p:spTree>
    <p:extLst>
      <p:ext uri="{BB962C8B-B14F-4D97-AF65-F5344CB8AC3E}">
        <p14:creationId xmlns:p14="http://schemas.microsoft.com/office/powerpoint/2010/main" val="102527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4770-A6CA-C3A6-B5AF-B4A501B6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3576-3EDB-5090-46ED-4A732B7F9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94948" cy="8601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Query: SELECT department, COUNT(*) FROM employees GROUP BY department;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516708-F3D7-D79E-E607-37A8671164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7000" y="2621350"/>
            <a:ext cx="7570000" cy="3232695"/>
          </a:xfrm>
        </p:spPr>
      </p:pic>
    </p:spTree>
    <p:extLst>
      <p:ext uri="{BB962C8B-B14F-4D97-AF65-F5344CB8AC3E}">
        <p14:creationId xmlns:p14="http://schemas.microsoft.com/office/powerpoint/2010/main" val="133331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358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Mini Project – MySQL Demonstration  </vt:lpstr>
      <vt:lpstr>What is MySQL?</vt:lpstr>
      <vt:lpstr>Creating a Database</vt:lpstr>
      <vt:lpstr>Creating Tables</vt:lpstr>
      <vt:lpstr>Inserting Sample Data</vt:lpstr>
      <vt:lpstr>Querying Data</vt:lpstr>
      <vt:lpstr>Insert More Employees</vt:lpstr>
      <vt:lpstr>Update Query</vt:lpstr>
      <vt:lpstr>Group By</vt:lpstr>
      <vt:lpstr>Order By</vt:lpstr>
      <vt:lpstr>Delete Employee</vt:lpstr>
      <vt:lpstr>Backup/Save file</vt:lpstr>
      <vt:lpstr>Real-life Applications of MySQL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Mouni</dc:creator>
  <cp:keywords/>
  <dc:description/>
  <cp:lastModifiedBy>Bhavani S</cp:lastModifiedBy>
  <cp:revision>12</cp:revision>
  <dcterms:created xsi:type="dcterms:W3CDTF">2013-01-27T09:14:16Z</dcterms:created>
  <dcterms:modified xsi:type="dcterms:W3CDTF">2025-08-22T10:00:36Z</dcterms:modified>
  <cp:category/>
</cp:coreProperties>
</file>