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9.xml.rels" ContentType="application/vnd.openxmlformats-package.relationships+xml"/>
  <Override PartName="/ppt/slideMasters/_rels/slideMaster19.xml.rels" ContentType="application/vnd.openxmlformats-package.relationships+xml"/>
  <Override PartName="/ppt/slideMasters/_rels/slideMaster8.xml.rels" ContentType="application/vnd.openxmlformats-package.relationships+xml"/>
  <Override PartName="/ppt/slideMasters/_rels/slideMaster26.xml.rels" ContentType="application/vnd.openxmlformats-package.relationships+xml"/>
  <Override PartName="/ppt/slideMasters/_rels/slideMaster20.xml.rels" ContentType="application/vnd.openxmlformats-package.relationships+xml"/>
  <Override PartName="/ppt/slideMasters/_rels/slideMaster16.xml.rels" ContentType="application/vnd.openxmlformats-package.relationships+xml"/>
  <Override PartName="/ppt/slideMasters/_rels/slideMaster5.xml.rels" ContentType="application/vnd.openxmlformats-package.relationships+xml"/>
  <Override PartName="/ppt/slideMasters/_rels/slideMaster31.xml.rels" ContentType="application/vnd.openxmlformats-package.relationships+xml"/>
  <Override PartName="/ppt/slideMasters/_rels/slideMaster29.xml.rels" ContentType="application/vnd.openxmlformats-package.relationships+xml"/>
  <Override PartName="/ppt/slideMasters/_rels/slideMaster17.xml.rels" ContentType="application/vnd.openxmlformats-package.relationships+xml"/>
  <Override PartName="/ppt/slideMasters/_rels/slideMaster6.xml.rels" ContentType="application/vnd.openxmlformats-package.relationships+xml"/>
  <Override PartName="/ppt/slideMasters/_rels/slideMaster21.xml.rels" ContentType="application/vnd.openxmlformats-package.relationships+xml"/>
  <Override PartName="/ppt/slideMasters/_rels/slideMaster22.xml.rels" ContentType="application/vnd.openxmlformats-package.relationships+xml"/>
  <Override PartName="/ppt/slideMasters/_rels/slideMaster11.xml.rels" ContentType="application/vnd.openxmlformats-package.relationships+xml"/>
  <Override PartName="/ppt/slideMasters/_rels/slideMaster23.xml.rels" ContentType="application/vnd.openxmlformats-package.relationships+xml"/>
  <Override PartName="/ppt/slideMasters/_rels/slideMaster12.xml.rels" ContentType="application/vnd.openxmlformats-package.relationships+xml"/>
  <Override PartName="/ppt/slideMasters/_rels/slideMaster1.xml.rels" ContentType="application/vnd.openxmlformats-package.relationships+xml"/>
  <Override PartName="/ppt/slideMasters/_rels/slideMaster24.xml.rels" ContentType="application/vnd.openxmlformats-package.relationships+xml"/>
  <Override PartName="/ppt/slideMasters/_rels/slideMaster25.xml.rels" ContentType="application/vnd.openxmlformats-package.relationships+xml"/>
  <Override PartName="/ppt/slideMasters/_rels/slideMaster30.xml.rels" ContentType="application/vnd.openxmlformats-package.relationships+xml"/>
  <Override PartName="/ppt/slideMasters/_rels/slideMaster28.xml.rels" ContentType="application/vnd.openxmlformats-package.relationships+xml"/>
  <Override PartName="/ppt/slideMasters/_rels/slideMaster32.xml.rels" ContentType="application/vnd.openxmlformats-package.relationships+xml"/>
  <Override PartName="/ppt/slideMasters/_rels/slideMaster3.xml.rels" ContentType="application/vnd.openxmlformats-package.relationships+xml"/>
  <Override PartName="/ppt/slideMasters/_rels/slideMaster14.xml.rels" ContentType="application/vnd.openxmlformats-package.relationships+xml"/>
  <Override PartName="/ppt/slideMasters/_rels/slideMaster33.xml.rels" ContentType="application/vnd.openxmlformats-package.relationships+xml"/>
  <Override PartName="/ppt/slideMasters/_rels/slideMaster4.xml.rels" ContentType="application/vnd.openxmlformats-package.relationships+xml"/>
  <Override PartName="/ppt/slideMasters/_rels/slideMaster15.xml.rels" ContentType="application/vnd.openxmlformats-package.relationships+xml"/>
  <Override PartName="/ppt/slideMasters/_rels/slideMaster10.xml.rels" ContentType="application/vnd.openxmlformats-package.relationships+xml"/>
  <Override PartName="/ppt/slideMasters/_rels/slideMaster34.xml.rels" ContentType="application/vnd.openxmlformats-package.relationships+xml"/>
  <Override PartName="/ppt/slideMasters/_rels/slideMaster2.xml.rels" ContentType="application/vnd.openxmlformats-package.relationships+xml"/>
  <Override PartName="/ppt/slideMasters/_rels/slideMaster13.xml.rels" ContentType="application/vnd.openxmlformats-package.relationships+xml"/>
  <Override PartName="/ppt/slideMasters/_rels/slideMaster27.xml.rels" ContentType="application/vnd.openxmlformats-package.relationships+xml"/>
  <Override PartName="/ppt/slideMasters/_rels/slideMaster7.xml.rels" ContentType="application/vnd.openxmlformats-package.relationships+xml"/>
  <Override PartName="/ppt/slideMasters/_rels/slideMaster18.xml.rels" ContentType="application/vnd.openxmlformats-package.relationships+xml"/>
  <Override PartName="/ppt/slideMasters/slideMaster25.xml" ContentType="application/vnd.openxmlformats-officedocument.presentationml.slideMaster+xml"/>
  <Override PartName="/ppt/slideMasters/slideMaster24.xml" ContentType="application/vnd.openxmlformats-officedocument.presentationml.slideMaster+xml"/>
  <Override PartName="/ppt/slideMasters/slideMaster23.xml" ContentType="application/vnd.openxmlformats-officedocument.presentationml.slideMaster+xml"/>
  <Override PartName="/ppt/slideMasters/slideMaster22.xml" ContentType="application/vnd.openxmlformats-officedocument.presentationml.slideMaster+xml"/>
  <Override PartName="/ppt/slideMasters/slideMaster21.xml" ContentType="application/vnd.openxmlformats-officedocument.presentationml.slideMaster+xml"/>
  <Override PartName="/ppt/slideMasters/slideMaster3.xml" ContentType="application/vnd.openxmlformats-officedocument.presentationml.slideMaster+xml"/>
  <Override PartName="/ppt/slideMasters/slideMaster30.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5.xml" ContentType="application/vnd.openxmlformats-officedocument.presentationml.slideMaster+xml"/>
  <Override PartName="/ppt/slideMasters/slideMaster11.xml" ContentType="application/vnd.openxmlformats-officedocument.presentationml.slideMaster+xml"/>
  <Override PartName="/ppt/slideMasters/slideMaster33.xml" ContentType="application/vnd.openxmlformats-officedocument.presentationml.slideMaster+xml"/>
  <Override PartName="/ppt/slideMasters/slideMaster6.xml" ContentType="application/vnd.openxmlformats-officedocument.presentationml.slideMaster+xml"/>
  <Override PartName="/ppt/slideMasters/slideMaster12.xml" ContentType="application/vnd.openxmlformats-officedocument.presentationml.slideMaster+xml"/>
  <Override PartName="/ppt/slideMasters/slideMaster4.xml" ContentType="application/vnd.openxmlformats-officedocument.presentationml.slideMaster+xml"/>
  <Override PartName="/ppt/slideMasters/slideMaster10.xml" ContentType="application/vnd.openxmlformats-officedocument.presentationml.slideMaster+xml"/>
  <Override PartName="/ppt/slideMasters/slideMaster34.xml" ContentType="application/vnd.openxmlformats-officedocument.presentationml.slideMaster+xml"/>
  <Override PartName="/ppt/slideMasters/slideMaster2.xml" ContentType="application/vnd.openxmlformats-officedocument.presentationml.slideMaster+xml"/>
  <Override PartName="/ppt/slideMasters/slideMaster27.xml" ContentType="application/vnd.openxmlformats-officedocument.presentationml.slideMaster+xml"/>
  <Override PartName="/ppt/slideMasters/slideMaster7.xml" ContentType="application/vnd.openxmlformats-officedocument.presentationml.slideMaster+xml"/>
  <Override PartName="/ppt/slideMasters/slideMaster13.xml" ContentType="application/vnd.openxmlformats-officedocument.presentationml.slideMaster+xml"/>
  <Override PartName="/ppt/slideMasters/slideMaster1.xml" ContentType="application/vnd.openxmlformats-officedocument.presentationml.slideMaster+xml"/>
  <Override PartName="/ppt/slideMasters/slideMaster26.xml" ContentType="application/vnd.openxmlformats-officedocument.presentationml.slideMaster+xml"/>
  <Override PartName="/ppt/slideMasters/slideMaster8.xml" ContentType="application/vnd.openxmlformats-officedocument.presentationml.slideMaster+xml"/>
  <Override PartName="/ppt/slideMasters/slideMaster14.xml" ContentType="application/vnd.openxmlformats-officedocument.presentationml.slideMaster+xml"/>
  <Override PartName="/ppt/slideMasters/slideMaster9.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20.xml" ContentType="application/vnd.openxmlformats-officedocument.presentationml.slideMaster+xml"/>
  <Override PartName="/ppt/slideMasters/slideMaster19.xml" ContentType="application/vnd.openxmlformats-officedocument.presentationml.slideMaster+xml"/>
  <Override PartName="/ppt/presProps.xml" ContentType="application/vnd.openxmlformats-officedocument.presentationml.presProps+xml"/>
  <Override PartName="/ppt/theme/theme29.xml" ContentType="application/vnd.openxmlformats-officedocument.theme+xml"/>
  <Override PartName="/ppt/theme/theme28.xml" ContentType="application/vnd.openxmlformats-officedocument.theme+xml"/>
  <Override PartName="/ppt/theme/theme27.xml" ContentType="application/vnd.openxmlformats-officedocument.theme+xml"/>
  <Override PartName="/ppt/theme/theme26.xml" ContentType="application/vnd.openxmlformats-officedocument.theme+xml"/>
  <Override PartName="/ppt/theme/theme25.xml" ContentType="application/vnd.openxmlformats-officedocument.theme+xml"/>
  <Override PartName="/ppt/theme/theme13.xml" ContentType="application/vnd.openxmlformats-officedocument.theme+xml"/>
  <Override PartName="/ppt/theme/theme4.xml" ContentType="application/vnd.openxmlformats-officedocument.theme+xml"/>
  <Override PartName="/ppt/theme/theme31.xml" ContentType="application/vnd.openxmlformats-officedocument.theme+xml"/>
  <Override PartName="/ppt/theme/theme5.xml" ContentType="application/vnd.openxmlformats-officedocument.theme+xml"/>
  <Override PartName="/ppt/theme/theme32.xml" ContentType="application/vnd.openxmlformats-officedocument.theme+xml"/>
  <Override PartName="/ppt/theme/theme6.xml" ContentType="application/vnd.openxmlformats-officedocument.theme+xml"/>
  <Override PartName="/ppt/theme/theme33.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7.xml" ContentType="application/vnd.openxmlformats-officedocument.theme+xml"/>
  <Override PartName="/ppt/theme/theme34.xml" ContentType="application/vnd.openxmlformats-officedocument.theme+xml"/>
  <Override PartName="/ppt/theme/theme30.xml" ContentType="application/vnd.openxmlformats-officedocument.theme+xml"/>
  <Override PartName="/ppt/theme/theme3.xml" ContentType="application/vnd.openxmlformats-officedocument.theme+xml"/>
  <Override PartName="/ppt/theme/theme12.xml" ContentType="application/vnd.openxmlformats-officedocument.theme+xml"/>
  <Override PartName="/ppt/theme/theme2.xml" ContentType="application/vnd.openxmlformats-officedocument.theme+xml"/>
  <Override PartName="/ppt/theme/theme11.xml" ContentType="application/vnd.openxmlformats-officedocument.theme+xml"/>
  <Override PartName="/ppt/theme/theme1.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20.xml" ContentType="application/vnd.openxmlformats-officedocument.theme+xml"/>
  <Override PartName="/ppt/theme/theme19.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slideLayouts/slideLayout22.xml" ContentType="application/vnd.openxmlformats-officedocument.presentationml.slideLayout+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16.xml.rels" ContentType="application/vnd.openxmlformats-package.relationships+xml"/>
  <Override PartName="/ppt/slideLayouts/_rels/slideLayout8.xml.rels" ContentType="application/vnd.openxmlformats-package.relationships+xml"/>
  <Override PartName="/ppt/slideLayouts/_rels/slideLayout31.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0.xml.rels" ContentType="application/vnd.openxmlformats-package.relationships+xml"/>
  <Override PartName="/ppt/slideLayouts/_rels/slideLayout27.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26.xml.rels" ContentType="application/vnd.openxmlformats-package.relationships+xml"/>
  <Override PartName="/ppt/slideLayouts/_rels/slideLayout18.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xml.rels" ContentType="application/vnd.openxmlformats-package.relationships+xml"/>
  <Override PartName="/ppt/slideLayouts/_rels/slideLayout33.xml.rels" ContentType="application/vnd.openxmlformats-package.relationships+xml"/>
  <Override PartName="/ppt/slideLayouts/_rels/slideLayout22.xml.rels" ContentType="application/vnd.openxmlformats-package.relationships+xml"/>
  <Override PartName="/ppt/slideLayouts/_rels/slideLayout34.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23.xml.rels" ContentType="application/vnd.openxmlformats-package.relationships+xml"/>
  <Override PartName="/ppt/slideLayouts/_rels/slideLayout2.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14.xml.rels" ContentType="application/vnd.openxmlformats-package.relationships+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6.xml" ContentType="application/vnd.openxmlformats-officedocument.presentationml.slideLayout+xml"/>
  <Override PartName="/ppt/slideLayouts/slideLayout30.xml" ContentType="application/vnd.openxmlformats-officedocument.presentationml.slideLayout+xml"/>
  <Override PartName="/ppt/slideLayouts/slideLayout28.xml" ContentType="application/vnd.openxmlformats-officedocument.presentationml.slideLayout+xml"/>
  <Override PartName="/ppt/slideLayouts/slideLayout11.xml" ContentType="application/vnd.openxmlformats-officedocument.presentationml.slideLayout+xml"/>
  <Override PartName="/ppt/slideLayouts/slideLayout29.xml" ContentType="application/vnd.openxmlformats-officedocument.presentationml.slideLayout+xml"/>
  <Override PartName="/ppt/slideLayouts/slideLayout7.xml" ContentType="application/vnd.openxmlformats-officedocument.presentationml.slideLayout+xml"/>
  <Override PartName="/ppt/slideLayouts/slideLayout31.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32.xml" ContentType="application/vnd.openxmlformats-officedocument.presentationml.slideLayout+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2.xml" ContentType="application/vnd.openxmlformats-officedocument.presentationml.slideLayout+xml"/>
  <Override PartName="/ppt/slideLayouts/slideLayout24.xml" ContentType="application/vnd.openxmlformats-officedocument.presentationml.slideLayout+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 id="2147483696" r:id="rId26"/>
    <p:sldMasterId id="2147483698" r:id="rId27"/>
    <p:sldMasterId id="2147483700" r:id="rId28"/>
    <p:sldMasterId id="2147483702" r:id="rId29"/>
    <p:sldMasterId id="2147483704" r:id="rId30"/>
    <p:sldMasterId id="2147483706" r:id="rId31"/>
    <p:sldMasterId id="2147483708" r:id="rId32"/>
    <p:sldMasterId id="2147483710" r:id="rId33"/>
    <p:sldMasterId id="2147483712" r:id="rId34"/>
    <p:sldMasterId id="2147483714" r:id="rId35"/>
  </p:sldMasterIdLst>
  <p:sldIdLst>
    <p:sldId id="256" r:id="rId36"/>
    <p:sldId id="257" r:id="rId37"/>
    <p:sldId id="258" r:id="rId38"/>
    <p:sldId id="259" r:id="rId39"/>
    <p:sldId id="260" r:id="rId40"/>
    <p:sldId id="261" r:id="rId41"/>
    <p:sldId id="262" r:id="rId42"/>
    <p:sldId id="263" r:id="rId43"/>
    <p:sldId id="264" r:id="rId44"/>
    <p:sldId id="265" r:id="rId45"/>
    <p:sldId id="266" r:id="rId46"/>
    <p:sldId id="267" r:id="rId47"/>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Master" Target="slideMasters/slideMaster25.xml"/><Relationship Id="rId27" Type="http://schemas.openxmlformats.org/officeDocument/2006/relationships/slideMaster" Target="slideMasters/slideMaster26.xml"/><Relationship Id="rId28" Type="http://schemas.openxmlformats.org/officeDocument/2006/relationships/slideMaster" Target="slideMasters/slideMaster27.xml"/><Relationship Id="rId29" Type="http://schemas.openxmlformats.org/officeDocument/2006/relationships/slideMaster" Target="slideMasters/slideMaster28.xml"/><Relationship Id="rId30" Type="http://schemas.openxmlformats.org/officeDocument/2006/relationships/slideMaster" Target="slideMasters/slideMaster29.xml"/><Relationship Id="rId31" Type="http://schemas.openxmlformats.org/officeDocument/2006/relationships/slideMaster" Target="slideMasters/slideMaster30.xml"/><Relationship Id="rId32" Type="http://schemas.openxmlformats.org/officeDocument/2006/relationships/slideMaster" Target="slideMasters/slideMaster31.xml"/><Relationship Id="rId33" Type="http://schemas.openxmlformats.org/officeDocument/2006/relationships/slideMaster" Target="slideMasters/slideMaster32.xml"/><Relationship Id="rId34" Type="http://schemas.openxmlformats.org/officeDocument/2006/relationships/slideMaster" Target="slideMasters/slideMaster33.xml"/><Relationship Id="rId35" Type="http://schemas.openxmlformats.org/officeDocument/2006/relationships/slideMaster" Target="slideMasters/slideMaster34.xml"/><Relationship Id="rId36" Type="http://schemas.openxmlformats.org/officeDocument/2006/relationships/slide" Target="slides/slide1.xml"/><Relationship Id="rId37" Type="http://schemas.openxmlformats.org/officeDocument/2006/relationships/slide" Target="slides/slide2.xml"/><Relationship Id="rId38" Type="http://schemas.openxmlformats.org/officeDocument/2006/relationships/slide" Target="slides/slide3.xml"/><Relationship Id="rId39" Type="http://schemas.openxmlformats.org/officeDocument/2006/relationships/slide" Target="slides/slide4.xml"/><Relationship Id="rId40" Type="http://schemas.openxmlformats.org/officeDocument/2006/relationships/slide" Target="slides/slide5.xml"/><Relationship Id="rId41" Type="http://schemas.openxmlformats.org/officeDocument/2006/relationships/slide" Target="slides/slide6.xml"/><Relationship Id="rId42" Type="http://schemas.openxmlformats.org/officeDocument/2006/relationships/slide" Target="slides/slide7.xml"/><Relationship Id="rId43" Type="http://schemas.openxmlformats.org/officeDocument/2006/relationships/slide" Target="slides/slide8.xml"/><Relationship Id="rId44" Type="http://schemas.openxmlformats.org/officeDocument/2006/relationships/slide" Target="slides/slide9.xml"/><Relationship Id="rId45" Type="http://schemas.openxmlformats.org/officeDocument/2006/relationships/slide" Target="slides/slide10.xml"/><Relationship Id="rId46" Type="http://schemas.openxmlformats.org/officeDocument/2006/relationships/slide" Target="slides/slide11.xml"/><Relationship Id="rId47" Type="http://schemas.openxmlformats.org/officeDocument/2006/relationships/slide" Target="slides/slide12.xml"/><Relationship Id="rId4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spTree>
      <p:nvGrpSpPr>
        <p:cNvPr id="1" name=""/>
        <p:cNvGrpSpPr/>
        <p:nvPr/>
      </p:nvGrpSpPr>
      <p:grpSpPr>
        <a:xfrm>
          <a:off x="0" y="0"/>
          <a:ext cx="0" cy="0"/>
          <a:chOff x="0" y="0"/>
          <a:chExt cx="0" cy="0"/>
        </a:xfrm>
      </p:grpSpPr>
      <p:sp>
        <p:nvSpPr>
          <p:cNvPr id="19" name="PlaceHolder 1"/>
          <p:cNvSpPr>
            <a:spLocks noGrp="1"/>
          </p:cNvSpPr>
          <p:nvPr>
            <p:ph type="title"/>
          </p:nvPr>
        </p:nvSpPr>
        <p:spPr>
          <a:xfrm>
            <a:off x="2347920" y="769680"/>
            <a:ext cx="4447800" cy="105840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20"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ffffff"/>
              </a:solidFill>
              <a:latin typeface="OpenSymbo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4">
    <p:spTree>
      <p:nvGrpSpPr>
        <p:cNvPr id="1" name=""/>
        <p:cNvGrpSpPr/>
        <p:nvPr/>
      </p:nvGrpSpPr>
      <p:grpSpPr>
        <a:xfrm>
          <a:off x="0" y="0"/>
          <a:ext cx="0" cy="0"/>
          <a:chOff x="0" y="0"/>
          <a:chExt cx="0" cy="0"/>
        </a:xfrm>
      </p:grpSpPr>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
    <p:spTree>
      <p:nvGrpSpPr>
        <p:cNvPr id="1" name=""/>
        <p:cNvGrpSpPr/>
        <p:nvPr/>
      </p:nvGrpSpPr>
      <p:grpSpPr>
        <a:xfrm>
          <a:off x="0" y="0"/>
          <a:ext cx="0" cy="0"/>
          <a:chOff x="0" y="0"/>
          <a:chExt cx="0" cy="0"/>
        </a:xfrm>
      </p:grpSpPr>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4_1">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4_2">
    <p:spTree>
      <p:nvGrpSpPr>
        <p:cNvPr id="1" name=""/>
        <p:cNvGrpSpPr/>
        <p:nvPr/>
      </p:nvGrpSpPr>
      <p:grpSpPr>
        <a:xfrm>
          <a:off x="0" y="0"/>
          <a:ext cx="0" cy="0"/>
          <a:chOff x="0" y="0"/>
          <a:chExt cx="0" cy="0"/>
        </a:xfrm>
      </p:grpSpPr>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AND_BODY_1">
    <p:spTree>
      <p:nvGrpSpPr>
        <p:cNvPr id="1" name=""/>
        <p:cNvGrpSpPr/>
        <p:nvPr/>
      </p:nvGrpSpPr>
      <p:grpSpPr>
        <a:xfrm>
          <a:off x="0" y="0"/>
          <a:ext cx="0" cy="0"/>
          <a:chOff x="0" y="0"/>
          <a:chExt cx="0" cy="0"/>
        </a:xfrm>
      </p:grpSpPr>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AND_BODY_1_1">
    <p:spTree>
      <p:nvGrpSpPr>
        <p:cNvPr id="1" name=""/>
        <p:cNvGrpSpPr/>
        <p:nvPr/>
      </p:nvGrpSpPr>
      <p:grpSpPr>
        <a:xfrm>
          <a:off x="0" y="0"/>
          <a:ext cx="0" cy="0"/>
          <a:chOff x="0" y="0"/>
          <a:chExt cx="0" cy="0"/>
        </a:xfrm>
      </p:grpSpPr>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AND_TWO_COLUMNS_1">
    <p:spTree>
      <p:nvGrpSpPr>
        <p:cNvPr id="1" name=""/>
        <p:cNvGrpSpPr/>
        <p:nvPr/>
      </p:nvGrpSpPr>
      <p:grpSpPr>
        <a:xfrm>
          <a:off x="0" y="0"/>
          <a:ext cx="0" cy="0"/>
          <a:chOff x="0" y="0"/>
          <a:chExt cx="0" cy="0"/>
        </a:xfrm>
      </p:grpSpPr>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AND_TWO_COLUMNS_1_1">
    <p:spTree>
      <p:nvGrpSpPr>
        <p:cNvPr id="1" name=""/>
        <p:cNvGrpSpPr/>
        <p:nvPr/>
      </p:nvGrpSpPr>
      <p:grpSpPr>
        <a:xfrm>
          <a:off x="0" y="0"/>
          <a:ext cx="0" cy="0"/>
          <a:chOff x="0" y="0"/>
          <a:chExt cx="0" cy="0"/>
        </a:xfrm>
      </p:grpSpPr>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6">
    <p:spTree>
      <p:nvGrpSpPr>
        <p:cNvPr id="1" name=""/>
        <p:cNvGrpSpPr/>
        <p:nvPr/>
      </p:nvGrpSpPr>
      <p:grpSpPr>
        <a:xfrm>
          <a:off x="0" y="0"/>
          <a:ext cx="0" cy="0"/>
          <a:chOff x="0" y="0"/>
          <a:chExt cx="0" cy="0"/>
        </a:xfrm>
      </p:grpSpPr>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IG_NUMBER">
    <p:spTree>
      <p:nvGrpSpPr>
        <p:cNvPr id="1" name=""/>
        <p:cNvGrpSpPr/>
        <p:nvPr/>
      </p:nvGrpSpPr>
      <p:grpSpPr>
        <a:xfrm>
          <a:off x="0" y="0"/>
          <a:ext cx="0" cy="0"/>
          <a:chOff x="0" y="0"/>
          <a:chExt cx="0" cy="0"/>
        </a:xfrm>
      </p:grpSpPr>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5">
    <p:spTree>
      <p:nvGrpSpPr>
        <p:cNvPr id="1" name=""/>
        <p:cNvGrpSpPr/>
        <p:nvPr/>
      </p:nvGrpSpPr>
      <p:grpSpPr>
        <a:xfrm>
          <a:off x="0" y="0"/>
          <a:ext cx="0" cy="0"/>
          <a:chOff x="0" y="0"/>
          <a:chExt cx="0" cy="0"/>
        </a:xfrm>
      </p:grpSpPr>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7">
    <p:spTree>
      <p:nvGrpSpPr>
        <p:cNvPr id="1" name=""/>
        <p:cNvGrpSpPr/>
        <p:nvPr/>
      </p:nvGrpSpPr>
      <p:grpSpPr>
        <a:xfrm>
          <a:off x="0" y="0"/>
          <a:ext cx="0" cy="0"/>
          <a:chOff x="0" y="0"/>
          <a:chExt cx="0" cy="0"/>
        </a:xfrm>
      </p:grpSpPr>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8">
    <p:spTree>
      <p:nvGrpSpPr>
        <p:cNvPr id="1" name=""/>
        <p:cNvGrpSpPr/>
        <p:nvPr/>
      </p:nvGrpSpPr>
      <p:grpSpPr>
        <a:xfrm>
          <a:off x="0" y="0"/>
          <a:ext cx="0" cy="0"/>
          <a:chOff x="0" y="0"/>
          <a:chExt cx="0" cy="0"/>
        </a:xfrm>
      </p:grpSpPr>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spTree>
      <p:nvGrpSpPr>
        <p:cNvPr id="1" name=""/>
        <p:cNvGrpSpPr/>
        <p:nvPr/>
      </p:nvGrpSpPr>
      <p:grpSpPr>
        <a:xfrm>
          <a:off x="0" y="0"/>
          <a:ext cx="0" cy="0"/>
          <a:chOff x="0" y="0"/>
          <a:chExt cx="0" cy="0"/>
        </a:xfrm>
      </p:grpSpPr>
      <p:sp>
        <p:nvSpPr>
          <p:cNvPr id="348" name="PlaceHolder 1"/>
          <p:cNvSpPr>
            <a:spLocks noGrp="1"/>
          </p:cNvSpPr>
          <p:nvPr>
            <p:ph type="title"/>
          </p:nvPr>
        </p:nvSpPr>
        <p:spPr>
          <a:xfrm>
            <a:off x="2347920" y="769680"/>
            <a:ext cx="4447800" cy="105840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349"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3_1">
    <p:spTree>
      <p:nvGrpSpPr>
        <p:cNvPr id="1" name=""/>
        <p:cNvGrpSpPr/>
        <p:nvPr/>
      </p:nvGrpSpPr>
      <p:grpSpPr>
        <a:xfrm>
          <a:off x="0" y="0"/>
          <a:ext cx="0" cy="0"/>
          <a:chOff x="0" y="0"/>
          <a:chExt cx="0" cy="0"/>
        </a:xfrm>
      </p:grpSpPr>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9">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9_1">
    <p:spTree>
      <p:nvGrpSpPr>
        <p:cNvPr id="1" name=""/>
        <p:cNvGrpSpPr/>
        <p:nvPr/>
      </p:nvGrpSpPr>
      <p:grpSpPr>
        <a:xfrm>
          <a:off x="0" y="0"/>
          <a:ext cx="0" cy="0"/>
          <a:chOff x="0" y="0"/>
          <a:chExt cx="0" cy="0"/>
        </a:xfrm>
      </p:grpSpPr>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_AND_TWO_COLUMNS">
    <p:spTree>
      <p:nvGrpSpPr>
        <p:cNvPr id="1" name=""/>
        <p:cNvGrpSpPr/>
        <p:nvPr/>
      </p:nvGrpSpPr>
      <p:grpSpPr>
        <a:xfrm>
          <a:off x="0" y="0"/>
          <a:ext cx="0" cy="0"/>
          <a:chOff x="0" y="0"/>
          <a:chExt cx="0" cy="0"/>
        </a:xfrm>
      </p:grpSpPr>
      <p:sp>
        <p:nvSpPr>
          <p:cNvPr id="411" name="PlaceHolder 1"/>
          <p:cNvSpPr>
            <a:spLocks noGrp="1"/>
          </p:cNvSpPr>
          <p:nvPr>
            <p:ph type="title"/>
          </p:nvPr>
        </p:nvSpPr>
        <p:spPr>
          <a:xfrm>
            <a:off x="2347920" y="769680"/>
            <a:ext cx="4447800" cy="105840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41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41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spTree>
      <p:nvGrpSpPr>
        <p:cNvPr id="1" name=""/>
        <p:cNvGrpSpPr/>
        <p:nvPr/>
      </p:nvGrpSpPr>
      <p:grpSpPr>
        <a:xfrm>
          <a:off x="0" y="0"/>
          <a:ext cx="0" cy="0"/>
          <a:chOff x="0" y="0"/>
          <a:chExt cx="0" cy="0"/>
        </a:xfrm>
      </p:grpSpPr>
      <p:sp>
        <p:nvSpPr>
          <p:cNvPr id="425" name="PlaceHolder 1"/>
          <p:cNvSpPr>
            <a:spLocks noGrp="1"/>
          </p:cNvSpPr>
          <p:nvPr>
            <p:ph type="title"/>
          </p:nvPr>
        </p:nvSpPr>
        <p:spPr>
          <a:xfrm>
            <a:off x="2347920" y="769680"/>
            <a:ext cx="4447800" cy="105840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
    <p:spTree>
      <p:nvGrpSpPr>
        <p:cNvPr id="1" name=""/>
        <p:cNvGrpSpPr/>
        <p:nvPr/>
      </p:nvGrpSpPr>
      <p:grpSpPr>
        <a:xfrm>
          <a:off x="0" y="0"/>
          <a:ext cx="0" cy="0"/>
          <a:chOff x="0" y="0"/>
          <a:chExt cx="0" cy="0"/>
        </a:xfrm>
      </p:grpSpPr>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_POINT">
    <p:spTree>
      <p:nvGrpSpPr>
        <p:cNvPr id="1" name=""/>
        <p:cNvGrpSpPr/>
        <p:nvPr/>
      </p:nvGrpSpPr>
      <p:grpSpPr>
        <a:xfrm>
          <a:off x="0" y="0"/>
          <a:ext cx="0" cy="0"/>
          <a:chOff x="0" y="0"/>
          <a:chExt cx="0" cy="0"/>
        </a:xfrm>
      </p:grpSpPr>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
    <p:spTree>
      <p:nvGrpSpPr>
        <p:cNvPr id="1" name=""/>
        <p:cNvGrpSpPr/>
        <p:nvPr/>
      </p:nvGrpSpPr>
      <p:grpSpPr>
        <a:xfrm>
          <a:off x="0" y="0"/>
          <a:ext cx="0" cy="0"/>
          <a:chOff x="0" y="0"/>
          <a:chExt cx="0" cy="0"/>
        </a:xfrm>
      </p:grpSpPr>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
    <p:spTree>
      <p:nvGrpSpPr>
        <p:cNvPr id="1" name=""/>
        <p:cNvGrpSpPr/>
        <p:nvPr/>
      </p:nvGrpSpPr>
      <p:grpSpPr>
        <a:xfrm>
          <a:off x="0" y="0"/>
          <a:ext cx="0" cy="0"/>
          <a:chOff x="0" y="0"/>
          <a:chExt cx="0" cy="0"/>
        </a:xfrm>
      </p:grpSpPr>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imple-light-2">
    <p:spTree>
      <p:nvGrpSpPr>
        <p:cNvPr id="1" name=""/>
        <p:cNvGrpSpPr/>
        <p:nvPr/>
      </p:nvGrpSpPr>
      <p:grpSpPr>
        <a:xfrm>
          <a:off x="0" y="0"/>
          <a:ext cx="0" cy="0"/>
          <a:chOff x="0" y="0"/>
          <a:chExt cx="0" cy="0"/>
        </a:xfrm>
      </p:grpSpPr>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p:spTree>
      <p:nvGrpSpPr>
        <p:cNvPr id="1" name=""/>
        <p:cNvGrpSpPr/>
        <p:nvPr/>
      </p:nvGrpSpPr>
      <p:grpSpPr>
        <a:xfrm>
          <a:off x="0" y="0"/>
          <a:ext cx="0" cy="0"/>
          <a:chOff x="0" y="0"/>
          <a:chExt cx="0" cy="0"/>
        </a:xfrm>
      </p:grpSpPr>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1_1">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
    <p:spTree>
      <p:nvGrpSpPr>
        <p:cNvPr id="1" name=""/>
        <p:cNvGrpSpPr/>
        <p:nvPr/>
      </p:nvGrpSpPr>
      <p:grpSpPr>
        <a:xfrm>
          <a:off x="0" y="0"/>
          <a:ext cx="0" cy="0"/>
          <a:chOff x="0" y="0"/>
          <a:chExt cx="0" cy="0"/>
        </a:xfrm>
      </p:grpSpPr>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_1">
    <p:spTree>
      <p:nvGrpSpPr>
        <p:cNvPr id="1" name=""/>
        <p:cNvGrpSpPr/>
        <p:nvPr/>
      </p:nvGrpSpPr>
      <p:grpSpPr>
        <a:xfrm>
          <a:off x="0" y="0"/>
          <a:ext cx="0" cy="0"/>
          <a:chOff x="0" y="0"/>
          <a:chExt cx="0" cy="0"/>
        </a:xfrm>
      </p:grpSpPr>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_1_1">
    <p:spTree>
      <p:nvGrpSpPr>
        <p:cNvPr id="1" name=""/>
        <p:cNvGrpSpPr/>
        <p:nvPr/>
      </p:nvGrpSpPr>
      <p:grpSpPr>
        <a:xfrm>
          <a:off x="0" y="0"/>
          <a:ext cx="0" cy="0"/>
          <a:chOff x="0" y="0"/>
          <a:chExt cx="0" cy="0"/>
        </a:xfrm>
      </p:grpSpPr>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ONLY_1">
    <p:spTree>
      <p:nvGrpSpPr>
        <p:cNvPr id="1" name=""/>
        <p:cNvGrpSpPr/>
        <p:nvPr/>
      </p:nvGrpSpPr>
      <p:grpSpPr>
        <a:xfrm>
          <a:off x="0" y="0"/>
          <a:ext cx="0" cy="0"/>
          <a:chOff x="0" y="0"/>
          <a:chExt cx="0" cy="0"/>
        </a:xfrm>
      </p:grpSpPr>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ONLY_1_1">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1.png"/><Relationship Id="rId4" Type="http://schemas.openxmlformats.org/officeDocument/2006/relationships/image" Target="../media/image1.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3.png"/><Relationship Id="rId8"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png"/><Relationship Id="rId3" Type="http://schemas.openxmlformats.org/officeDocument/2006/relationships/image" Target="../media/image1.png"/><Relationship Id="rId4" Type="http://schemas.openxmlformats.org/officeDocument/2006/relationships/image" Target="../media/image1.png"/><Relationship Id="rId5" Type="http://schemas.openxmlformats.org/officeDocument/2006/relationships/image" Target="../media/image1.png"/><Relationship Id="rId6" Type="http://schemas.openxmlformats.org/officeDocument/2006/relationships/image" Target="../media/image3.png"/><Relationship Id="rId7" Type="http://schemas.openxmlformats.org/officeDocument/2006/relationships/image" Target="../media/image3.png"/><Relationship Id="rId8"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png"/><Relationship Id="rId3" Type="http://schemas.openxmlformats.org/officeDocument/2006/relationships/image" Target="../media/image1.png"/><Relationship Id="rId4" Type="http://schemas.openxmlformats.org/officeDocument/2006/relationships/image" Target="../media/image1.png"/><Relationship Id="rId5" Type="http://schemas.openxmlformats.org/officeDocument/2006/relationships/image" Target="../media/image1.png"/><Relationship Id="rId6" Type="http://schemas.openxmlformats.org/officeDocument/2006/relationships/image" Target="../media/image3.png"/><Relationship Id="rId7" Type="http://schemas.openxmlformats.org/officeDocument/2006/relationships/image" Target="../media/image3.png"/><Relationship Id="rId8"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1.png"/><Relationship Id="rId3" Type="http://schemas.openxmlformats.org/officeDocument/2006/relationships/image" Target="../media/image1.png"/><Relationship Id="rId4" Type="http://schemas.openxmlformats.org/officeDocument/2006/relationships/image" Target="../media/image1.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3.png"/><Relationship Id="rId8"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1.png"/><Relationship Id="rId3" Type="http://schemas.openxmlformats.org/officeDocument/2006/relationships/image" Target="../media/image1.png"/><Relationship Id="rId4" Type="http://schemas.openxmlformats.org/officeDocument/2006/relationships/image" Target="../media/image1.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3.png"/><Relationship Id="rId8"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image" Target="../media/image1.png"/><Relationship Id="rId3" Type="http://schemas.openxmlformats.org/officeDocument/2006/relationships/image" Target="../media/image1.png"/><Relationship Id="rId4" Type="http://schemas.openxmlformats.org/officeDocument/2006/relationships/image" Target="../media/image1.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3.png"/><Relationship Id="rId8"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image" Target="../media/image1.png"/><Relationship Id="rId3" Type="http://schemas.openxmlformats.org/officeDocument/2006/relationships/image" Target="../media/image1.png"/><Relationship Id="rId4" Type="http://schemas.openxmlformats.org/officeDocument/2006/relationships/image" Target="../media/image1.png"/><Relationship Id="rId5" Type="http://schemas.openxmlformats.org/officeDocument/2006/relationships/image" Target="../media/image1.png"/><Relationship Id="rId6" Type="http://schemas.openxmlformats.org/officeDocument/2006/relationships/image" Target="../media/image3.png"/><Relationship Id="rId7" Type="http://schemas.openxmlformats.org/officeDocument/2006/relationships/image" Target="../media/image3.png"/><Relationship Id="rId8"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image" Target="../media/image1.png"/><Relationship Id="rId3" Type="http://schemas.openxmlformats.org/officeDocument/2006/relationships/image" Target="../media/image1.png"/><Relationship Id="rId4" Type="http://schemas.openxmlformats.org/officeDocument/2006/relationships/image" Target="../media/image1.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3.png"/><Relationship Id="rId8"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image" Target="../media/image1.png"/><Relationship Id="rId3" Type="http://schemas.openxmlformats.org/officeDocument/2006/relationships/image" Target="../media/image1.png"/><Relationship Id="rId4" Type="http://schemas.openxmlformats.org/officeDocument/2006/relationships/image" Target="../media/image1.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2.png"/><Relationship Id="rId8" Type="http://schemas.openxmlformats.org/officeDocument/2006/relationships/slideLayout" Target="../slideLayouts/slideLayout17.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image" Target="../media/image1.png"/><Relationship Id="rId3" Type="http://schemas.openxmlformats.org/officeDocument/2006/relationships/image" Target="../media/image1.png"/><Relationship Id="rId4" Type="http://schemas.openxmlformats.org/officeDocument/2006/relationships/image" Target="../media/image1.png"/><Relationship Id="rId5" Type="http://schemas.openxmlformats.org/officeDocument/2006/relationships/image" Target="../media/image1.png"/><Relationship Id="rId6" Type="http://schemas.openxmlformats.org/officeDocument/2006/relationships/image" Target="../media/image3.png"/><Relationship Id="rId7" Type="http://schemas.openxmlformats.org/officeDocument/2006/relationships/image" Target="../media/image2.png"/><Relationship Id="rId8" Type="http://schemas.openxmlformats.org/officeDocument/2006/relationships/slideLayout" Target="../slideLayouts/slideLayout18.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image" Target="../media/image1.png"/><Relationship Id="rId3" Type="http://schemas.openxmlformats.org/officeDocument/2006/relationships/image" Target="../media/image1.png"/><Relationship Id="rId4" Type="http://schemas.openxmlformats.org/officeDocument/2006/relationships/image" Target="../media/image1.png"/><Relationship Id="rId5" Type="http://schemas.openxmlformats.org/officeDocument/2006/relationships/image" Target="../media/image1.png"/><Relationship Id="rId6" Type="http://schemas.openxmlformats.org/officeDocument/2006/relationships/image" Target="../media/image3.png"/><Relationship Id="rId7" Type="http://schemas.openxmlformats.org/officeDocument/2006/relationships/image" Target="../media/image3.png"/><Relationship Id="rId8" Type="http://schemas.openxmlformats.org/officeDocument/2006/relationships/slideLayout" Target="../slideLayouts/slideLayout19.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image" Target="../media/image1.png"/><Relationship Id="rId4" Type="http://schemas.openxmlformats.org/officeDocument/2006/relationships/image" Target="../media/image1.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3.png"/><Relationship Id="rId8"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image" Target="../media/image1.png"/><Relationship Id="rId3" Type="http://schemas.openxmlformats.org/officeDocument/2006/relationships/image" Target="../media/image1.png"/><Relationship Id="rId4" Type="http://schemas.openxmlformats.org/officeDocument/2006/relationships/image" Target="../media/image1.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2.png"/><Relationship Id="rId8" Type="http://schemas.openxmlformats.org/officeDocument/2006/relationships/slideLayout" Target="../slideLayouts/slideLayout2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image" Target="../media/image1.png"/><Relationship Id="rId3" Type="http://schemas.openxmlformats.org/officeDocument/2006/relationships/image" Target="../media/image1.png"/><Relationship Id="rId4" Type="http://schemas.openxmlformats.org/officeDocument/2006/relationships/image" Target="../media/image1.png"/><Relationship Id="rId5" Type="http://schemas.openxmlformats.org/officeDocument/2006/relationships/image" Target="../media/image1.png"/><Relationship Id="rId6" Type="http://schemas.openxmlformats.org/officeDocument/2006/relationships/image" Target="../media/image3.png"/><Relationship Id="rId7" Type="http://schemas.openxmlformats.org/officeDocument/2006/relationships/image" Target="../media/image3.png"/><Relationship Id="rId8" Type="http://schemas.openxmlformats.org/officeDocument/2006/relationships/slideLayout" Target="../slideLayouts/slideLayout21.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image" Target="../media/image1.png"/><Relationship Id="rId3" Type="http://schemas.openxmlformats.org/officeDocument/2006/relationships/image" Target="../media/image1.png"/><Relationship Id="rId4" Type="http://schemas.openxmlformats.org/officeDocument/2006/relationships/image" Target="../media/image1.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3.png"/><Relationship Id="rId8" Type="http://schemas.openxmlformats.org/officeDocument/2006/relationships/slideLayout" Target="../slideLayouts/slideLayout22.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image" Target="../media/image1.png"/><Relationship Id="rId3" Type="http://schemas.openxmlformats.org/officeDocument/2006/relationships/image" Target="../media/image1.png"/><Relationship Id="rId4" Type="http://schemas.openxmlformats.org/officeDocument/2006/relationships/image" Target="../media/image1.png"/><Relationship Id="rId5" Type="http://schemas.openxmlformats.org/officeDocument/2006/relationships/image" Target="../media/image1.png"/><Relationship Id="rId6" Type="http://schemas.openxmlformats.org/officeDocument/2006/relationships/image" Target="../media/image3.png"/><Relationship Id="rId7" Type="http://schemas.openxmlformats.org/officeDocument/2006/relationships/image" Target="../media/image3.png"/><Relationship Id="rId8" Type="http://schemas.openxmlformats.org/officeDocument/2006/relationships/slideLayout" Target="../slideLayouts/slideLayout23.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image" Target="../media/image1.png"/><Relationship Id="rId3" Type="http://schemas.openxmlformats.org/officeDocument/2006/relationships/image" Target="../media/image1.png"/><Relationship Id="rId4" Type="http://schemas.openxmlformats.org/officeDocument/2006/relationships/image" Target="../media/image1.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3.png"/><Relationship Id="rId8" Type="http://schemas.openxmlformats.org/officeDocument/2006/relationships/hyperlink" Target="https://bit.ly/3A1uf1Q" TargetMode="External"/><Relationship Id="rId9" Type="http://schemas.openxmlformats.org/officeDocument/2006/relationships/hyperlink" Target="http://bit.ly/2TyoMsr" TargetMode="External"/><Relationship Id="rId10" Type="http://schemas.openxmlformats.org/officeDocument/2006/relationships/hyperlink" Target="http://bit.ly/2TtBDfr" TargetMode="External"/><Relationship Id="rId11" Type="http://schemas.openxmlformats.org/officeDocument/2006/relationships/slideLayout" Target="../slideLayouts/slideLayout24.xml"/>
</Relationships>
</file>

<file path=ppt/slideMasters/_rels/slideMaster25.xml.rels><?xml version="1.0" encoding="UTF-8"?>
<Relationships xmlns="http://schemas.openxmlformats.org/package/2006/relationships"><Relationship Id="rId1" Type="http://schemas.openxmlformats.org/officeDocument/2006/relationships/theme" Target="../theme/theme25.xml"/><Relationship Id="rId2" Type="http://schemas.openxmlformats.org/officeDocument/2006/relationships/image" Target="../media/image1.png"/><Relationship Id="rId3" Type="http://schemas.openxmlformats.org/officeDocument/2006/relationships/image" Target="../media/image1.png"/><Relationship Id="rId4" Type="http://schemas.openxmlformats.org/officeDocument/2006/relationships/image" Target="../media/image1.png"/><Relationship Id="rId5" Type="http://schemas.openxmlformats.org/officeDocument/2006/relationships/image" Target="../media/image1.png"/><Relationship Id="rId6" Type="http://schemas.openxmlformats.org/officeDocument/2006/relationships/image" Target="../media/image3.png"/><Relationship Id="rId7" Type="http://schemas.openxmlformats.org/officeDocument/2006/relationships/image" Target="../media/image3.png"/><Relationship Id="rId8" Type="http://schemas.openxmlformats.org/officeDocument/2006/relationships/slideLayout" Target="../slideLayouts/slideLayout25.xml"/>
</Relationships>
</file>

<file path=ppt/slideMasters/_rels/slideMaster26.xml.rels><?xml version="1.0" encoding="UTF-8"?>
<Relationships xmlns="http://schemas.openxmlformats.org/package/2006/relationships"><Relationship Id="rId1" Type="http://schemas.openxmlformats.org/officeDocument/2006/relationships/theme" Target="../theme/theme26.xml"/><Relationship Id="rId2" Type="http://schemas.openxmlformats.org/officeDocument/2006/relationships/image" Target="../media/image1.png"/><Relationship Id="rId3" Type="http://schemas.openxmlformats.org/officeDocument/2006/relationships/image" Target="../media/image1.png"/><Relationship Id="rId4" Type="http://schemas.openxmlformats.org/officeDocument/2006/relationships/image" Target="../media/image1.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3.png"/><Relationship Id="rId8" Type="http://schemas.openxmlformats.org/officeDocument/2006/relationships/slideLayout" Target="../slideLayouts/slideLayout26.xml"/>
</Relationships>
</file>

<file path=ppt/slideMasters/_rels/slideMaster27.xml.rels><?xml version="1.0" encoding="UTF-8"?>
<Relationships xmlns="http://schemas.openxmlformats.org/package/2006/relationships"><Relationship Id="rId1" Type="http://schemas.openxmlformats.org/officeDocument/2006/relationships/theme" Target="../theme/theme27.xml"/><Relationship Id="rId2" Type="http://schemas.openxmlformats.org/officeDocument/2006/relationships/image" Target="../media/image1.png"/><Relationship Id="rId3" Type="http://schemas.openxmlformats.org/officeDocument/2006/relationships/image" Target="../media/image1.png"/><Relationship Id="rId4" Type="http://schemas.openxmlformats.org/officeDocument/2006/relationships/image" Target="../media/image1.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2.png"/><Relationship Id="rId8" Type="http://schemas.openxmlformats.org/officeDocument/2006/relationships/slideLayout" Target="../slideLayouts/slideLayout27.xml"/>
</Relationships>
</file>

<file path=ppt/slideMasters/_rels/slideMaster28.xml.rels><?xml version="1.0" encoding="UTF-8"?>
<Relationships xmlns="http://schemas.openxmlformats.org/package/2006/relationships"><Relationship Id="rId1" Type="http://schemas.openxmlformats.org/officeDocument/2006/relationships/theme" Target="../theme/theme28.xml"/><Relationship Id="rId2" Type="http://schemas.openxmlformats.org/officeDocument/2006/relationships/image" Target="../media/image1.png"/><Relationship Id="rId3" Type="http://schemas.openxmlformats.org/officeDocument/2006/relationships/image" Target="../media/image1.png"/><Relationship Id="rId4" Type="http://schemas.openxmlformats.org/officeDocument/2006/relationships/image" Target="../media/image1.png"/><Relationship Id="rId5" Type="http://schemas.openxmlformats.org/officeDocument/2006/relationships/image" Target="../media/image1.png"/><Relationship Id="rId6" Type="http://schemas.openxmlformats.org/officeDocument/2006/relationships/image" Target="../media/image3.png"/><Relationship Id="rId7" Type="http://schemas.openxmlformats.org/officeDocument/2006/relationships/image" Target="../media/image3.png"/><Relationship Id="rId8" Type="http://schemas.openxmlformats.org/officeDocument/2006/relationships/slideLayout" Target="../slideLayouts/slideLayout28.xml"/>
</Relationships>
</file>

<file path=ppt/slideMasters/_rels/slideMaster29.xml.rels><?xml version="1.0" encoding="UTF-8"?>
<Relationships xmlns="http://schemas.openxmlformats.org/package/2006/relationships"><Relationship Id="rId1" Type="http://schemas.openxmlformats.org/officeDocument/2006/relationships/theme" Target="../theme/theme29.xml"/><Relationship Id="rId2" Type="http://schemas.openxmlformats.org/officeDocument/2006/relationships/image" Target="../media/image1.png"/><Relationship Id="rId3" Type="http://schemas.openxmlformats.org/officeDocument/2006/relationships/image" Target="../media/image1.png"/><Relationship Id="rId4" Type="http://schemas.openxmlformats.org/officeDocument/2006/relationships/image" Target="../media/image1.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2.png"/><Relationship Id="rId8" Type="http://schemas.openxmlformats.org/officeDocument/2006/relationships/slideLayout" Target="../slideLayouts/slideLayout29.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30.xml.rels><?xml version="1.0" encoding="UTF-8"?>
<Relationships xmlns="http://schemas.openxmlformats.org/package/2006/relationships"><Relationship Id="rId1" Type="http://schemas.openxmlformats.org/officeDocument/2006/relationships/theme" Target="../theme/theme30.xml"/><Relationship Id="rId2" Type="http://schemas.openxmlformats.org/officeDocument/2006/relationships/image" Target="../media/image1.png"/><Relationship Id="rId3" Type="http://schemas.openxmlformats.org/officeDocument/2006/relationships/image" Target="../media/image1.png"/><Relationship Id="rId4" Type="http://schemas.openxmlformats.org/officeDocument/2006/relationships/image" Target="../media/image1.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3.png"/><Relationship Id="rId8" Type="http://schemas.openxmlformats.org/officeDocument/2006/relationships/slideLayout" Target="../slideLayouts/slideLayout30.xml"/>
</Relationships>
</file>

<file path=ppt/slideMasters/_rels/slideMaster31.xml.rels><?xml version="1.0" encoding="UTF-8"?>
<Relationships xmlns="http://schemas.openxmlformats.org/package/2006/relationships"><Relationship Id="rId1" Type="http://schemas.openxmlformats.org/officeDocument/2006/relationships/theme" Target="../theme/theme31.xml"/><Relationship Id="rId2" Type="http://schemas.openxmlformats.org/officeDocument/2006/relationships/image" Target="../media/image1.png"/><Relationship Id="rId3" Type="http://schemas.openxmlformats.org/officeDocument/2006/relationships/image" Target="../media/image1.png"/><Relationship Id="rId4" Type="http://schemas.openxmlformats.org/officeDocument/2006/relationships/image" Target="../media/image1.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3.png"/><Relationship Id="rId8" Type="http://schemas.openxmlformats.org/officeDocument/2006/relationships/slideLayout" Target="../slideLayouts/slideLayout31.xml"/>
</Relationships>
</file>

<file path=ppt/slideMasters/_rels/slideMaster32.xml.rels><?xml version="1.0" encoding="UTF-8"?>
<Relationships xmlns="http://schemas.openxmlformats.org/package/2006/relationships"><Relationship Id="rId1" Type="http://schemas.openxmlformats.org/officeDocument/2006/relationships/theme" Target="../theme/theme32.xml"/><Relationship Id="rId2" Type="http://schemas.openxmlformats.org/officeDocument/2006/relationships/slideLayout" Target="../slideLayouts/slideLayout32.xml"/>
</Relationships>
</file>

<file path=ppt/slideMasters/_rels/slideMaster33.xml.rels><?xml version="1.0" encoding="UTF-8"?>
<Relationships xmlns="http://schemas.openxmlformats.org/package/2006/relationships"><Relationship Id="rId1" Type="http://schemas.openxmlformats.org/officeDocument/2006/relationships/theme" Target="../theme/theme33.xml"/><Relationship Id="rId2" Type="http://schemas.openxmlformats.org/officeDocument/2006/relationships/slideLayout" Target="../slideLayouts/slideLayout33.xml"/>
</Relationships>
</file>

<file path=ppt/slideMasters/_rels/slideMaster34.xml.rels><?xml version="1.0" encoding="UTF-8"?>
<Relationships xmlns="http://schemas.openxmlformats.org/package/2006/relationships"><Relationship Id="rId1" Type="http://schemas.openxmlformats.org/officeDocument/2006/relationships/theme" Target="../theme/theme34.xml"/><Relationship Id="rId2" Type="http://schemas.openxmlformats.org/officeDocument/2006/relationships/slideLayout" Target="../slideLayouts/slideLayout34.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png"/><Relationship Id="rId3" Type="http://schemas.openxmlformats.org/officeDocument/2006/relationships/image" Target="../media/image1.png"/><Relationship Id="rId4" Type="http://schemas.openxmlformats.org/officeDocument/2006/relationships/image" Target="../media/image1.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2.png"/><Relationship Id="rId8"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png"/><Relationship Id="rId3" Type="http://schemas.openxmlformats.org/officeDocument/2006/relationships/image" Target="../media/image1.png"/><Relationship Id="rId4" Type="http://schemas.openxmlformats.org/officeDocument/2006/relationships/image" Target="../media/image1.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3.png"/><Relationship Id="rId8"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png"/><Relationship Id="rId3" Type="http://schemas.openxmlformats.org/officeDocument/2006/relationships/image" Target="../media/image1.png"/><Relationship Id="rId4" Type="http://schemas.openxmlformats.org/officeDocument/2006/relationships/image" Target="../media/image1.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3.png"/><Relationship Id="rId8"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png"/><Relationship Id="rId3" Type="http://schemas.openxmlformats.org/officeDocument/2006/relationships/image" Target="../media/image1.png"/><Relationship Id="rId4" Type="http://schemas.openxmlformats.org/officeDocument/2006/relationships/image" Target="../media/image1.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3.png"/><Relationship Id="rId8"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png"/><Relationship Id="rId3" Type="http://schemas.openxmlformats.org/officeDocument/2006/relationships/image" Target="../media/image1.png"/><Relationship Id="rId4" Type="http://schemas.openxmlformats.org/officeDocument/2006/relationships/image" Target="../media/image1.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3.png"/><Relationship Id="rId8"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png"/><Relationship Id="rId3" Type="http://schemas.openxmlformats.org/officeDocument/2006/relationships/image" Target="../media/image1.png"/><Relationship Id="rId4" Type="http://schemas.openxmlformats.org/officeDocument/2006/relationships/image" Target="../media/image1.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3.png"/><Relationship Id="rId8"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780200" y="1499760"/>
            <a:ext cx="5583600" cy="1631880"/>
          </a:xfrm>
          <a:prstGeom prst="rect">
            <a:avLst/>
          </a:prstGeom>
          <a:noFill/>
          <a:ln w="0">
            <a:noFill/>
          </a:ln>
        </p:spPr>
        <p:txBody>
          <a:bodyPr lIns="91440" rIns="91440" tIns="91440" bIns="91440" anchor="b">
            <a:noAutofit/>
          </a:bodyPr>
          <a:p>
            <a:pPr indent="0">
              <a:buNone/>
            </a:pPr>
            <a:r>
              <a:rPr b="0" lang="fr-FR" sz="4900" spc="-1" strike="noStrike">
                <a:solidFill>
                  <a:schemeClr val="dk1"/>
                </a:solidFill>
                <a:latin typeface="Arial"/>
              </a:rPr>
              <a:t>Click to edit the title text format</a:t>
            </a:r>
            <a:endParaRPr b="0" lang="fr-FR" sz="4900" spc="-1" strike="noStrike">
              <a:solidFill>
                <a:schemeClr val="dk1"/>
              </a:solidFill>
              <a:latin typeface="Arial"/>
            </a:endParaRPr>
          </a:p>
        </p:txBody>
      </p:sp>
      <p:grpSp>
        <p:nvGrpSpPr>
          <p:cNvPr id="1" name="Google Shape;11;p2"/>
          <p:cNvGrpSpPr/>
          <p:nvPr/>
        </p:nvGrpSpPr>
        <p:grpSpPr>
          <a:xfrm>
            <a:off x="-8280" y="-7560"/>
            <a:ext cx="9152280" cy="5142960"/>
            <a:chOff x="-8280" y="-7560"/>
            <a:chExt cx="9152280" cy="5142960"/>
          </a:xfrm>
        </p:grpSpPr>
        <p:grpSp>
          <p:nvGrpSpPr>
            <p:cNvPr id="2" name="Google Shape;12;p2"/>
            <p:cNvGrpSpPr/>
            <p:nvPr/>
          </p:nvGrpSpPr>
          <p:grpSpPr>
            <a:xfrm>
              <a:off x="-8280" y="-7560"/>
              <a:ext cx="1740600" cy="4209480"/>
              <a:chOff x="-8280" y="-7560"/>
              <a:chExt cx="1740600" cy="4209480"/>
            </a:xfrm>
          </p:grpSpPr>
          <p:pic>
            <p:nvPicPr>
              <p:cNvPr id="3" name="Google Shape;13;p2" descr=""/>
              <p:cNvPicPr/>
              <p:nvPr/>
            </p:nvPicPr>
            <p:blipFill>
              <a:blip r:embed="rId2"/>
              <a:stretch/>
            </p:blipFill>
            <p:spPr>
              <a:xfrm>
                <a:off x="-8280" y="-7560"/>
                <a:ext cx="1372680" cy="4209480"/>
              </a:xfrm>
              <a:prstGeom prst="rect">
                <a:avLst/>
              </a:prstGeom>
              <a:ln w="0">
                <a:noFill/>
              </a:ln>
            </p:spPr>
          </p:pic>
          <p:pic>
            <p:nvPicPr>
              <p:cNvPr id="4" name="Google Shape;14;p2" descr=""/>
              <p:cNvPicPr/>
              <p:nvPr/>
            </p:nvPicPr>
            <p:blipFill>
              <a:blip r:embed="rId3"/>
              <a:stretch/>
            </p:blipFill>
            <p:spPr>
              <a:xfrm>
                <a:off x="359640" y="-7560"/>
                <a:ext cx="1372680" cy="4209480"/>
              </a:xfrm>
              <a:prstGeom prst="rect">
                <a:avLst/>
              </a:prstGeom>
              <a:ln w="0">
                <a:noFill/>
              </a:ln>
            </p:spPr>
          </p:pic>
        </p:grpSp>
        <p:grpSp>
          <p:nvGrpSpPr>
            <p:cNvPr id="5" name="Google Shape;15;p2"/>
            <p:cNvGrpSpPr/>
            <p:nvPr/>
          </p:nvGrpSpPr>
          <p:grpSpPr>
            <a:xfrm>
              <a:off x="7403400" y="-7560"/>
              <a:ext cx="1740600" cy="5142960"/>
              <a:chOff x="7403400" y="-7560"/>
              <a:chExt cx="1740600" cy="5142960"/>
            </a:xfrm>
          </p:grpSpPr>
          <p:pic>
            <p:nvPicPr>
              <p:cNvPr id="6" name="Google Shape;16;p2" descr=""/>
              <p:cNvPicPr/>
              <p:nvPr/>
            </p:nvPicPr>
            <p:blipFill>
              <a:blip r:embed="rId4"/>
              <a:stretch/>
            </p:blipFill>
            <p:spPr>
              <a:xfrm flipH="1">
                <a:off x="7771320" y="-7560"/>
                <a:ext cx="1372680" cy="5142960"/>
              </a:xfrm>
              <a:prstGeom prst="rect">
                <a:avLst/>
              </a:prstGeom>
              <a:ln w="0">
                <a:noFill/>
              </a:ln>
            </p:spPr>
          </p:pic>
          <p:pic>
            <p:nvPicPr>
              <p:cNvPr id="7" name="Google Shape;17;p2" descr=""/>
              <p:cNvPicPr/>
              <p:nvPr/>
            </p:nvPicPr>
            <p:blipFill>
              <a:blip r:embed="rId5"/>
              <a:stretch/>
            </p:blipFill>
            <p:spPr>
              <a:xfrm flipH="1">
                <a:off x="7403400" y="-7560"/>
                <a:ext cx="1372680" cy="5142960"/>
              </a:xfrm>
              <a:prstGeom prst="rect">
                <a:avLst/>
              </a:prstGeom>
              <a:ln w="0">
                <a:noFill/>
              </a:ln>
            </p:spPr>
          </p:pic>
        </p:grpSp>
      </p:grpSp>
      <p:grpSp>
        <p:nvGrpSpPr>
          <p:cNvPr id="8" name="Google Shape;18;p2"/>
          <p:cNvGrpSpPr/>
          <p:nvPr/>
        </p:nvGrpSpPr>
        <p:grpSpPr>
          <a:xfrm>
            <a:off x="-313200" y="-1858680"/>
            <a:ext cx="9241560" cy="6695280"/>
            <a:chOff x="-313200" y="-1858680"/>
            <a:chExt cx="9241560" cy="6695280"/>
          </a:xfrm>
        </p:grpSpPr>
        <p:pic>
          <p:nvPicPr>
            <p:cNvPr id="9" name="Google Shape;19;p2" descr=""/>
            <p:cNvPicPr/>
            <p:nvPr/>
          </p:nvPicPr>
          <p:blipFill>
            <a:blip r:embed="rId6"/>
            <a:stretch/>
          </p:blipFill>
          <p:spPr>
            <a:xfrm>
              <a:off x="8101440" y="-1858680"/>
              <a:ext cx="826920" cy="4838400"/>
            </a:xfrm>
            <a:prstGeom prst="rect">
              <a:avLst/>
            </a:prstGeom>
            <a:ln w="0">
              <a:noFill/>
            </a:ln>
          </p:spPr>
        </p:pic>
        <p:pic>
          <p:nvPicPr>
            <p:cNvPr id="10" name="Google Shape;20;p2" descr=""/>
            <p:cNvPicPr/>
            <p:nvPr/>
          </p:nvPicPr>
          <p:blipFill>
            <a:blip r:embed="rId7"/>
            <a:stretch/>
          </p:blipFill>
          <p:spPr>
            <a:xfrm>
              <a:off x="-313200" y="4202640"/>
              <a:ext cx="2374200" cy="633960"/>
            </a:xfrm>
            <a:prstGeom prst="rect">
              <a:avLst/>
            </a:prstGeom>
            <a:ln w="0">
              <a:noFill/>
            </a:ln>
          </p:spPr>
        </p:pic>
      </p:grpSp>
      <p:grpSp>
        <p:nvGrpSpPr>
          <p:cNvPr id="11" name="Google Shape;21;p2"/>
          <p:cNvGrpSpPr/>
          <p:nvPr/>
        </p:nvGrpSpPr>
        <p:grpSpPr>
          <a:xfrm>
            <a:off x="534960" y="-1050480"/>
            <a:ext cx="8202240" cy="7244640"/>
            <a:chOff x="534960" y="-1050480"/>
            <a:chExt cx="8202240" cy="7244640"/>
          </a:xfrm>
        </p:grpSpPr>
        <p:grpSp>
          <p:nvGrpSpPr>
            <p:cNvPr id="12" name="Google Shape;22;p2"/>
            <p:cNvGrpSpPr/>
            <p:nvPr/>
          </p:nvGrpSpPr>
          <p:grpSpPr>
            <a:xfrm>
              <a:off x="534960" y="-1050480"/>
              <a:ext cx="1590120" cy="1590120"/>
              <a:chOff x="534960" y="-1050480"/>
              <a:chExt cx="1590120" cy="1590120"/>
            </a:xfrm>
          </p:grpSpPr>
          <p:sp>
            <p:nvSpPr>
              <p:cNvPr id="13" name="Google Shape;23;p2"/>
              <p:cNvSpPr/>
              <p:nvPr/>
            </p:nvSpPr>
            <p:spPr>
              <a:xfrm rot="10800000">
                <a:off x="534960" y="-1050480"/>
                <a:ext cx="1590120" cy="1590120"/>
              </a:xfrm>
              <a:prstGeom prst="blockArc">
                <a:avLst>
                  <a:gd name="adj1" fmla="val 10800000"/>
                  <a:gd name="adj2" fmla="val 21555752"/>
                  <a:gd name="adj3" fmla="val 10523"/>
                </a:avLst>
              </a:prstGeom>
              <a:solidFill>
                <a:srgbClr val="73b7dc">
                  <a:alpha val="56000"/>
                </a:srgbClr>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14" name="Google Shape;24;p2"/>
              <p:cNvSpPr/>
              <p:nvPr/>
            </p:nvSpPr>
            <p:spPr>
              <a:xfrm rot="10800000">
                <a:off x="696240" y="-889200"/>
                <a:ext cx="1267920" cy="1267920"/>
              </a:xfrm>
              <a:prstGeom prst="blockArc">
                <a:avLst>
                  <a:gd name="adj1" fmla="val 10800000"/>
                  <a:gd name="adj2" fmla="val 21555752"/>
                  <a:gd name="adj3" fmla="val 10523"/>
                </a:avLst>
              </a:prstGeom>
              <a:solidFill>
                <a:schemeClr val="lt1"/>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nvGrpSpPr>
            <p:cNvPr id="15" name="Google Shape;25;p2"/>
            <p:cNvGrpSpPr/>
            <p:nvPr/>
          </p:nvGrpSpPr>
          <p:grpSpPr>
            <a:xfrm>
              <a:off x="7147080" y="4604040"/>
              <a:ext cx="1590120" cy="1590120"/>
              <a:chOff x="7147080" y="4604040"/>
              <a:chExt cx="1590120" cy="1590120"/>
            </a:xfrm>
          </p:grpSpPr>
          <p:sp>
            <p:nvSpPr>
              <p:cNvPr id="16" name="Google Shape;26;p2"/>
              <p:cNvSpPr/>
              <p:nvPr/>
            </p:nvSpPr>
            <p:spPr>
              <a:xfrm>
                <a:off x="7147080" y="4604040"/>
                <a:ext cx="1590120" cy="1590120"/>
              </a:xfrm>
              <a:prstGeom prst="blockArc">
                <a:avLst>
                  <a:gd name="adj1" fmla="val 10800000"/>
                  <a:gd name="adj2" fmla="val 21555752"/>
                  <a:gd name="adj3" fmla="val 10523"/>
                </a:avLst>
              </a:prstGeom>
              <a:solidFill>
                <a:srgbClr val="73b7dc">
                  <a:alpha val="56000"/>
                </a:srgbClr>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17" name="Google Shape;27;p2"/>
              <p:cNvSpPr/>
              <p:nvPr/>
            </p:nvSpPr>
            <p:spPr>
              <a:xfrm>
                <a:off x="7308000" y="4764960"/>
                <a:ext cx="1267920" cy="1267920"/>
              </a:xfrm>
              <a:prstGeom prst="blockArc">
                <a:avLst>
                  <a:gd name="adj1" fmla="val 10800000"/>
                  <a:gd name="adj2" fmla="val 21555752"/>
                  <a:gd name="adj3" fmla="val 10523"/>
                </a:avLst>
              </a:prstGeom>
              <a:solidFill>
                <a:schemeClr val="lt1"/>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sp>
        <p:nvSpPr>
          <p:cNvPr id="18"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8"/>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45" name="PlaceHolder 1"/>
          <p:cNvSpPr>
            <a:spLocks noGrp="1"/>
          </p:cNvSpPr>
          <p:nvPr>
            <p:ph type="title"/>
          </p:nvPr>
        </p:nvSpPr>
        <p:spPr>
          <a:xfrm>
            <a:off x="4392000" y="1379880"/>
            <a:ext cx="3519360" cy="1657440"/>
          </a:xfrm>
          <a:prstGeom prst="rect">
            <a:avLst/>
          </a:prstGeom>
          <a:noFill/>
          <a:ln w="0">
            <a:noFill/>
          </a:ln>
        </p:spPr>
        <p:txBody>
          <a:bodyPr lIns="91440" rIns="91440" tIns="91440" bIns="91440" anchor="b">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146" name="PlaceHolder 2"/>
          <p:cNvSpPr>
            <a:spLocks noGrp="1"/>
          </p:cNvSpPr>
          <p:nvPr>
            <p:ph type="body"/>
          </p:nvPr>
        </p:nvSpPr>
        <p:spPr>
          <a:xfrm>
            <a:off x="1232640" y="533880"/>
            <a:ext cx="2909520" cy="4075560"/>
          </a:xfrm>
          <a:prstGeom prst="rect">
            <a:avLst/>
          </a:prstGeom>
          <a:noFill/>
          <a:ln w="0">
            <a:noFill/>
          </a:ln>
        </p:spPr>
        <p:txBody>
          <a:bodyPr lIns="90000" rIns="90000" tIns="45000" bIns="45000" anchor="t">
            <a:normAutofit fontScale="50000"/>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grpSp>
        <p:nvGrpSpPr>
          <p:cNvPr id="147" name="Google Shape;293;p19"/>
          <p:cNvGrpSpPr/>
          <p:nvPr/>
        </p:nvGrpSpPr>
        <p:grpSpPr>
          <a:xfrm>
            <a:off x="-7560" y="-7560"/>
            <a:ext cx="9151560" cy="5142960"/>
            <a:chOff x="-7560" y="-7560"/>
            <a:chExt cx="9151560" cy="5142960"/>
          </a:xfrm>
        </p:grpSpPr>
        <p:grpSp>
          <p:nvGrpSpPr>
            <p:cNvPr id="148" name="Google Shape;294;p19"/>
            <p:cNvGrpSpPr/>
            <p:nvPr/>
          </p:nvGrpSpPr>
          <p:grpSpPr>
            <a:xfrm>
              <a:off x="-7560" y="-7560"/>
              <a:ext cx="947880" cy="5142960"/>
              <a:chOff x="-7560" y="-7560"/>
              <a:chExt cx="947880" cy="5142960"/>
            </a:xfrm>
          </p:grpSpPr>
          <p:pic>
            <p:nvPicPr>
              <p:cNvPr id="149" name="Google Shape;295;p19" descr=""/>
              <p:cNvPicPr/>
              <p:nvPr/>
            </p:nvPicPr>
            <p:blipFill>
              <a:blip r:embed="rId2"/>
              <a:stretch/>
            </p:blipFill>
            <p:spPr>
              <a:xfrm>
                <a:off x="-7560" y="-7560"/>
                <a:ext cx="747360" cy="5142960"/>
              </a:xfrm>
              <a:prstGeom prst="rect">
                <a:avLst/>
              </a:prstGeom>
              <a:ln w="0">
                <a:noFill/>
              </a:ln>
            </p:spPr>
          </p:pic>
          <p:pic>
            <p:nvPicPr>
              <p:cNvPr id="150" name="Google Shape;296;p19" descr=""/>
              <p:cNvPicPr/>
              <p:nvPr/>
            </p:nvPicPr>
            <p:blipFill>
              <a:blip r:embed="rId3"/>
              <a:stretch/>
            </p:blipFill>
            <p:spPr>
              <a:xfrm>
                <a:off x="192960" y="-7560"/>
                <a:ext cx="747360" cy="5142960"/>
              </a:xfrm>
              <a:prstGeom prst="rect">
                <a:avLst/>
              </a:prstGeom>
              <a:ln w="0">
                <a:noFill/>
              </a:ln>
            </p:spPr>
          </p:pic>
        </p:grpSp>
        <p:grpSp>
          <p:nvGrpSpPr>
            <p:cNvPr id="151" name="Google Shape;297;p19"/>
            <p:cNvGrpSpPr/>
            <p:nvPr/>
          </p:nvGrpSpPr>
          <p:grpSpPr>
            <a:xfrm>
              <a:off x="8196120" y="-7560"/>
              <a:ext cx="947880" cy="5142960"/>
              <a:chOff x="8196120" y="-7560"/>
              <a:chExt cx="947880" cy="5142960"/>
            </a:xfrm>
          </p:grpSpPr>
          <p:pic>
            <p:nvPicPr>
              <p:cNvPr id="152" name="Google Shape;298;p19" descr=""/>
              <p:cNvPicPr/>
              <p:nvPr/>
            </p:nvPicPr>
            <p:blipFill>
              <a:blip r:embed="rId4"/>
              <a:stretch/>
            </p:blipFill>
            <p:spPr>
              <a:xfrm flipH="1">
                <a:off x="8396640" y="-7560"/>
                <a:ext cx="747360" cy="5142960"/>
              </a:xfrm>
              <a:prstGeom prst="rect">
                <a:avLst/>
              </a:prstGeom>
              <a:ln w="0">
                <a:noFill/>
              </a:ln>
            </p:spPr>
          </p:pic>
          <p:pic>
            <p:nvPicPr>
              <p:cNvPr id="153" name="Google Shape;299;p19" descr=""/>
              <p:cNvPicPr/>
              <p:nvPr/>
            </p:nvPicPr>
            <p:blipFill>
              <a:blip r:embed="rId5"/>
              <a:stretch/>
            </p:blipFill>
            <p:spPr>
              <a:xfrm flipH="1">
                <a:off x="8196120" y="-7560"/>
                <a:ext cx="747360" cy="5142960"/>
              </a:xfrm>
              <a:prstGeom prst="rect">
                <a:avLst/>
              </a:prstGeom>
              <a:ln w="0">
                <a:noFill/>
              </a:ln>
            </p:spPr>
          </p:pic>
        </p:grpSp>
      </p:grpSp>
      <p:grpSp>
        <p:nvGrpSpPr>
          <p:cNvPr id="154" name="Google Shape;300;p19"/>
          <p:cNvGrpSpPr/>
          <p:nvPr/>
        </p:nvGrpSpPr>
        <p:grpSpPr>
          <a:xfrm>
            <a:off x="-206640" y="-706320"/>
            <a:ext cx="10738080" cy="5627160"/>
            <a:chOff x="-206640" y="-706320"/>
            <a:chExt cx="10738080" cy="5627160"/>
          </a:xfrm>
        </p:grpSpPr>
        <p:pic>
          <p:nvPicPr>
            <p:cNvPr id="155" name="Google Shape;301;p19" descr=""/>
            <p:cNvPicPr/>
            <p:nvPr/>
          </p:nvPicPr>
          <p:blipFill>
            <a:blip r:embed="rId6"/>
            <a:stretch/>
          </p:blipFill>
          <p:spPr>
            <a:xfrm>
              <a:off x="8157240" y="4286880"/>
              <a:ext cx="2374200" cy="633960"/>
            </a:xfrm>
            <a:prstGeom prst="rect">
              <a:avLst/>
            </a:prstGeom>
            <a:ln w="0">
              <a:noFill/>
            </a:ln>
          </p:spPr>
        </p:pic>
        <p:pic>
          <p:nvPicPr>
            <p:cNvPr id="156" name="Google Shape;302;p19" descr=""/>
            <p:cNvPicPr/>
            <p:nvPr/>
          </p:nvPicPr>
          <p:blipFill>
            <a:blip r:embed="rId7"/>
            <a:stretch/>
          </p:blipFill>
          <p:spPr>
            <a:xfrm rot="16200000">
              <a:off x="-1076400" y="163800"/>
              <a:ext cx="2374200" cy="633960"/>
            </a:xfrm>
            <a:prstGeom prst="rect">
              <a:avLst/>
            </a:prstGeom>
            <a:ln w="0">
              <a:noFill/>
            </a:ln>
          </p:spPr>
        </p:pic>
      </p:grpSp>
    </p:spTree>
  </p:cSld>
  <p:clrMap bg1="lt1" bg2="lt2" tx1="dk1" tx2="dk2" accent1="accent1" accent2="accent2" accent3="accent3" accent4="accent4" accent5="accent5" accent6="accent6" hlink="hlink" folHlink="folHlink"/>
  <p:sldLayoutIdLst>
    <p:sldLayoutId id="2147483667" r:id="rId8"/>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57" name="PlaceHolder 1"/>
          <p:cNvSpPr>
            <a:spLocks noGrp="1"/>
          </p:cNvSpPr>
          <p:nvPr>
            <p:ph type="title"/>
          </p:nvPr>
        </p:nvSpPr>
        <p:spPr>
          <a:xfrm>
            <a:off x="2273400" y="616320"/>
            <a:ext cx="4596840" cy="643680"/>
          </a:xfrm>
          <a:prstGeom prst="rect">
            <a:avLst/>
          </a:prstGeom>
          <a:noFill/>
          <a:ln w="0">
            <a:noFill/>
          </a:ln>
        </p:spPr>
        <p:txBody>
          <a:bodyPr lIns="91440" rIns="91440" tIns="91440" bIns="91440" anchor="b">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grpSp>
        <p:nvGrpSpPr>
          <p:cNvPr id="158" name="Google Shape;306;p20"/>
          <p:cNvGrpSpPr/>
          <p:nvPr/>
        </p:nvGrpSpPr>
        <p:grpSpPr>
          <a:xfrm>
            <a:off x="15120" y="-7560"/>
            <a:ext cx="9151920" cy="5142960"/>
            <a:chOff x="15120" y="-7560"/>
            <a:chExt cx="9151920" cy="5142960"/>
          </a:xfrm>
        </p:grpSpPr>
        <p:grpSp>
          <p:nvGrpSpPr>
            <p:cNvPr id="159" name="Google Shape;307;p20"/>
            <p:cNvGrpSpPr/>
            <p:nvPr/>
          </p:nvGrpSpPr>
          <p:grpSpPr>
            <a:xfrm>
              <a:off x="8219160" y="-7560"/>
              <a:ext cx="947880" cy="5142960"/>
              <a:chOff x="8219160" y="-7560"/>
              <a:chExt cx="947880" cy="5142960"/>
            </a:xfrm>
          </p:grpSpPr>
          <p:pic>
            <p:nvPicPr>
              <p:cNvPr id="160" name="Google Shape;308;p20" descr=""/>
              <p:cNvPicPr/>
              <p:nvPr/>
            </p:nvPicPr>
            <p:blipFill>
              <a:blip r:embed="rId2"/>
              <a:stretch/>
            </p:blipFill>
            <p:spPr>
              <a:xfrm flipH="1">
                <a:off x="8419680" y="-7560"/>
                <a:ext cx="747360" cy="5142960"/>
              </a:xfrm>
              <a:prstGeom prst="rect">
                <a:avLst/>
              </a:prstGeom>
              <a:ln w="0">
                <a:noFill/>
              </a:ln>
            </p:spPr>
          </p:pic>
          <p:pic>
            <p:nvPicPr>
              <p:cNvPr id="161" name="Google Shape;309;p20" descr=""/>
              <p:cNvPicPr/>
              <p:nvPr/>
            </p:nvPicPr>
            <p:blipFill>
              <a:blip r:embed="rId3"/>
              <a:stretch/>
            </p:blipFill>
            <p:spPr>
              <a:xfrm flipH="1">
                <a:off x="8219160" y="-7560"/>
                <a:ext cx="747360" cy="5142960"/>
              </a:xfrm>
              <a:prstGeom prst="rect">
                <a:avLst/>
              </a:prstGeom>
              <a:ln w="0">
                <a:noFill/>
              </a:ln>
            </p:spPr>
          </p:pic>
        </p:grpSp>
        <p:grpSp>
          <p:nvGrpSpPr>
            <p:cNvPr id="162" name="Google Shape;310;p20"/>
            <p:cNvGrpSpPr/>
            <p:nvPr/>
          </p:nvGrpSpPr>
          <p:grpSpPr>
            <a:xfrm>
              <a:off x="15120" y="-7560"/>
              <a:ext cx="947880" cy="5142960"/>
              <a:chOff x="15120" y="-7560"/>
              <a:chExt cx="947880" cy="5142960"/>
            </a:xfrm>
          </p:grpSpPr>
          <p:pic>
            <p:nvPicPr>
              <p:cNvPr id="163" name="Google Shape;311;p20" descr=""/>
              <p:cNvPicPr/>
              <p:nvPr/>
            </p:nvPicPr>
            <p:blipFill>
              <a:blip r:embed="rId4"/>
              <a:stretch/>
            </p:blipFill>
            <p:spPr>
              <a:xfrm>
                <a:off x="15120" y="-7560"/>
                <a:ext cx="747360" cy="5142960"/>
              </a:xfrm>
              <a:prstGeom prst="rect">
                <a:avLst/>
              </a:prstGeom>
              <a:ln w="0">
                <a:noFill/>
              </a:ln>
            </p:spPr>
          </p:pic>
          <p:pic>
            <p:nvPicPr>
              <p:cNvPr id="164" name="Google Shape;312;p20" descr=""/>
              <p:cNvPicPr/>
              <p:nvPr/>
            </p:nvPicPr>
            <p:blipFill>
              <a:blip r:embed="rId5"/>
              <a:stretch/>
            </p:blipFill>
            <p:spPr>
              <a:xfrm>
                <a:off x="215640" y="-7560"/>
                <a:ext cx="747360" cy="5142960"/>
              </a:xfrm>
              <a:prstGeom prst="rect">
                <a:avLst/>
              </a:prstGeom>
              <a:ln w="0">
                <a:noFill/>
              </a:ln>
            </p:spPr>
          </p:pic>
        </p:grpSp>
      </p:grpSp>
      <p:grpSp>
        <p:nvGrpSpPr>
          <p:cNvPr id="165" name="Google Shape;313;p20"/>
          <p:cNvGrpSpPr/>
          <p:nvPr/>
        </p:nvGrpSpPr>
        <p:grpSpPr>
          <a:xfrm>
            <a:off x="-1371960" y="-706320"/>
            <a:ext cx="10737720" cy="5627160"/>
            <a:chOff x="-1371960" y="-706320"/>
            <a:chExt cx="10737720" cy="5627160"/>
          </a:xfrm>
        </p:grpSpPr>
        <p:pic>
          <p:nvPicPr>
            <p:cNvPr id="166" name="Google Shape;314;p20" descr=""/>
            <p:cNvPicPr/>
            <p:nvPr/>
          </p:nvPicPr>
          <p:blipFill>
            <a:blip r:embed="rId6"/>
            <a:stretch/>
          </p:blipFill>
          <p:spPr>
            <a:xfrm flipH="1">
              <a:off x="-1371960" y="4286880"/>
              <a:ext cx="2374200" cy="633960"/>
            </a:xfrm>
            <a:prstGeom prst="rect">
              <a:avLst/>
            </a:prstGeom>
            <a:ln w="0">
              <a:noFill/>
            </a:ln>
          </p:spPr>
        </p:pic>
        <p:pic>
          <p:nvPicPr>
            <p:cNvPr id="167" name="Google Shape;315;p20" descr=""/>
            <p:cNvPicPr/>
            <p:nvPr/>
          </p:nvPicPr>
          <p:blipFill>
            <a:blip r:embed="rId7"/>
            <a:stretch/>
          </p:blipFill>
          <p:spPr>
            <a:xfrm flipH="1" rot="5400000">
              <a:off x="7861680" y="163800"/>
              <a:ext cx="2374200" cy="633960"/>
            </a:xfrm>
            <a:prstGeom prst="rect">
              <a:avLst/>
            </a:prstGeom>
            <a:ln w="0">
              <a:noFill/>
            </a:ln>
          </p:spPr>
        </p:pic>
      </p:grpSp>
    </p:spTree>
  </p:cSld>
  <p:clrMap bg1="lt1" bg2="lt2" tx1="dk1" tx2="dk2" accent1="accent1" accent2="accent2" accent3="accent3" accent4="accent4" accent5="accent5" accent6="accent6" hlink="hlink" folHlink="folHlink"/>
  <p:sldLayoutIdLst>
    <p:sldLayoutId id="2147483669" r:id="rId8"/>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68" name="PlaceHolder 1"/>
          <p:cNvSpPr>
            <a:spLocks noGrp="1"/>
          </p:cNvSpPr>
          <p:nvPr>
            <p:ph type="title"/>
          </p:nvPr>
        </p:nvSpPr>
        <p:spPr>
          <a:xfrm>
            <a:off x="1551240" y="2465640"/>
            <a:ext cx="6041520" cy="1309320"/>
          </a:xfrm>
          <a:prstGeom prst="rect">
            <a:avLst/>
          </a:prstGeom>
          <a:noFill/>
          <a:ln w="0">
            <a:noFill/>
          </a:ln>
        </p:spPr>
        <p:txBody>
          <a:bodyPr lIns="91440" rIns="91440" tIns="91440" bIns="91440" anchor="ctr">
            <a:noAutofit/>
          </a:bodyPr>
          <a:p>
            <a:pPr indent="0">
              <a:buNone/>
            </a:pPr>
            <a:r>
              <a:rPr b="0" lang="fr-FR" sz="3800" spc="-1" strike="noStrike">
                <a:solidFill>
                  <a:schemeClr val="dk1"/>
                </a:solidFill>
                <a:latin typeface="Arial"/>
              </a:rPr>
              <a:t>Click to edit the title text format</a:t>
            </a:r>
            <a:endParaRPr b="0" lang="fr-FR" sz="3800" spc="-1" strike="noStrike">
              <a:solidFill>
                <a:schemeClr val="dk1"/>
              </a:solidFill>
              <a:latin typeface="Arial"/>
            </a:endParaRPr>
          </a:p>
        </p:txBody>
      </p:sp>
      <p:sp>
        <p:nvSpPr>
          <p:cNvPr id="169" name="PlaceHolder 2"/>
          <p:cNvSpPr>
            <a:spLocks noGrp="1"/>
          </p:cNvSpPr>
          <p:nvPr>
            <p:ph type="title"/>
          </p:nvPr>
        </p:nvSpPr>
        <p:spPr>
          <a:xfrm>
            <a:off x="3934440" y="1368360"/>
            <a:ext cx="1274400" cy="1141920"/>
          </a:xfrm>
          <a:prstGeom prst="rect">
            <a:avLst/>
          </a:prstGeom>
          <a:noFill/>
          <a:ln w="0">
            <a:noFill/>
          </a:ln>
        </p:spPr>
        <p:txBody>
          <a:bodyPr lIns="91440" rIns="91440" tIns="91440" bIns="91440" anchor="b">
            <a:noAutofit/>
          </a:bodyPr>
          <a:p>
            <a:pPr indent="0" algn="ctr">
              <a:lnSpc>
                <a:spcPct val="100000"/>
              </a:lnSpc>
              <a:buNone/>
            </a:pPr>
            <a:r>
              <a:rPr b="1" lang="fr-FR" sz="6000" spc="-1" strike="noStrike">
                <a:solidFill>
                  <a:schemeClr val="accent1"/>
                </a:solidFill>
                <a:latin typeface="Inter"/>
                <a:ea typeface="Inter"/>
              </a:rPr>
              <a:t>xx%</a:t>
            </a:r>
            <a:endParaRPr b="0" lang="fr-FR" sz="6000" spc="-1" strike="noStrike">
              <a:solidFill>
                <a:schemeClr val="dk1"/>
              </a:solidFill>
              <a:latin typeface="Arial"/>
            </a:endParaRPr>
          </a:p>
        </p:txBody>
      </p:sp>
      <p:grpSp>
        <p:nvGrpSpPr>
          <p:cNvPr id="170" name="Google Shape;31;p3"/>
          <p:cNvGrpSpPr/>
          <p:nvPr/>
        </p:nvGrpSpPr>
        <p:grpSpPr>
          <a:xfrm>
            <a:off x="-8280" y="-7560"/>
            <a:ext cx="9152280" cy="5150880"/>
            <a:chOff x="-8280" y="-7560"/>
            <a:chExt cx="9152280" cy="5150880"/>
          </a:xfrm>
        </p:grpSpPr>
        <p:grpSp>
          <p:nvGrpSpPr>
            <p:cNvPr id="171" name="Google Shape;32;p3"/>
            <p:cNvGrpSpPr/>
            <p:nvPr/>
          </p:nvGrpSpPr>
          <p:grpSpPr>
            <a:xfrm>
              <a:off x="7403400" y="-7560"/>
              <a:ext cx="1740600" cy="5150880"/>
              <a:chOff x="7403400" y="-7560"/>
              <a:chExt cx="1740600" cy="5150880"/>
            </a:xfrm>
          </p:grpSpPr>
          <p:pic>
            <p:nvPicPr>
              <p:cNvPr id="172" name="Google Shape;33;p3" descr=""/>
              <p:cNvPicPr/>
              <p:nvPr/>
            </p:nvPicPr>
            <p:blipFill>
              <a:blip r:embed="rId2"/>
              <a:stretch/>
            </p:blipFill>
            <p:spPr>
              <a:xfrm flipH="1">
                <a:off x="7771320" y="-7560"/>
                <a:ext cx="1372680" cy="5150880"/>
              </a:xfrm>
              <a:prstGeom prst="rect">
                <a:avLst/>
              </a:prstGeom>
              <a:ln w="0">
                <a:noFill/>
              </a:ln>
            </p:spPr>
          </p:pic>
          <p:pic>
            <p:nvPicPr>
              <p:cNvPr id="173" name="Google Shape;34;p3" descr=""/>
              <p:cNvPicPr/>
              <p:nvPr/>
            </p:nvPicPr>
            <p:blipFill>
              <a:blip r:embed="rId3"/>
              <a:stretch/>
            </p:blipFill>
            <p:spPr>
              <a:xfrm flipH="1">
                <a:off x="7403400" y="-7560"/>
                <a:ext cx="1372680" cy="5150880"/>
              </a:xfrm>
              <a:prstGeom prst="rect">
                <a:avLst/>
              </a:prstGeom>
              <a:ln w="0">
                <a:noFill/>
              </a:ln>
            </p:spPr>
          </p:pic>
        </p:grpSp>
        <p:grpSp>
          <p:nvGrpSpPr>
            <p:cNvPr id="174" name="Google Shape;35;p3"/>
            <p:cNvGrpSpPr/>
            <p:nvPr/>
          </p:nvGrpSpPr>
          <p:grpSpPr>
            <a:xfrm>
              <a:off x="-8280" y="-7560"/>
              <a:ext cx="1740600" cy="4209480"/>
              <a:chOff x="-8280" y="-7560"/>
              <a:chExt cx="1740600" cy="4209480"/>
            </a:xfrm>
          </p:grpSpPr>
          <p:pic>
            <p:nvPicPr>
              <p:cNvPr id="175" name="Google Shape;36;p3" descr=""/>
              <p:cNvPicPr/>
              <p:nvPr/>
            </p:nvPicPr>
            <p:blipFill>
              <a:blip r:embed="rId4"/>
              <a:stretch/>
            </p:blipFill>
            <p:spPr>
              <a:xfrm>
                <a:off x="-8280" y="-7560"/>
                <a:ext cx="1372680" cy="4209480"/>
              </a:xfrm>
              <a:prstGeom prst="rect">
                <a:avLst/>
              </a:prstGeom>
              <a:ln w="0">
                <a:noFill/>
              </a:ln>
            </p:spPr>
          </p:pic>
          <p:pic>
            <p:nvPicPr>
              <p:cNvPr id="176" name="Google Shape;37;p3" descr=""/>
              <p:cNvPicPr/>
              <p:nvPr/>
            </p:nvPicPr>
            <p:blipFill>
              <a:blip r:embed="rId5"/>
              <a:stretch/>
            </p:blipFill>
            <p:spPr>
              <a:xfrm>
                <a:off x="359640" y="-7560"/>
                <a:ext cx="1372680" cy="4209480"/>
              </a:xfrm>
              <a:prstGeom prst="rect">
                <a:avLst/>
              </a:prstGeom>
              <a:ln w="0">
                <a:noFill/>
              </a:ln>
            </p:spPr>
          </p:pic>
        </p:grpSp>
      </p:grpSp>
      <p:grpSp>
        <p:nvGrpSpPr>
          <p:cNvPr id="177" name="Google Shape;38;p3"/>
          <p:cNvGrpSpPr/>
          <p:nvPr/>
        </p:nvGrpSpPr>
        <p:grpSpPr>
          <a:xfrm>
            <a:off x="-313200" y="-1858680"/>
            <a:ext cx="9241560" cy="6695280"/>
            <a:chOff x="-313200" y="-1858680"/>
            <a:chExt cx="9241560" cy="6695280"/>
          </a:xfrm>
        </p:grpSpPr>
        <p:pic>
          <p:nvPicPr>
            <p:cNvPr id="178" name="Google Shape;39;p3" descr=""/>
            <p:cNvPicPr/>
            <p:nvPr/>
          </p:nvPicPr>
          <p:blipFill>
            <a:blip r:embed="rId6"/>
            <a:stretch/>
          </p:blipFill>
          <p:spPr>
            <a:xfrm>
              <a:off x="8101440" y="-1858680"/>
              <a:ext cx="826920" cy="4838400"/>
            </a:xfrm>
            <a:prstGeom prst="rect">
              <a:avLst/>
            </a:prstGeom>
            <a:ln w="0">
              <a:noFill/>
            </a:ln>
          </p:spPr>
        </p:pic>
        <p:pic>
          <p:nvPicPr>
            <p:cNvPr id="179" name="Google Shape;40;p3" descr=""/>
            <p:cNvPicPr/>
            <p:nvPr/>
          </p:nvPicPr>
          <p:blipFill>
            <a:blip r:embed="rId7"/>
            <a:stretch/>
          </p:blipFill>
          <p:spPr>
            <a:xfrm>
              <a:off x="-313200" y="4202640"/>
              <a:ext cx="2374200" cy="633960"/>
            </a:xfrm>
            <a:prstGeom prst="rect">
              <a:avLst/>
            </a:prstGeom>
            <a:ln w="0">
              <a:noFill/>
            </a:ln>
          </p:spPr>
        </p:pic>
      </p:grpSp>
      <p:grpSp>
        <p:nvGrpSpPr>
          <p:cNvPr id="180" name="Google Shape;41;p3"/>
          <p:cNvGrpSpPr/>
          <p:nvPr/>
        </p:nvGrpSpPr>
        <p:grpSpPr>
          <a:xfrm>
            <a:off x="3772800" y="-1050480"/>
            <a:ext cx="1590120" cy="7244640"/>
            <a:chOff x="3772800" y="-1050480"/>
            <a:chExt cx="1590120" cy="7244640"/>
          </a:xfrm>
        </p:grpSpPr>
        <p:grpSp>
          <p:nvGrpSpPr>
            <p:cNvPr id="181" name="Google Shape;42;p3"/>
            <p:cNvGrpSpPr/>
            <p:nvPr/>
          </p:nvGrpSpPr>
          <p:grpSpPr>
            <a:xfrm>
              <a:off x="3772800" y="-1050480"/>
              <a:ext cx="1590120" cy="1590120"/>
              <a:chOff x="3772800" y="-1050480"/>
              <a:chExt cx="1590120" cy="1590120"/>
            </a:xfrm>
          </p:grpSpPr>
          <p:sp>
            <p:nvSpPr>
              <p:cNvPr id="182" name="Google Shape;43;p3"/>
              <p:cNvSpPr/>
              <p:nvPr/>
            </p:nvSpPr>
            <p:spPr>
              <a:xfrm rot="10800000">
                <a:off x="3772800" y="-1050480"/>
                <a:ext cx="1590120" cy="1590120"/>
              </a:xfrm>
              <a:prstGeom prst="blockArc">
                <a:avLst>
                  <a:gd name="adj1" fmla="val 10800000"/>
                  <a:gd name="adj2" fmla="val 21555752"/>
                  <a:gd name="adj3" fmla="val 10523"/>
                </a:avLst>
              </a:prstGeom>
              <a:solidFill>
                <a:srgbClr val="73b7dc">
                  <a:alpha val="56000"/>
                </a:srgbClr>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183" name="Google Shape;44;p3"/>
              <p:cNvSpPr/>
              <p:nvPr/>
            </p:nvSpPr>
            <p:spPr>
              <a:xfrm rot="10800000">
                <a:off x="3934080" y="-889200"/>
                <a:ext cx="1267920" cy="1267920"/>
              </a:xfrm>
              <a:prstGeom prst="blockArc">
                <a:avLst>
                  <a:gd name="adj1" fmla="val 10800000"/>
                  <a:gd name="adj2" fmla="val 21555752"/>
                  <a:gd name="adj3" fmla="val 10523"/>
                </a:avLst>
              </a:prstGeom>
              <a:solidFill>
                <a:schemeClr val="lt1"/>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nvGrpSpPr>
            <p:cNvPr id="184" name="Google Shape;45;p3"/>
            <p:cNvGrpSpPr/>
            <p:nvPr/>
          </p:nvGrpSpPr>
          <p:grpSpPr>
            <a:xfrm>
              <a:off x="3772800" y="4604040"/>
              <a:ext cx="1590120" cy="1590120"/>
              <a:chOff x="3772800" y="4604040"/>
              <a:chExt cx="1590120" cy="1590120"/>
            </a:xfrm>
          </p:grpSpPr>
          <p:sp>
            <p:nvSpPr>
              <p:cNvPr id="185" name="Google Shape;46;p3"/>
              <p:cNvSpPr/>
              <p:nvPr/>
            </p:nvSpPr>
            <p:spPr>
              <a:xfrm>
                <a:off x="3772800" y="4604040"/>
                <a:ext cx="1590120" cy="1590120"/>
              </a:xfrm>
              <a:prstGeom prst="blockArc">
                <a:avLst>
                  <a:gd name="adj1" fmla="val 10800000"/>
                  <a:gd name="adj2" fmla="val 21555752"/>
                  <a:gd name="adj3" fmla="val 10523"/>
                </a:avLst>
              </a:prstGeom>
              <a:solidFill>
                <a:srgbClr val="73b7dc">
                  <a:alpha val="56000"/>
                </a:srgbClr>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186" name="Google Shape;47;p3"/>
              <p:cNvSpPr/>
              <p:nvPr/>
            </p:nvSpPr>
            <p:spPr>
              <a:xfrm>
                <a:off x="3933720" y="4764960"/>
                <a:ext cx="1267920" cy="1267920"/>
              </a:xfrm>
              <a:prstGeom prst="blockArc">
                <a:avLst>
                  <a:gd name="adj1" fmla="val 10800000"/>
                  <a:gd name="adj2" fmla="val 21555752"/>
                  <a:gd name="adj3" fmla="val 10523"/>
                </a:avLst>
              </a:prstGeom>
              <a:solidFill>
                <a:schemeClr val="lt1"/>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sp>
        <p:nvSpPr>
          <p:cNvPr id="187"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1" r:id="rId8"/>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88" name="PlaceHolder 1"/>
          <p:cNvSpPr>
            <a:spLocks noGrp="1"/>
          </p:cNvSpPr>
          <p:nvPr>
            <p:ph type="title"/>
          </p:nvPr>
        </p:nvSpPr>
        <p:spPr>
          <a:xfrm>
            <a:off x="2775240" y="673200"/>
            <a:ext cx="3593160" cy="743400"/>
          </a:xfrm>
          <a:prstGeom prst="rect">
            <a:avLst/>
          </a:prstGeom>
          <a:noFill/>
          <a:ln w="0">
            <a:noFill/>
          </a:ln>
        </p:spPr>
        <p:txBody>
          <a:bodyPr lIns="91440" rIns="91440" tIns="91440" bIns="91440" anchor="b">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grpSp>
        <p:nvGrpSpPr>
          <p:cNvPr id="189" name="Google Shape;319;p21"/>
          <p:cNvGrpSpPr/>
          <p:nvPr/>
        </p:nvGrpSpPr>
        <p:grpSpPr>
          <a:xfrm>
            <a:off x="-8280" y="-7560"/>
            <a:ext cx="9152280" cy="5142960"/>
            <a:chOff x="-8280" y="-7560"/>
            <a:chExt cx="9152280" cy="5142960"/>
          </a:xfrm>
        </p:grpSpPr>
        <p:grpSp>
          <p:nvGrpSpPr>
            <p:cNvPr id="190" name="Google Shape;320;p21"/>
            <p:cNvGrpSpPr/>
            <p:nvPr/>
          </p:nvGrpSpPr>
          <p:grpSpPr>
            <a:xfrm>
              <a:off x="-8280" y="-7560"/>
              <a:ext cx="1740600" cy="4209480"/>
              <a:chOff x="-8280" y="-7560"/>
              <a:chExt cx="1740600" cy="4209480"/>
            </a:xfrm>
          </p:grpSpPr>
          <p:pic>
            <p:nvPicPr>
              <p:cNvPr id="191" name="Google Shape;321;p21" descr=""/>
              <p:cNvPicPr/>
              <p:nvPr/>
            </p:nvPicPr>
            <p:blipFill>
              <a:blip r:embed="rId2"/>
              <a:stretch/>
            </p:blipFill>
            <p:spPr>
              <a:xfrm>
                <a:off x="-8280" y="-7560"/>
                <a:ext cx="1372680" cy="4209480"/>
              </a:xfrm>
              <a:prstGeom prst="rect">
                <a:avLst/>
              </a:prstGeom>
              <a:ln w="0">
                <a:noFill/>
              </a:ln>
            </p:spPr>
          </p:pic>
          <p:pic>
            <p:nvPicPr>
              <p:cNvPr id="192" name="Google Shape;322;p21" descr=""/>
              <p:cNvPicPr/>
              <p:nvPr/>
            </p:nvPicPr>
            <p:blipFill>
              <a:blip r:embed="rId3"/>
              <a:stretch/>
            </p:blipFill>
            <p:spPr>
              <a:xfrm>
                <a:off x="359640" y="-7560"/>
                <a:ext cx="1372680" cy="4209480"/>
              </a:xfrm>
              <a:prstGeom prst="rect">
                <a:avLst/>
              </a:prstGeom>
              <a:ln w="0">
                <a:noFill/>
              </a:ln>
            </p:spPr>
          </p:pic>
        </p:grpSp>
        <p:grpSp>
          <p:nvGrpSpPr>
            <p:cNvPr id="193" name="Google Shape;323;p21"/>
            <p:cNvGrpSpPr/>
            <p:nvPr/>
          </p:nvGrpSpPr>
          <p:grpSpPr>
            <a:xfrm>
              <a:off x="7403400" y="-7560"/>
              <a:ext cx="1740600" cy="5142960"/>
              <a:chOff x="7403400" y="-7560"/>
              <a:chExt cx="1740600" cy="5142960"/>
            </a:xfrm>
          </p:grpSpPr>
          <p:pic>
            <p:nvPicPr>
              <p:cNvPr id="194" name="Google Shape;324;p21" descr=""/>
              <p:cNvPicPr/>
              <p:nvPr/>
            </p:nvPicPr>
            <p:blipFill>
              <a:blip r:embed="rId4"/>
              <a:stretch/>
            </p:blipFill>
            <p:spPr>
              <a:xfrm flipH="1">
                <a:off x="7771320" y="-7560"/>
                <a:ext cx="1372680" cy="5142960"/>
              </a:xfrm>
              <a:prstGeom prst="rect">
                <a:avLst/>
              </a:prstGeom>
              <a:ln w="0">
                <a:noFill/>
              </a:ln>
            </p:spPr>
          </p:pic>
          <p:pic>
            <p:nvPicPr>
              <p:cNvPr id="195" name="Google Shape;325;p21" descr=""/>
              <p:cNvPicPr/>
              <p:nvPr/>
            </p:nvPicPr>
            <p:blipFill>
              <a:blip r:embed="rId5"/>
              <a:stretch/>
            </p:blipFill>
            <p:spPr>
              <a:xfrm flipH="1">
                <a:off x="7403400" y="-7560"/>
                <a:ext cx="1372680" cy="5142960"/>
              </a:xfrm>
              <a:prstGeom prst="rect">
                <a:avLst/>
              </a:prstGeom>
              <a:ln w="0">
                <a:noFill/>
              </a:ln>
            </p:spPr>
          </p:pic>
        </p:grpSp>
      </p:grpSp>
      <p:grpSp>
        <p:nvGrpSpPr>
          <p:cNvPr id="196" name="Google Shape;326;p21"/>
          <p:cNvGrpSpPr/>
          <p:nvPr/>
        </p:nvGrpSpPr>
        <p:grpSpPr>
          <a:xfrm>
            <a:off x="-313200" y="-1858680"/>
            <a:ext cx="9241560" cy="6695280"/>
            <a:chOff x="-313200" y="-1858680"/>
            <a:chExt cx="9241560" cy="6695280"/>
          </a:xfrm>
        </p:grpSpPr>
        <p:pic>
          <p:nvPicPr>
            <p:cNvPr id="197" name="Google Shape;327;p21" descr=""/>
            <p:cNvPicPr/>
            <p:nvPr/>
          </p:nvPicPr>
          <p:blipFill>
            <a:blip r:embed="rId6"/>
            <a:stretch/>
          </p:blipFill>
          <p:spPr>
            <a:xfrm>
              <a:off x="8101440" y="-1858680"/>
              <a:ext cx="826920" cy="4838400"/>
            </a:xfrm>
            <a:prstGeom prst="rect">
              <a:avLst/>
            </a:prstGeom>
            <a:ln w="0">
              <a:noFill/>
            </a:ln>
          </p:spPr>
        </p:pic>
        <p:pic>
          <p:nvPicPr>
            <p:cNvPr id="198" name="Google Shape;328;p21" descr=""/>
            <p:cNvPicPr/>
            <p:nvPr/>
          </p:nvPicPr>
          <p:blipFill>
            <a:blip r:embed="rId7"/>
            <a:stretch/>
          </p:blipFill>
          <p:spPr>
            <a:xfrm>
              <a:off x="-313200" y="4202640"/>
              <a:ext cx="2374200" cy="633960"/>
            </a:xfrm>
            <a:prstGeom prst="rect">
              <a:avLst/>
            </a:prstGeom>
            <a:ln w="0">
              <a:noFill/>
            </a:ln>
          </p:spPr>
        </p:pic>
      </p:grpSp>
      <p:grpSp>
        <p:nvGrpSpPr>
          <p:cNvPr id="199" name="Google Shape;329;p21"/>
          <p:cNvGrpSpPr/>
          <p:nvPr/>
        </p:nvGrpSpPr>
        <p:grpSpPr>
          <a:xfrm>
            <a:off x="534960" y="-1050480"/>
            <a:ext cx="8202240" cy="7244640"/>
            <a:chOff x="534960" y="-1050480"/>
            <a:chExt cx="8202240" cy="7244640"/>
          </a:xfrm>
        </p:grpSpPr>
        <p:grpSp>
          <p:nvGrpSpPr>
            <p:cNvPr id="200" name="Google Shape;330;p21"/>
            <p:cNvGrpSpPr/>
            <p:nvPr/>
          </p:nvGrpSpPr>
          <p:grpSpPr>
            <a:xfrm>
              <a:off x="534960" y="-1050480"/>
              <a:ext cx="1590120" cy="1590120"/>
              <a:chOff x="534960" y="-1050480"/>
              <a:chExt cx="1590120" cy="1590120"/>
            </a:xfrm>
          </p:grpSpPr>
          <p:sp>
            <p:nvSpPr>
              <p:cNvPr id="201" name="Google Shape;331;p21"/>
              <p:cNvSpPr/>
              <p:nvPr/>
            </p:nvSpPr>
            <p:spPr>
              <a:xfrm rot="10800000">
                <a:off x="534960" y="-1050480"/>
                <a:ext cx="1590120" cy="1590120"/>
              </a:xfrm>
              <a:prstGeom prst="blockArc">
                <a:avLst>
                  <a:gd name="adj1" fmla="val 10800000"/>
                  <a:gd name="adj2" fmla="val 21555752"/>
                  <a:gd name="adj3" fmla="val 10523"/>
                </a:avLst>
              </a:prstGeom>
              <a:solidFill>
                <a:srgbClr val="73b7dc">
                  <a:alpha val="56000"/>
                </a:srgbClr>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202" name="Google Shape;332;p21"/>
              <p:cNvSpPr/>
              <p:nvPr/>
            </p:nvSpPr>
            <p:spPr>
              <a:xfrm rot="10800000">
                <a:off x="696240" y="-889200"/>
                <a:ext cx="1267920" cy="1267920"/>
              </a:xfrm>
              <a:prstGeom prst="blockArc">
                <a:avLst>
                  <a:gd name="adj1" fmla="val 10800000"/>
                  <a:gd name="adj2" fmla="val 21555752"/>
                  <a:gd name="adj3" fmla="val 10523"/>
                </a:avLst>
              </a:prstGeom>
              <a:solidFill>
                <a:schemeClr val="lt1"/>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nvGrpSpPr>
            <p:cNvPr id="203" name="Google Shape;333;p21"/>
            <p:cNvGrpSpPr/>
            <p:nvPr/>
          </p:nvGrpSpPr>
          <p:grpSpPr>
            <a:xfrm>
              <a:off x="7147080" y="4604040"/>
              <a:ext cx="1590120" cy="1590120"/>
              <a:chOff x="7147080" y="4604040"/>
              <a:chExt cx="1590120" cy="1590120"/>
            </a:xfrm>
          </p:grpSpPr>
          <p:sp>
            <p:nvSpPr>
              <p:cNvPr id="204" name="Google Shape;334;p21"/>
              <p:cNvSpPr/>
              <p:nvPr/>
            </p:nvSpPr>
            <p:spPr>
              <a:xfrm>
                <a:off x="7147080" y="4604040"/>
                <a:ext cx="1590120" cy="1590120"/>
              </a:xfrm>
              <a:prstGeom prst="blockArc">
                <a:avLst>
                  <a:gd name="adj1" fmla="val 10800000"/>
                  <a:gd name="adj2" fmla="val 21555752"/>
                  <a:gd name="adj3" fmla="val 10523"/>
                </a:avLst>
              </a:prstGeom>
              <a:solidFill>
                <a:srgbClr val="73b7dc">
                  <a:alpha val="56000"/>
                </a:srgbClr>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205" name="Google Shape;335;p21"/>
              <p:cNvSpPr/>
              <p:nvPr/>
            </p:nvSpPr>
            <p:spPr>
              <a:xfrm>
                <a:off x="7308000" y="4764960"/>
                <a:ext cx="1267920" cy="1267920"/>
              </a:xfrm>
              <a:prstGeom prst="blockArc">
                <a:avLst>
                  <a:gd name="adj1" fmla="val 10800000"/>
                  <a:gd name="adj2" fmla="val 21555752"/>
                  <a:gd name="adj3" fmla="val 10523"/>
                </a:avLst>
              </a:prstGeom>
              <a:solidFill>
                <a:schemeClr val="lt1"/>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spTree>
  </p:cSld>
  <p:clrMap bg1="lt1" bg2="lt2" tx1="dk1" tx2="dk2" accent1="accent1" accent2="accent2" accent3="accent3" accent4="accent4" accent5="accent5" accent6="accent6" hlink="hlink" folHlink="folHlink"/>
  <p:sldLayoutIdLst>
    <p:sldLayoutId id="2147483673" r:id="rId8"/>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06" name="PlaceHolder 1"/>
          <p:cNvSpPr>
            <a:spLocks noGrp="1"/>
          </p:cNvSpPr>
          <p:nvPr>
            <p:ph type="title"/>
          </p:nvPr>
        </p:nvSpPr>
        <p:spPr>
          <a:xfrm>
            <a:off x="4053600" y="1870560"/>
            <a:ext cx="3369600" cy="636120"/>
          </a:xfrm>
          <a:prstGeom prst="rect">
            <a:avLst/>
          </a:prstGeom>
          <a:noFill/>
          <a:ln w="0">
            <a:noFill/>
          </a:ln>
        </p:spPr>
        <p:txBody>
          <a:bodyPr lIns="91440" rIns="91440" tIns="91440" bIns="91440" anchor="b">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grpSp>
        <p:nvGrpSpPr>
          <p:cNvPr id="207" name="Google Shape;339;p22"/>
          <p:cNvGrpSpPr/>
          <p:nvPr/>
        </p:nvGrpSpPr>
        <p:grpSpPr>
          <a:xfrm>
            <a:off x="-8280" y="-7560"/>
            <a:ext cx="9152280" cy="5150880"/>
            <a:chOff x="-8280" y="-7560"/>
            <a:chExt cx="9152280" cy="5150880"/>
          </a:xfrm>
        </p:grpSpPr>
        <p:grpSp>
          <p:nvGrpSpPr>
            <p:cNvPr id="208" name="Google Shape;340;p22"/>
            <p:cNvGrpSpPr/>
            <p:nvPr/>
          </p:nvGrpSpPr>
          <p:grpSpPr>
            <a:xfrm>
              <a:off x="-8280" y="-7560"/>
              <a:ext cx="1740600" cy="5150880"/>
              <a:chOff x="-8280" y="-7560"/>
              <a:chExt cx="1740600" cy="5150880"/>
            </a:xfrm>
          </p:grpSpPr>
          <p:pic>
            <p:nvPicPr>
              <p:cNvPr id="209" name="Google Shape;341;p22" descr=""/>
              <p:cNvPicPr/>
              <p:nvPr/>
            </p:nvPicPr>
            <p:blipFill>
              <a:blip r:embed="rId2"/>
              <a:stretch/>
            </p:blipFill>
            <p:spPr>
              <a:xfrm>
                <a:off x="-8280" y="-7560"/>
                <a:ext cx="1372680" cy="5150880"/>
              </a:xfrm>
              <a:prstGeom prst="rect">
                <a:avLst/>
              </a:prstGeom>
              <a:ln w="0">
                <a:noFill/>
              </a:ln>
            </p:spPr>
          </p:pic>
          <p:pic>
            <p:nvPicPr>
              <p:cNvPr id="210" name="Google Shape;342;p22" descr=""/>
              <p:cNvPicPr/>
              <p:nvPr/>
            </p:nvPicPr>
            <p:blipFill>
              <a:blip r:embed="rId3"/>
              <a:stretch/>
            </p:blipFill>
            <p:spPr>
              <a:xfrm>
                <a:off x="359640" y="-7560"/>
                <a:ext cx="1372680" cy="5150880"/>
              </a:xfrm>
              <a:prstGeom prst="rect">
                <a:avLst/>
              </a:prstGeom>
              <a:ln w="0">
                <a:noFill/>
              </a:ln>
            </p:spPr>
          </p:pic>
        </p:grpSp>
        <p:grpSp>
          <p:nvGrpSpPr>
            <p:cNvPr id="211" name="Google Shape;343;p22"/>
            <p:cNvGrpSpPr/>
            <p:nvPr/>
          </p:nvGrpSpPr>
          <p:grpSpPr>
            <a:xfrm>
              <a:off x="7403400" y="-7560"/>
              <a:ext cx="1740600" cy="4209480"/>
              <a:chOff x="7403400" y="-7560"/>
              <a:chExt cx="1740600" cy="4209480"/>
            </a:xfrm>
          </p:grpSpPr>
          <p:pic>
            <p:nvPicPr>
              <p:cNvPr id="212" name="Google Shape;344;p22" descr=""/>
              <p:cNvPicPr/>
              <p:nvPr/>
            </p:nvPicPr>
            <p:blipFill>
              <a:blip r:embed="rId4"/>
              <a:stretch/>
            </p:blipFill>
            <p:spPr>
              <a:xfrm flipH="1">
                <a:off x="7771320" y="-7560"/>
                <a:ext cx="1372680" cy="4209480"/>
              </a:xfrm>
              <a:prstGeom prst="rect">
                <a:avLst/>
              </a:prstGeom>
              <a:ln w="0">
                <a:noFill/>
              </a:ln>
            </p:spPr>
          </p:pic>
          <p:pic>
            <p:nvPicPr>
              <p:cNvPr id="213" name="Google Shape;345;p22" descr=""/>
              <p:cNvPicPr/>
              <p:nvPr/>
            </p:nvPicPr>
            <p:blipFill>
              <a:blip r:embed="rId5"/>
              <a:stretch/>
            </p:blipFill>
            <p:spPr>
              <a:xfrm flipH="1">
                <a:off x="7403400" y="-7560"/>
                <a:ext cx="1372680" cy="4209480"/>
              </a:xfrm>
              <a:prstGeom prst="rect">
                <a:avLst/>
              </a:prstGeom>
              <a:ln w="0">
                <a:noFill/>
              </a:ln>
            </p:spPr>
          </p:pic>
        </p:grpSp>
      </p:grpSp>
      <p:grpSp>
        <p:nvGrpSpPr>
          <p:cNvPr id="214" name="Google Shape;346;p22"/>
          <p:cNvGrpSpPr/>
          <p:nvPr/>
        </p:nvGrpSpPr>
        <p:grpSpPr>
          <a:xfrm>
            <a:off x="1863360" y="-1050480"/>
            <a:ext cx="5225040" cy="7160400"/>
            <a:chOff x="1863360" y="-1050480"/>
            <a:chExt cx="5225040" cy="7160400"/>
          </a:xfrm>
        </p:grpSpPr>
        <p:grpSp>
          <p:nvGrpSpPr>
            <p:cNvPr id="215" name="Google Shape;347;p22"/>
            <p:cNvGrpSpPr/>
            <p:nvPr/>
          </p:nvGrpSpPr>
          <p:grpSpPr>
            <a:xfrm>
              <a:off x="5498280" y="-1050480"/>
              <a:ext cx="1590120" cy="1590120"/>
              <a:chOff x="5498280" y="-1050480"/>
              <a:chExt cx="1590120" cy="1590120"/>
            </a:xfrm>
          </p:grpSpPr>
          <p:sp>
            <p:nvSpPr>
              <p:cNvPr id="216" name="Google Shape;348;p22"/>
              <p:cNvSpPr/>
              <p:nvPr/>
            </p:nvSpPr>
            <p:spPr>
              <a:xfrm rot="10800000">
                <a:off x="5498280" y="-1050480"/>
                <a:ext cx="1590120" cy="1590120"/>
              </a:xfrm>
              <a:prstGeom prst="blockArc">
                <a:avLst>
                  <a:gd name="adj1" fmla="val 10800000"/>
                  <a:gd name="adj2" fmla="val 21555752"/>
                  <a:gd name="adj3" fmla="val 10523"/>
                </a:avLst>
              </a:prstGeom>
              <a:solidFill>
                <a:srgbClr val="73b7dc">
                  <a:alpha val="56000"/>
                </a:srgbClr>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217" name="Google Shape;349;p22"/>
              <p:cNvSpPr/>
              <p:nvPr/>
            </p:nvSpPr>
            <p:spPr>
              <a:xfrm rot="10800000">
                <a:off x="5659560" y="-889200"/>
                <a:ext cx="1267920" cy="1267920"/>
              </a:xfrm>
              <a:prstGeom prst="blockArc">
                <a:avLst>
                  <a:gd name="adj1" fmla="val 10800000"/>
                  <a:gd name="adj2" fmla="val 21555752"/>
                  <a:gd name="adj3" fmla="val 10523"/>
                </a:avLst>
              </a:prstGeom>
              <a:solidFill>
                <a:schemeClr val="lt1"/>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nvGrpSpPr>
            <p:cNvPr id="218" name="Google Shape;350;p22"/>
            <p:cNvGrpSpPr/>
            <p:nvPr/>
          </p:nvGrpSpPr>
          <p:grpSpPr>
            <a:xfrm>
              <a:off x="1863360" y="4519800"/>
              <a:ext cx="1590120" cy="1590120"/>
              <a:chOff x="1863360" y="4519800"/>
              <a:chExt cx="1590120" cy="1590120"/>
            </a:xfrm>
          </p:grpSpPr>
          <p:sp>
            <p:nvSpPr>
              <p:cNvPr id="219" name="Google Shape;351;p22"/>
              <p:cNvSpPr/>
              <p:nvPr/>
            </p:nvSpPr>
            <p:spPr>
              <a:xfrm>
                <a:off x="1863360" y="4519800"/>
                <a:ext cx="1590120" cy="1590120"/>
              </a:xfrm>
              <a:prstGeom prst="blockArc">
                <a:avLst>
                  <a:gd name="adj1" fmla="val 10800000"/>
                  <a:gd name="adj2" fmla="val 21555752"/>
                  <a:gd name="adj3" fmla="val 10523"/>
                </a:avLst>
              </a:prstGeom>
              <a:solidFill>
                <a:srgbClr val="73b7dc">
                  <a:alpha val="56000"/>
                </a:srgbClr>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220" name="Google Shape;352;p22"/>
              <p:cNvSpPr/>
              <p:nvPr/>
            </p:nvSpPr>
            <p:spPr>
              <a:xfrm>
                <a:off x="2024280" y="4680720"/>
                <a:ext cx="1267920" cy="1267920"/>
              </a:xfrm>
              <a:prstGeom prst="blockArc">
                <a:avLst>
                  <a:gd name="adj1" fmla="val 10800000"/>
                  <a:gd name="adj2" fmla="val 21555752"/>
                  <a:gd name="adj3" fmla="val 10523"/>
                </a:avLst>
              </a:prstGeom>
              <a:solidFill>
                <a:schemeClr val="lt1"/>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grpSp>
        <p:nvGrpSpPr>
          <p:cNvPr id="221" name="Google Shape;353;p22"/>
          <p:cNvGrpSpPr/>
          <p:nvPr/>
        </p:nvGrpSpPr>
        <p:grpSpPr>
          <a:xfrm>
            <a:off x="344160" y="-3434760"/>
            <a:ext cx="9622080" cy="8271360"/>
            <a:chOff x="344160" y="-3434760"/>
            <a:chExt cx="9622080" cy="8271360"/>
          </a:xfrm>
        </p:grpSpPr>
        <p:pic>
          <p:nvPicPr>
            <p:cNvPr id="222" name="Google Shape;354;p22" descr=""/>
            <p:cNvPicPr/>
            <p:nvPr/>
          </p:nvPicPr>
          <p:blipFill>
            <a:blip r:embed="rId6"/>
            <a:stretch/>
          </p:blipFill>
          <p:spPr>
            <a:xfrm flipH="1">
              <a:off x="344160" y="-3434760"/>
              <a:ext cx="826920" cy="4838400"/>
            </a:xfrm>
            <a:prstGeom prst="rect">
              <a:avLst/>
            </a:prstGeom>
            <a:ln w="0">
              <a:noFill/>
            </a:ln>
          </p:spPr>
        </p:pic>
        <p:pic>
          <p:nvPicPr>
            <p:cNvPr id="223" name="Google Shape;355;p22" descr=""/>
            <p:cNvPicPr/>
            <p:nvPr/>
          </p:nvPicPr>
          <p:blipFill>
            <a:blip r:embed="rId7"/>
            <a:stretch/>
          </p:blipFill>
          <p:spPr>
            <a:xfrm flipH="1">
              <a:off x="7592040" y="4202640"/>
              <a:ext cx="2374200" cy="633960"/>
            </a:xfrm>
            <a:prstGeom prst="rect">
              <a:avLst/>
            </a:prstGeom>
            <a:ln w="0">
              <a:noFill/>
            </a:ln>
          </p:spPr>
        </p:pic>
      </p:grpSp>
    </p:spTree>
  </p:cSld>
  <p:clrMap bg1="lt1" bg2="lt2" tx1="dk1" tx2="dk2" accent1="accent1" accent2="accent2" accent3="accent3" accent4="accent4" accent5="accent5" accent6="accent6" hlink="hlink" folHlink="folHlink"/>
  <p:sldLayoutIdLst>
    <p:sldLayoutId id="2147483675" r:id="rId8"/>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24"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225" name="PlaceHolder 2"/>
          <p:cNvSpPr>
            <a:spLocks noGrp="1"/>
          </p:cNvSpPr>
          <p:nvPr>
            <p:ph type="body"/>
          </p:nvPr>
        </p:nvSpPr>
        <p:spPr>
          <a:xfrm>
            <a:off x="720000" y="1109520"/>
            <a:ext cx="7703640" cy="1946520"/>
          </a:xfrm>
          <a:prstGeom prst="rect">
            <a:avLst/>
          </a:prstGeom>
          <a:noFill/>
          <a:ln w="0">
            <a:noFill/>
          </a:ln>
        </p:spPr>
        <p:txBody>
          <a:bodyPr lIns="91440" rIns="91440" tIns="91440" bIns="91440" anchor="t">
            <a:noAutofit/>
          </a:bodyPr>
          <a:p>
            <a:pPr marL="432000" indent="-324000">
              <a:spcBef>
                <a:spcPts val="1417"/>
              </a:spcBef>
              <a:buClr>
                <a:srgbClr val="ffffff"/>
              </a:buClr>
              <a:buSzPct val="45000"/>
              <a:buFont typeface="Wingdings" charset="2"/>
              <a:buChar char=""/>
            </a:pPr>
            <a:r>
              <a:rPr b="0" lang="fr-FR" sz="1200" spc="-1" strike="noStrike">
                <a:solidFill>
                  <a:srgbClr val="000000"/>
                </a:solidFill>
                <a:latin typeface="Arial"/>
              </a:rPr>
              <a:t>Click to edit the outline text format</a:t>
            </a:r>
            <a:endParaRPr b="0" lang="fr-FR" sz="12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200" spc="-1" strike="noStrike">
                <a:solidFill>
                  <a:srgbClr val="000000"/>
                </a:solidFill>
                <a:latin typeface="Arial"/>
              </a:rPr>
              <a:t>Second Outline Level</a:t>
            </a:r>
            <a:endParaRPr b="0" lang="fr-FR" sz="12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200" spc="-1" strike="noStrike">
                <a:solidFill>
                  <a:srgbClr val="000000"/>
                </a:solidFill>
                <a:latin typeface="Arial"/>
              </a:rPr>
              <a:t>Third Outline Level</a:t>
            </a:r>
            <a:endParaRPr b="0" lang="fr-FR" sz="12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200" spc="-1" strike="noStrike">
                <a:solidFill>
                  <a:srgbClr val="000000"/>
                </a:solidFill>
                <a:latin typeface="Arial"/>
              </a:rPr>
              <a:t>Fourth Outline Level</a:t>
            </a:r>
            <a:endParaRPr b="0" lang="fr-FR" sz="12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200" spc="-1" strike="noStrike">
                <a:solidFill>
                  <a:srgbClr val="000000"/>
                </a:solidFill>
                <a:latin typeface="Arial"/>
              </a:rPr>
              <a:t>Fifth Outline Level</a:t>
            </a:r>
            <a:endParaRPr b="0" lang="fr-FR" sz="12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200" spc="-1" strike="noStrike">
                <a:solidFill>
                  <a:srgbClr val="000000"/>
                </a:solidFill>
                <a:latin typeface="Arial"/>
              </a:rPr>
              <a:t>Sixth Outline Level</a:t>
            </a:r>
            <a:endParaRPr b="0" lang="fr-FR" sz="12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200" spc="-1" strike="noStrike">
                <a:solidFill>
                  <a:srgbClr val="000000"/>
                </a:solidFill>
                <a:latin typeface="Arial"/>
              </a:rPr>
              <a:t>Seventh Outline Level</a:t>
            </a:r>
            <a:endParaRPr b="0" lang="fr-FR" sz="1200" spc="-1" strike="noStrike">
              <a:solidFill>
                <a:srgbClr val="000000"/>
              </a:solidFill>
              <a:latin typeface="Arial"/>
            </a:endParaRPr>
          </a:p>
        </p:txBody>
      </p:sp>
      <p:grpSp>
        <p:nvGrpSpPr>
          <p:cNvPr id="226" name="Google Shape;359;p23"/>
          <p:cNvGrpSpPr/>
          <p:nvPr/>
        </p:nvGrpSpPr>
        <p:grpSpPr>
          <a:xfrm>
            <a:off x="-7560" y="-7560"/>
            <a:ext cx="9151560" cy="5142960"/>
            <a:chOff x="-7560" y="-7560"/>
            <a:chExt cx="9151560" cy="5142960"/>
          </a:xfrm>
        </p:grpSpPr>
        <p:grpSp>
          <p:nvGrpSpPr>
            <p:cNvPr id="227" name="Google Shape;360;p23"/>
            <p:cNvGrpSpPr/>
            <p:nvPr/>
          </p:nvGrpSpPr>
          <p:grpSpPr>
            <a:xfrm>
              <a:off x="-7560" y="-7560"/>
              <a:ext cx="947880" cy="5142960"/>
              <a:chOff x="-7560" y="-7560"/>
              <a:chExt cx="947880" cy="5142960"/>
            </a:xfrm>
          </p:grpSpPr>
          <p:pic>
            <p:nvPicPr>
              <p:cNvPr id="228" name="Google Shape;361;p23" descr=""/>
              <p:cNvPicPr/>
              <p:nvPr/>
            </p:nvPicPr>
            <p:blipFill>
              <a:blip r:embed="rId2"/>
              <a:stretch/>
            </p:blipFill>
            <p:spPr>
              <a:xfrm>
                <a:off x="-7560" y="-7560"/>
                <a:ext cx="747360" cy="5142960"/>
              </a:xfrm>
              <a:prstGeom prst="rect">
                <a:avLst/>
              </a:prstGeom>
              <a:ln w="0">
                <a:noFill/>
              </a:ln>
            </p:spPr>
          </p:pic>
          <p:pic>
            <p:nvPicPr>
              <p:cNvPr id="229" name="Google Shape;362;p23" descr=""/>
              <p:cNvPicPr/>
              <p:nvPr/>
            </p:nvPicPr>
            <p:blipFill>
              <a:blip r:embed="rId3"/>
              <a:stretch/>
            </p:blipFill>
            <p:spPr>
              <a:xfrm>
                <a:off x="192960" y="-7560"/>
                <a:ext cx="747360" cy="5142960"/>
              </a:xfrm>
              <a:prstGeom prst="rect">
                <a:avLst/>
              </a:prstGeom>
              <a:ln w="0">
                <a:noFill/>
              </a:ln>
            </p:spPr>
          </p:pic>
        </p:grpSp>
        <p:grpSp>
          <p:nvGrpSpPr>
            <p:cNvPr id="230" name="Google Shape;363;p23"/>
            <p:cNvGrpSpPr/>
            <p:nvPr/>
          </p:nvGrpSpPr>
          <p:grpSpPr>
            <a:xfrm>
              <a:off x="8196120" y="-7560"/>
              <a:ext cx="947880" cy="5142960"/>
              <a:chOff x="8196120" y="-7560"/>
              <a:chExt cx="947880" cy="5142960"/>
            </a:xfrm>
          </p:grpSpPr>
          <p:pic>
            <p:nvPicPr>
              <p:cNvPr id="231" name="Google Shape;364;p23" descr=""/>
              <p:cNvPicPr/>
              <p:nvPr/>
            </p:nvPicPr>
            <p:blipFill>
              <a:blip r:embed="rId4"/>
              <a:stretch/>
            </p:blipFill>
            <p:spPr>
              <a:xfrm flipH="1">
                <a:off x="8396640" y="-7560"/>
                <a:ext cx="747360" cy="5142960"/>
              </a:xfrm>
              <a:prstGeom prst="rect">
                <a:avLst/>
              </a:prstGeom>
              <a:ln w="0">
                <a:noFill/>
              </a:ln>
            </p:spPr>
          </p:pic>
          <p:pic>
            <p:nvPicPr>
              <p:cNvPr id="232" name="Google Shape;365;p23" descr=""/>
              <p:cNvPicPr/>
              <p:nvPr/>
            </p:nvPicPr>
            <p:blipFill>
              <a:blip r:embed="rId5"/>
              <a:stretch/>
            </p:blipFill>
            <p:spPr>
              <a:xfrm flipH="1">
                <a:off x="8196120" y="-7560"/>
                <a:ext cx="747360" cy="5142960"/>
              </a:xfrm>
              <a:prstGeom prst="rect">
                <a:avLst/>
              </a:prstGeom>
              <a:ln w="0">
                <a:noFill/>
              </a:ln>
            </p:spPr>
          </p:pic>
        </p:grpSp>
      </p:grpSp>
      <p:grpSp>
        <p:nvGrpSpPr>
          <p:cNvPr id="233" name="Google Shape;366;p23"/>
          <p:cNvGrpSpPr/>
          <p:nvPr/>
        </p:nvGrpSpPr>
        <p:grpSpPr>
          <a:xfrm>
            <a:off x="-206640" y="-706320"/>
            <a:ext cx="10738080" cy="5627160"/>
            <a:chOff x="-206640" y="-706320"/>
            <a:chExt cx="10738080" cy="5627160"/>
          </a:xfrm>
        </p:grpSpPr>
        <p:pic>
          <p:nvPicPr>
            <p:cNvPr id="234" name="Google Shape;367;p23" descr=""/>
            <p:cNvPicPr/>
            <p:nvPr/>
          </p:nvPicPr>
          <p:blipFill>
            <a:blip r:embed="rId6"/>
            <a:stretch/>
          </p:blipFill>
          <p:spPr>
            <a:xfrm>
              <a:off x="8157240" y="4286880"/>
              <a:ext cx="2374200" cy="633960"/>
            </a:xfrm>
            <a:prstGeom prst="rect">
              <a:avLst/>
            </a:prstGeom>
            <a:ln w="0">
              <a:noFill/>
            </a:ln>
          </p:spPr>
        </p:pic>
        <p:pic>
          <p:nvPicPr>
            <p:cNvPr id="235" name="Google Shape;368;p23" descr=""/>
            <p:cNvPicPr/>
            <p:nvPr/>
          </p:nvPicPr>
          <p:blipFill>
            <a:blip r:embed="rId7"/>
            <a:stretch/>
          </p:blipFill>
          <p:spPr>
            <a:xfrm rot="16200000">
              <a:off x="-1076400" y="163800"/>
              <a:ext cx="2374200" cy="633960"/>
            </a:xfrm>
            <a:prstGeom prst="rect">
              <a:avLst/>
            </a:prstGeom>
            <a:ln w="0">
              <a:noFill/>
            </a:ln>
          </p:spPr>
        </p:pic>
      </p:grpSp>
    </p:spTree>
  </p:cSld>
  <p:clrMap bg1="lt1" bg2="lt2" tx1="dk1" tx2="dk2" accent1="accent1" accent2="accent2" accent3="accent3" accent4="accent4" accent5="accent5" accent6="accent6" hlink="hlink" folHlink="folHlink"/>
  <p:sldLayoutIdLst>
    <p:sldLayoutId id="2147483677" r:id="rId8"/>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36"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237" name="PlaceHolder 2"/>
          <p:cNvSpPr>
            <a:spLocks noGrp="1"/>
          </p:cNvSpPr>
          <p:nvPr>
            <p:ph type="body"/>
          </p:nvPr>
        </p:nvSpPr>
        <p:spPr>
          <a:xfrm>
            <a:off x="720000" y="1109520"/>
            <a:ext cx="7703640" cy="949680"/>
          </a:xfrm>
          <a:prstGeom prst="rect">
            <a:avLst/>
          </a:prstGeom>
          <a:noFill/>
          <a:ln w="0">
            <a:noFill/>
          </a:ln>
        </p:spPr>
        <p:txBody>
          <a:bodyPr lIns="91440" rIns="91440" tIns="91440" bIns="91440" anchor="t">
            <a:noAutofit/>
          </a:bodyPr>
          <a:p>
            <a:pPr marL="432000" indent="-324000">
              <a:spcBef>
                <a:spcPts val="1417"/>
              </a:spcBef>
              <a:buClr>
                <a:srgbClr val="ffffff"/>
              </a:buClr>
              <a:buSzPct val="45000"/>
              <a:buFont typeface="Wingdings" charset="2"/>
              <a:buChar char=""/>
            </a:pPr>
            <a:r>
              <a:rPr b="0" lang="fr-FR" sz="1200" spc="-1" strike="noStrike">
                <a:solidFill>
                  <a:srgbClr val="000000"/>
                </a:solidFill>
                <a:latin typeface="Arial"/>
              </a:rPr>
              <a:t>Click to edit the outline text format</a:t>
            </a:r>
            <a:endParaRPr b="0" lang="fr-FR" sz="12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200" spc="-1" strike="noStrike">
                <a:solidFill>
                  <a:srgbClr val="000000"/>
                </a:solidFill>
                <a:latin typeface="Arial"/>
              </a:rPr>
              <a:t>Second Outline Level</a:t>
            </a:r>
            <a:endParaRPr b="0" lang="fr-FR" sz="12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200" spc="-1" strike="noStrike">
                <a:solidFill>
                  <a:srgbClr val="000000"/>
                </a:solidFill>
                <a:latin typeface="Arial"/>
              </a:rPr>
              <a:t>Third Outline Level</a:t>
            </a:r>
            <a:endParaRPr b="0" lang="fr-FR" sz="12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200" spc="-1" strike="noStrike">
                <a:solidFill>
                  <a:srgbClr val="000000"/>
                </a:solidFill>
                <a:latin typeface="Arial"/>
              </a:rPr>
              <a:t>Fourth Outline Level</a:t>
            </a:r>
            <a:endParaRPr b="0" lang="fr-FR" sz="12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200" spc="-1" strike="noStrike">
                <a:solidFill>
                  <a:srgbClr val="000000"/>
                </a:solidFill>
                <a:latin typeface="Arial"/>
              </a:rPr>
              <a:t>Fifth Outline Level</a:t>
            </a:r>
            <a:endParaRPr b="0" lang="fr-FR" sz="12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200" spc="-1" strike="noStrike">
                <a:solidFill>
                  <a:srgbClr val="000000"/>
                </a:solidFill>
                <a:latin typeface="Arial"/>
              </a:rPr>
              <a:t>Sixth Outline Level</a:t>
            </a:r>
            <a:endParaRPr b="0" lang="fr-FR" sz="12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200" spc="-1" strike="noStrike">
                <a:solidFill>
                  <a:srgbClr val="000000"/>
                </a:solidFill>
                <a:latin typeface="Arial"/>
              </a:rPr>
              <a:t>Seventh Outline Level</a:t>
            </a:r>
            <a:endParaRPr b="0" lang="fr-FR" sz="1200" spc="-1" strike="noStrike">
              <a:solidFill>
                <a:srgbClr val="000000"/>
              </a:solidFill>
              <a:latin typeface="Arial"/>
            </a:endParaRPr>
          </a:p>
        </p:txBody>
      </p:sp>
      <p:grpSp>
        <p:nvGrpSpPr>
          <p:cNvPr id="238" name="Google Shape;372;p24"/>
          <p:cNvGrpSpPr/>
          <p:nvPr/>
        </p:nvGrpSpPr>
        <p:grpSpPr>
          <a:xfrm>
            <a:off x="-8280" y="-7560"/>
            <a:ext cx="9152280" cy="5150880"/>
            <a:chOff x="-8280" y="-7560"/>
            <a:chExt cx="9152280" cy="5150880"/>
          </a:xfrm>
        </p:grpSpPr>
        <p:grpSp>
          <p:nvGrpSpPr>
            <p:cNvPr id="239" name="Google Shape;373;p24"/>
            <p:cNvGrpSpPr/>
            <p:nvPr/>
          </p:nvGrpSpPr>
          <p:grpSpPr>
            <a:xfrm>
              <a:off x="-8280" y="-7560"/>
              <a:ext cx="1740600" cy="5150880"/>
              <a:chOff x="-8280" y="-7560"/>
              <a:chExt cx="1740600" cy="5150880"/>
            </a:xfrm>
          </p:grpSpPr>
          <p:pic>
            <p:nvPicPr>
              <p:cNvPr id="240" name="Google Shape;374;p24" descr=""/>
              <p:cNvPicPr/>
              <p:nvPr/>
            </p:nvPicPr>
            <p:blipFill>
              <a:blip r:embed="rId2"/>
              <a:stretch/>
            </p:blipFill>
            <p:spPr>
              <a:xfrm>
                <a:off x="-8280" y="-7560"/>
                <a:ext cx="1372680" cy="5150880"/>
              </a:xfrm>
              <a:prstGeom prst="rect">
                <a:avLst/>
              </a:prstGeom>
              <a:ln w="0">
                <a:noFill/>
              </a:ln>
            </p:spPr>
          </p:pic>
          <p:pic>
            <p:nvPicPr>
              <p:cNvPr id="241" name="Google Shape;375;p24" descr=""/>
              <p:cNvPicPr/>
              <p:nvPr/>
            </p:nvPicPr>
            <p:blipFill>
              <a:blip r:embed="rId3"/>
              <a:stretch/>
            </p:blipFill>
            <p:spPr>
              <a:xfrm>
                <a:off x="359640" y="-7560"/>
                <a:ext cx="1372680" cy="5150880"/>
              </a:xfrm>
              <a:prstGeom prst="rect">
                <a:avLst/>
              </a:prstGeom>
              <a:ln w="0">
                <a:noFill/>
              </a:ln>
            </p:spPr>
          </p:pic>
        </p:grpSp>
        <p:grpSp>
          <p:nvGrpSpPr>
            <p:cNvPr id="242" name="Google Shape;376;p24"/>
            <p:cNvGrpSpPr/>
            <p:nvPr/>
          </p:nvGrpSpPr>
          <p:grpSpPr>
            <a:xfrm>
              <a:off x="7403400" y="-7560"/>
              <a:ext cx="1740600" cy="4209480"/>
              <a:chOff x="7403400" y="-7560"/>
              <a:chExt cx="1740600" cy="4209480"/>
            </a:xfrm>
          </p:grpSpPr>
          <p:pic>
            <p:nvPicPr>
              <p:cNvPr id="243" name="Google Shape;377;p24" descr=""/>
              <p:cNvPicPr/>
              <p:nvPr/>
            </p:nvPicPr>
            <p:blipFill>
              <a:blip r:embed="rId4"/>
              <a:stretch/>
            </p:blipFill>
            <p:spPr>
              <a:xfrm flipH="1">
                <a:off x="7771320" y="-7560"/>
                <a:ext cx="1372680" cy="4209480"/>
              </a:xfrm>
              <a:prstGeom prst="rect">
                <a:avLst/>
              </a:prstGeom>
              <a:ln w="0">
                <a:noFill/>
              </a:ln>
            </p:spPr>
          </p:pic>
          <p:pic>
            <p:nvPicPr>
              <p:cNvPr id="244" name="Google Shape;378;p24" descr=""/>
              <p:cNvPicPr/>
              <p:nvPr/>
            </p:nvPicPr>
            <p:blipFill>
              <a:blip r:embed="rId5"/>
              <a:stretch/>
            </p:blipFill>
            <p:spPr>
              <a:xfrm flipH="1">
                <a:off x="7403400" y="-7560"/>
                <a:ext cx="1372680" cy="4209480"/>
              </a:xfrm>
              <a:prstGeom prst="rect">
                <a:avLst/>
              </a:prstGeom>
              <a:ln w="0">
                <a:noFill/>
              </a:ln>
            </p:spPr>
          </p:pic>
        </p:grpSp>
      </p:grpSp>
      <p:grpSp>
        <p:nvGrpSpPr>
          <p:cNvPr id="245" name="Google Shape;379;p24"/>
          <p:cNvGrpSpPr/>
          <p:nvPr/>
        </p:nvGrpSpPr>
        <p:grpSpPr>
          <a:xfrm>
            <a:off x="713520" y="-1050480"/>
            <a:ext cx="6932880" cy="7160400"/>
            <a:chOff x="713520" y="-1050480"/>
            <a:chExt cx="6932880" cy="7160400"/>
          </a:xfrm>
        </p:grpSpPr>
        <p:grpSp>
          <p:nvGrpSpPr>
            <p:cNvPr id="246" name="Google Shape;380;p24"/>
            <p:cNvGrpSpPr/>
            <p:nvPr/>
          </p:nvGrpSpPr>
          <p:grpSpPr>
            <a:xfrm>
              <a:off x="713520" y="-1050480"/>
              <a:ext cx="1590120" cy="1590120"/>
              <a:chOff x="713520" y="-1050480"/>
              <a:chExt cx="1590120" cy="1590120"/>
            </a:xfrm>
          </p:grpSpPr>
          <p:sp>
            <p:nvSpPr>
              <p:cNvPr id="247" name="Google Shape;381;p24"/>
              <p:cNvSpPr/>
              <p:nvPr/>
            </p:nvSpPr>
            <p:spPr>
              <a:xfrm rot="10800000">
                <a:off x="713520" y="-1050480"/>
                <a:ext cx="1590120" cy="1590120"/>
              </a:xfrm>
              <a:prstGeom prst="blockArc">
                <a:avLst>
                  <a:gd name="adj1" fmla="val 10800000"/>
                  <a:gd name="adj2" fmla="val 21555752"/>
                  <a:gd name="adj3" fmla="val 10523"/>
                </a:avLst>
              </a:prstGeom>
              <a:solidFill>
                <a:srgbClr val="73b7dc">
                  <a:alpha val="56000"/>
                </a:srgbClr>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248" name="Google Shape;382;p24"/>
              <p:cNvSpPr/>
              <p:nvPr/>
            </p:nvSpPr>
            <p:spPr>
              <a:xfrm rot="10800000">
                <a:off x="874800" y="-889200"/>
                <a:ext cx="1267920" cy="1267920"/>
              </a:xfrm>
              <a:prstGeom prst="blockArc">
                <a:avLst>
                  <a:gd name="adj1" fmla="val 10800000"/>
                  <a:gd name="adj2" fmla="val 21555752"/>
                  <a:gd name="adj3" fmla="val 10523"/>
                </a:avLst>
              </a:prstGeom>
              <a:solidFill>
                <a:schemeClr val="lt1"/>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nvGrpSpPr>
            <p:cNvPr id="249" name="Google Shape;383;p24"/>
            <p:cNvGrpSpPr/>
            <p:nvPr/>
          </p:nvGrpSpPr>
          <p:grpSpPr>
            <a:xfrm>
              <a:off x="6056280" y="4519800"/>
              <a:ext cx="1590120" cy="1590120"/>
              <a:chOff x="6056280" y="4519800"/>
              <a:chExt cx="1590120" cy="1590120"/>
            </a:xfrm>
          </p:grpSpPr>
          <p:sp>
            <p:nvSpPr>
              <p:cNvPr id="250" name="Google Shape;384;p24"/>
              <p:cNvSpPr/>
              <p:nvPr/>
            </p:nvSpPr>
            <p:spPr>
              <a:xfrm>
                <a:off x="6056280" y="4519800"/>
                <a:ext cx="1590120" cy="1590120"/>
              </a:xfrm>
              <a:prstGeom prst="blockArc">
                <a:avLst>
                  <a:gd name="adj1" fmla="val 10800000"/>
                  <a:gd name="adj2" fmla="val 21555752"/>
                  <a:gd name="adj3" fmla="val 10523"/>
                </a:avLst>
              </a:prstGeom>
              <a:solidFill>
                <a:srgbClr val="73b7dc">
                  <a:alpha val="56000"/>
                </a:srgbClr>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251" name="Google Shape;385;p24"/>
              <p:cNvSpPr/>
              <p:nvPr/>
            </p:nvSpPr>
            <p:spPr>
              <a:xfrm>
                <a:off x="6217200" y="4680720"/>
                <a:ext cx="1267920" cy="1267920"/>
              </a:xfrm>
              <a:prstGeom prst="blockArc">
                <a:avLst>
                  <a:gd name="adj1" fmla="val 10800000"/>
                  <a:gd name="adj2" fmla="val 21555752"/>
                  <a:gd name="adj3" fmla="val 10523"/>
                </a:avLst>
              </a:prstGeom>
              <a:solidFill>
                <a:schemeClr val="lt1"/>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grpSp>
        <p:nvGrpSpPr>
          <p:cNvPr id="252" name="Google Shape;386;p24"/>
          <p:cNvGrpSpPr/>
          <p:nvPr/>
        </p:nvGrpSpPr>
        <p:grpSpPr>
          <a:xfrm>
            <a:off x="-475920" y="-1858680"/>
            <a:ext cx="10033200" cy="6695280"/>
            <a:chOff x="-475920" y="-1858680"/>
            <a:chExt cx="10033200" cy="6695280"/>
          </a:xfrm>
        </p:grpSpPr>
        <p:pic>
          <p:nvPicPr>
            <p:cNvPr id="253" name="Google Shape;387;p24" descr=""/>
            <p:cNvPicPr/>
            <p:nvPr/>
          </p:nvPicPr>
          <p:blipFill>
            <a:blip r:embed="rId6"/>
            <a:stretch/>
          </p:blipFill>
          <p:spPr>
            <a:xfrm flipH="1">
              <a:off x="-475920" y="-1858680"/>
              <a:ext cx="826920" cy="4838400"/>
            </a:xfrm>
            <a:prstGeom prst="rect">
              <a:avLst/>
            </a:prstGeom>
            <a:ln w="0">
              <a:noFill/>
            </a:ln>
          </p:spPr>
        </p:pic>
        <p:pic>
          <p:nvPicPr>
            <p:cNvPr id="254" name="Google Shape;388;p24" descr=""/>
            <p:cNvPicPr/>
            <p:nvPr/>
          </p:nvPicPr>
          <p:blipFill>
            <a:blip r:embed="rId7"/>
            <a:stretch/>
          </p:blipFill>
          <p:spPr>
            <a:xfrm flipH="1">
              <a:off x="7183080" y="4202640"/>
              <a:ext cx="2374200" cy="633960"/>
            </a:xfrm>
            <a:prstGeom prst="rect">
              <a:avLst/>
            </a:prstGeom>
            <a:ln w="0">
              <a:noFill/>
            </a:ln>
          </p:spPr>
        </p:pic>
      </p:grpSp>
    </p:spTree>
  </p:cSld>
  <p:clrMap bg1="lt1" bg2="lt2" tx1="dk1" tx2="dk2" accent1="accent1" accent2="accent2" accent3="accent3" accent4="accent4" accent5="accent5" accent6="accent6" hlink="hlink" folHlink="folHlink"/>
  <p:sldLayoutIdLst>
    <p:sldLayoutId id="2147483679" r:id="rId8"/>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55"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grpSp>
        <p:nvGrpSpPr>
          <p:cNvPr id="256" name="Google Shape;395;p25"/>
          <p:cNvGrpSpPr/>
          <p:nvPr/>
        </p:nvGrpSpPr>
        <p:grpSpPr>
          <a:xfrm>
            <a:off x="-9720" y="-7560"/>
            <a:ext cx="9151560" cy="5142960"/>
            <a:chOff x="-9720" y="-7560"/>
            <a:chExt cx="9151560" cy="5142960"/>
          </a:xfrm>
        </p:grpSpPr>
        <p:grpSp>
          <p:nvGrpSpPr>
            <p:cNvPr id="257" name="Google Shape;396;p25"/>
            <p:cNvGrpSpPr/>
            <p:nvPr/>
          </p:nvGrpSpPr>
          <p:grpSpPr>
            <a:xfrm>
              <a:off x="7757280" y="539640"/>
              <a:ext cx="1384560" cy="4595760"/>
              <a:chOff x="7757280" y="539640"/>
              <a:chExt cx="1384560" cy="4595760"/>
            </a:xfrm>
          </p:grpSpPr>
          <p:pic>
            <p:nvPicPr>
              <p:cNvPr id="258" name="Google Shape;397;p25" descr=""/>
              <p:cNvPicPr/>
              <p:nvPr/>
            </p:nvPicPr>
            <p:blipFill>
              <a:blip r:embed="rId2"/>
              <a:stretch/>
            </p:blipFill>
            <p:spPr>
              <a:xfrm flipH="1">
                <a:off x="8049960" y="539640"/>
                <a:ext cx="1091880" cy="4595760"/>
              </a:xfrm>
              <a:prstGeom prst="rect">
                <a:avLst/>
              </a:prstGeom>
              <a:ln w="0">
                <a:noFill/>
              </a:ln>
            </p:spPr>
          </p:pic>
          <p:pic>
            <p:nvPicPr>
              <p:cNvPr id="259" name="Google Shape;398;p25" descr=""/>
              <p:cNvPicPr/>
              <p:nvPr/>
            </p:nvPicPr>
            <p:blipFill>
              <a:blip r:embed="rId3"/>
              <a:stretch/>
            </p:blipFill>
            <p:spPr>
              <a:xfrm flipH="1">
                <a:off x="7757280" y="539640"/>
                <a:ext cx="1091880" cy="4595760"/>
              </a:xfrm>
              <a:prstGeom prst="rect">
                <a:avLst/>
              </a:prstGeom>
              <a:ln w="0">
                <a:noFill/>
              </a:ln>
            </p:spPr>
          </p:pic>
        </p:grpSp>
        <p:grpSp>
          <p:nvGrpSpPr>
            <p:cNvPr id="260" name="Google Shape;399;p25"/>
            <p:cNvGrpSpPr/>
            <p:nvPr/>
          </p:nvGrpSpPr>
          <p:grpSpPr>
            <a:xfrm>
              <a:off x="-9720" y="-7560"/>
              <a:ext cx="1384560" cy="4496760"/>
              <a:chOff x="-9720" y="-7560"/>
              <a:chExt cx="1384560" cy="4496760"/>
            </a:xfrm>
          </p:grpSpPr>
          <p:pic>
            <p:nvPicPr>
              <p:cNvPr id="261" name="Google Shape;400;p25" descr=""/>
              <p:cNvPicPr/>
              <p:nvPr/>
            </p:nvPicPr>
            <p:blipFill>
              <a:blip r:embed="rId4"/>
              <a:stretch/>
            </p:blipFill>
            <p:spPr>
              <a:xfrm>
                <a:off x="-9720" y="-7560"/>
                <a:ext cx="1091880" cy="4496760"/>
              </a:xfrm>
              <a:prstGeom prst="rect">
                <a:avLst/>
              </a:prstGeom>
              <a:ln w="0">
                <a:noFill/>
              </a:ln>
            </p:spPr>
          </p:pic>
          <p:pic>
            <p:nvPicPr>
              <p:cNvPr id="262" name="Google Shape;401;p25" descr=""/>
              <p:cNvPicPr/>
              <p:nvPr/>
            </p:nvPicPr>
            <p:blipFill>
              <a:blip r:embed="rId5"/>
              <a:stretch/>
            </p:blipFill>
            <p:spPr>
              <a:xfrm>
                <a:off x="282960" y="-7560"/>
                <a:ext cx="1091880" cy="4496760"/>
              </a:xfrm>
              <a:prstGeom prst="rect">
                <a:avLst/>
              </a:prstGeom>
              <a:ln w="0">
                <a:noFill/>
              </a:ln>
            </p:spPr>
          </p:pic>
        </p:grpSp>
      </p:grpSp>
      <p:grpSp>
        <p:nvGrpSpPr>
          <p:cNvPr id="263" name="Google Shape;402;p25"/>
          <p:cNvGrpSpPr/>
          <p:nvPr/>
        </p:nvGrpSpPr>
        <p:grpSpPr>
          <a:xfrm>
            <a:off x="-1053360" y="-287640"/>
            <a:ext cx="12688560" cy="5603760"/>
            <a:chOff x="-1053360" y="-287640"/>
            <a:chExt cx="12688560" cy="5603760"/>
          </a:xfrm>
        </p:grpSpPr>
        <p:pic>
          <p:nvPicPr>
            <p:cNvPr id="264" name="Google Shape;403;p25" descr=""/>
            <p:cNvPicPr/>
            <p:nvPr/>
          </p:nvPicPr>
          <p:blipFill>
            <a:blip r:embed="rId6"/>
            <a:stretch/>
          </p:blipFill>
          <p:spPr>
            <a:xfrm flipH="1" rot="16200000">
              <a:off x="952200" y="2483280"/>
              <a:ext cx="826920" cy="4838400"/>
            </a:xfrm>
            <a:prstGeom prst="rect">
              <a:avLst/>
            </a:prstGeom>
            <a:ln w="0">
              <a:noFill/>
            </a:ln>
          </p:spPr>
        </p:pic>
        <p:pic>
          <p:nvPicPr>
            <p:cNvPr id="265" name="Google Shape;404;p25" descr=""/>
            <p:cNvPicPr/>
            <p:nvPr/>
          </p:nvPicPr>
          <p:blipFill>
            <a:blip r:embed="rId7"/>
            <a:stretch/>
          </p:blipFill>
          <p:spPr>
            <a:xfrm flipH="1" rot="16200000">
              <a:off x="8802360" y="-2293200"/>
              <a:ext cx="826920" cy="4838400"/>
            </a:xfrm>
            <a:prstGeom prst="rect">
              <a:avLst/>
            </a:prstGeom>
            <a:ln w="0">
              <a:noFill/>
            </a:ln>
          </p:spPr>
        </p:pic>
      </p:grpSp>
      <p:grpSp>
        <p:nvGrpSpPr>
          <p:cNvPr id="266" name="Google Shape;405;p25"/>
          <p:cNvGrpSpPr/>
          <p:nvPr/>
        </p:nvGrpSpPr>
        <p:grpSpPr>
          <a:xfrm>
            <a:off x="7009560" y="4603680"/>
            <a:ext cx="1590120" cy="1590120"/>
            <a:chOff x="7009560" y="4603680"/>
            <a:chExt cx="1590120" cy="1590120"/>
          </a:xfrm>
        </p:grpSpPr>
        <p:sp>
          <p:nvSpPr>
            <p:cNvPr id="267" name="Google Shape;406;p25"/>
            <p:cNvSpPr/>
            <p:nvPr/>
          </p:nvSpPr>
          <p:spPr>
            <a:xfrm flipV="1" rot="10800000">
              <a:off x="7009560" y="4603320"/>
              <a:ext cx="1590120" cy="1590120"/>
            </a:xfrm>
            <a:prstGeom prst="blockArc">
              <a:avLst>
                <a:gd name="adj1" fmla="val 10800000"/>
                <a:gd name="adj2" fmla="val 21555752"/>
                <a:gd name="adj3" fmla="val 10523"/>
              </a:avLst>
            </a:prstGeom>
            <a:solidFill>
              <a:srgbClr val="73b7dc">
                <a:alpha val="56000"/>
              </a:srgbClr>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268" name="Google Shape;407;p25"/>
            <p:cNvSpPr/>
            <p:nvPr/>
          </p:nvSpPr>
          <p:spPr>
            <a:xfrm flipV="1" rot="10800000">
              <a:off x="7170840" y="4765320"/>
              <a:ext cx="1267920" cy="1267920"/>
            </a:xfrm>
            <a:prstGeom prst="blockArc">
              <a:avLst>
                <a:gd name="adj1" fmla="val 10800000"/>
                <a:gd name="adj2" fmla="val 21555752"/>
                <a:gd name="adj3" fmla="val 10523"/>
              </a:avLst>
            </a:prstGeom>
            <a:solidFill>
              <a:schemeClr val="lt1"/>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spTree>
  </p:cSld>
  <p:clrMap bg1="lt1" bg2="lt2" tx1="dk1" tx2="dk2" accent1="accent1" accent2="accent2" accent3="accent3" accent4="accent4" accent5="accent5" accent6="accent6" hlink="hlink" folHlink="folHlink"/>
  <p:sldLayoutIdLst>
    <p:sldLayoutId id="2147483681" r:id="rId8"/>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69"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grpSp>
        <p:nvGrpSpPr>
          <p:cNvPr id="270" name="Google Shape;412;p26"/>
          <p:cNvGrpSpPr/>
          <p:nvPr/>
        </p:nvGrpSpPr>
        <p:grpSpPr>
          <a:xfrm>
            <a:off x="-7560" y="-7920"/>
            <a:ext cx="9151560" cy="5142960"/>
            <a:chOff x="-7560" y="-7920"/>
            <a:chExt cx="9151560" cy="5142960"/>
          </a:xfrm>
        </p:grpSpPr>
        <p:grpSp>
          <p:nvGrpSpPr>
            <p:cNvPr id="271" name="Google Shape;413;p26"/>
            <p:cNvGrpSpPr/>
            <p:nvPr/>
          </p:nvGrpSpPr>
          <p:grpSpPr>
            <a:xfrm>
              <a:off x="-7560" y="-7920"/>
              <a:ext cx="1384560" cy="5142960"/>
              <a:chOff x="-7560" y="-7920"/>
              <a:chExt cx="1384560" cy="5142960"/>
            </a:xfrm>
          </p:grpSpPr>
          <p:pic>
            <p:nvPicPr>
              <p:cNvPr id="272" name="Google Shape;414;p26" descr=""/>
              <p:cNvPicPr/>
              <p:nvPr/>
            </p:nvPicPr>
            <p:blipFill>
              <a:blip r:embed="rId2"/>
              <a:stretch/>
            </p:blipFill>
            <p:spPr>
              <a:xfrm>
                <a:off x="-7560" y="-7920"/>
                <a:ext cx="1091880" cy="5142960"/>
              </a:xfrm>
              <a:prstGeom prst="rect">
                <a:avLst/>
              </a:prstGeom>
              <a:ln w="0">
                <a:noFill/>
              </a:ln>
            </p:spPr>
          </p:pic>
          <p:pic>
            <p:nvPicPr>
              <p:cNvPr id="273" name="Google Shape;415;p26" descr=""/>
              <p:cNvPicPr/>
              <p:nvPr/>
            </p:nvPicPr>
            <p:blipFill>
              <a:blip r:embed="rId3"/>
              <a:stretch/>
            </p:blipFill>
            <p:spPr>
              <a:xfrm>
                <a:off x="285120" y="-7920"/>
                <a:ext cx="1091880" cy="5142960"/>
              </a:xfrm>
              <a:prstGeom prst="rect">
                <a:avLst/>
              </a:prstGeom>
              <a:ln w="0">
                <a:noFill/>
              </a:ln>
            </p:spPr>
          </p:pic>
        </p:grpSp>
        <p:grpSp>
          <p:nvGrpSpPr>
            <p:cNvPr id="274" name="Google Shape;416;p26"/>
            <p:cNvGrpSpPr/>
            <p:nvPr/>
          </p:nvGrpSpPr>
          <p:grpSpPr>
            <a:xfrm>
              <a:off x="7759440" y="519120"/>
              <a:ext cx="1384560" cy="4615920"/>
              <a:chOff x="7759440" y="519120"/>
              <a:chExt cx="1384560" cy="4615920"/>
            </a:xfrm>
          </p:grpSpPr>
          <p:pic>
            <p:nvPicPr>
              <p:cNvPr id="275" name="Google Shape;417;p26" descr=""/>
              <p:cNvPicPr/>
              <p:nvPr/>
            </p:nvPicPr>
            <p:blipFill>
              <a:blip r:embed="rId4"/>
              <a:stretch/>
            </p:blipFill>
            <p:spPr>
              <a:xfrm flipH="1">
                <a:off x="8052120" y="519120"/>
                <a:ext cx="1091880" cy="4615920"/>
              </a:xfrm>
              <a:prstGeom prst="rect">
                <a:avLst/>
              </a:prstGeom>
              <a:ln w="0">
                <a:noFill/>
              </a:ln>
            </p:spPr>
          </p:pic>
          <p:pic>
            <p:nvPicPr>
              <p:cNvPr id="276" name="Google Shape;418;p26" descr=""/>
              <p:cNvPicPr/>
              <p:nvPr/>
            </p:nvPicPr>
            <p:blipFill>
              <a:blip r:embed="rId5"/>
              <a:stretch/>
            </p:blipFill>
            <p:spPr>
              <a:xfrm flipH="1">
                <a:off x="7759440" y="519120"/>
                <a:ext cx="1091880" cy="4615920"/>
              </a:xfrm>
              <a:prstGeom prst="rect">
                <a:avLst/>
              </a:prstGeom>
              <a:ln w="0">
                <a:noFill/>
              </a:ln>
            </p:spPr>
          </p:pic>
        </p:grpSp>
      </p:grpSp>
      <p:grpSp>
        <p:nvGrpSpPr>
          <p:cNvPr id="277" name="Google Shape;419;p26"/>
          <p:cNvGrpSpPr/>
          <p:nvPr/>
        </p:nvGrpSpPr>
        <p:grpSpPr>
          <a:xfrm>
            <a:off x="160560" y="-114840"/>
            <a:ext cx="10818720" cy="5484960"/>
            <a:chOff x="160560" y="-114840"/>
            <a:chExt cx="10818720" cy="5484960"/>
          </a:xfrm>
        </p:grpSpPr>
        <p:pic>
          <p:nvPicPr>
            <p:cNvPr id="278" name="Google Shape;420;p26" descr=""/>
            <p:cNvPicPr/>
            <p:nvPr/>
          </p:nvPicPr>
          <p:blipFill>
            <a:blip r:embed="rId6"/>
            <a:stretch/>
          </p:blipFill>
          <p:spPr>
            <a:xfrm rot="5400000">
              <a:off x="-709560" y="3866040"/>
              <a:ext cx="2374200" cy="633960"/>
            </a:xfrm>
            <a:prstGeom prst="rect">
              <a:avLst/>
            </a:prstGeom>
            <a:ln w="0">
              <a:noFill/>
            </a:ln>
          </p:spPr>
        </p:pic>
        <p:pic>
          <p:nvPicPr>
            <p:cNvPr id="279" name="Google Shape;421;p26" descr=""/>
            <p:cNvPicPr/>
            <p:nvPr/>
          </p:nvPicPr>
          <p:blipFill>
            <a:blip r:embed="rId7"/>
            <a:stretch/>
          </p:blipFill>
          <p:spPr>
            <a:xfrm flipH="1" rot="5400000">
              <a:off x="8807040" y="-1653120"/>
              <a:ext cx="633960" cy="3710520"/>
            </a:xfrm>
            <a:prstGeom prst="rect">
              <a:avLst/>
            </a:prstGeom>
            <a:ln w="0">
              <a:noFill/>
            </a:ln>
          </p:spPr>
        </p:pic>
      </p:grpSp>
    </p:spTree>
  </p:cSld>
  <p:clrMap bg1="lt1" bg2="lt2" tx1="dk1" tx2="dk2" accent1="accent1" accent2="accent2" accent3="accent3" accent4="accent4" accent5="accent5" accent6="accent6" hlink="hlink" folHlink="folHlink"/>
  <p:sldLayoutIdLst>
    <p:sldLayoutId id="2147483683" r:id="rId8"/>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80"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grpSp>
        <p:nvGrpSpPr>
          <p:cNvPr id="281" name="Google Shape;430;p27"/>
          <p:cNvGrpSpPr/>
          <p:nvPr/>
        </p:nvGrpSpPr>
        <p:grpSpPr>
          <a:xfrm>
            <a:off x="-7560" y="-7560"/>
            <a:ext cx="9151560" cy="5142960"/>
            <a:chOff x="-7560" y="-7560"/>
            <a:chExt cx="9151560" cy="5142960"/>
          </a:xfrm>
        </p:grpSpPr>
        <p:grpSp>
          <p:nvGrpSpPr>
            <p:cNvPr id="282" name="Google Shape;431;p27"/>
            <p:cNvGrpSpPr/>
            <p:nvPr/>
          </p:nvGrpSpPr>
          <p:grpSpPr>
            <a:xfrm>
              <a:off x="-7560" y="-7560"/>
              <a:ext cx="947880" cy="5142960"/>
              <a:chOff x="-7560" y="-7560"/>
              <a:chExt cx="947880" cy="5142960"/>
            </a:xfrm>
          </p:grpSpPr>
          <p:pic>
            <p:nvPicPr>
              <p:cNvPr id="283" name="Google Shape;432;p27" descr=""/>
              <p:cNvPicPr/>
              <p:nvPr/>
            </p:nvPicPr>
            <p:blipFill>
              <a:blip r:embed="rId2"/>
              <a:stretch/>
            </p:blipFill>
            <p:spPr>
              <a:xfrm>
                <a:off x="-7560" y="-7560"/>
                <a:ext cx="747360" cy="5142960"/>
              </a:xfrm>
              <a:prstGeom prst="rect">
                <a:avLst/>
              </a:prstGeom>
              <a:ln w="0">
                <a:noFill/>
              </a:ln>
            </p:spPr>
          </p:pic>
          <p:pic>
            <p:nvPicPr>
              <p:cNvPr id="284" name="Google Shape;433;p27" descr=""/>
              <p:cNvPicPr/>
              <p:nvPr/>
            </p:nvPicPr>
            <p:blipFill>
              <a:blip r:embed="rId3"/>
              <a:stretch/>
            </p:blipFill>
            <p:spPr>
              <a:xfrm>
                <a:off x="192960" y="-7560"/>
                <a:ext cx="747360" cy="5142960"/>
              </a:xfrm>
              <a:prstGeom prst="rect">
                <a:avLst/>
              </a:prstGeom>
              <a:ln w="0">
                <a:noFill/>
              </a:ln>
            </p:spPr>
          </p:pic>
        </p:grpSp>
        <p:grpSp>
          <p:nvGrpSpPr>
            <p:cNvPr id="285" name="Google Shape;434;p27"/>
            <p:cNvGrpSpPr/>
            <p:nvPr/>
          </p:nvGrpSpPr>
          <p:grpSpPr>
            <a:xfrm>
              <a:off x="8196120" y="-7560"/>
              <a:ext cx="947880" cy="5142960"/>
              <a:chOff x="8196120" y="-7560"/>
              <a:chExt cx="947880" cy="5142960"/>
            </a:xfrm>
          </p:grpSpPr>
          <p:pic>
            <p:nvPicPr>
              <p:cNvPr id="286" name="Google Shape;435;p27" descr=""/>
              <p:cNvPicPr/>
              <p:nvPr/>
            </p:nvPicPr>
            <p:blipFill>
              <a:blip r:embed="rId4"/>
              <a:stretch/>
            </p:blipFill>
            <p:spPr>
              <a:xfrm flipH="1">
                <a:off x="8396640" y="-7560"/>
                <a:ext cx="747360" cy="5142960"/>
              </a:xfrm>
              <a:prstGeom prst="rect">
                <a:avLst/>
              </a:prstGeom>
              <a:ln w="0">
                <a:noFill/>
              </a:ln>
            </p:spPr>
          </p:pic>
          <p:pic>
            <p:nvPicPr>
              <p:cNvPr id="287" name="Google Shape;436;p27" descr=""/>
              <p:cNvPicPr/>
              <p:nvPr/>
            </p:nvPicPr>
            <p:blipFill>
              <a:blip r:embed="rId5"/>
              <a:stretch/>
            </p:blipFill>
            <p:spPr>
              <a:xfrm flipH="1">
                <a:off x="8196120" y="-7560"/>
                <a:ext cx="747360" cy="5142960"/>
              </a:xfrm>
              <a:prstGeom prst="rect">
                <a:avLst/>
              </a:prstGeom>
              <a:ln w="0">
                <a:noFill/>
              </a:ln>
            </p:spPr>
          </p:pic>
        </p:grpSp>
      </p:grpSp>
      <p:grpSp>
        <p:nvGrpSpPr>
          <p:cNvPr id="288" name="Google Shape;437;p27"/>
          <p:cNvGrpSpPr/>
          <p:nvPr/>
        </p:nvGrpSpPr>
        <p:grpSpPr>
          <a:xfrm>
            <a:off x="-206640" y="-706320"/>
            <a:ext cx="10738080" cy="5627160"/>
            <a:chOff x="-206640" y="-706320"/>
            <a:chExt cx="10738080" cy="5627160"/>
          </a:xfrm>
        </p:grpSpPr>
        <p:pic>
          <p:nvPicPr>
            <p:cNvPr id="289" name="Google Shape;438;p27" descr=""/>
            <p:cNvPicPr/>
            <p:nvPr/>
          </p:nvPicPr>
          <p:blipFill>
            <a:blip r:embed="rId6"/>
            <a:stretch/>
          </p:blipFill>
          <p:spPr>
            <a:xfrm>
              <a:off x="8157240" y="4286880"/>
              <a:ext cx="2374200" cy="633960"/>
            </a:xfrm>
            <a:prstGeom prst="rect">
              <a:avLst/>
            </a:prstGeom>
            <a:ln w="0">
              <a:noFill/>
            </a:ln>
          </p:spPr>
        </p:pic>
        <p:pic>
          <p:nvPicPr>
            <p:cNvPr id="290" name="Google Shape;439;p27" descr=""/>
            <p:cNvPicPr/>
            <p:nvPr/>
          </p:nvPicPr>
          <p:blipFill>
            <a:blip r:embed="rId7"/>
            <a:stretch/>
          </p:blipFill>
          <p:spPr>
            <a:xfrm rot="16200000">
              <a:off x="-1076400" y="163800"/>
              <a:ext cx="2374200" cy="633960"/>
            </a:xfrm>
            <a:prstGeom prst="rect">
              <a:avLst/>
            </a:prstGeom>
            <a:ln w="0">
              <a:noFill/>
            </a:ln>
          </p:spPr>
        </p:pic>
      </p:grpSp>
    </p:spTree>
  </p:cSld>
  <p:clrMap bg1="lt1" bg2="lt2" tx1="dk1" tx2="dk2" accent1="accent1" accent2="accent2" accent3="accent3" accent4="accent4" accent5="accent5" accent6="accent6" hlink="hlink" folHlink="folHlink"/>
  <p:sldLayoutIdLst>
    <p:sldLayoutId id="2147483685" r:id="rId8"/>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1" name="PlaceHolder 1"/>
          <p:cNvSpPr>
            <a:spLocks noGrp="1"/>
          </p:cNvSpPr>
          <p:nvPr>
            <p:ph type="title"/>
          </p:nvPr>
        </p:nvSpPr>
        <p:spPr>
          <a:xfrm>
            <a:off x="2029680" y="1773000"/>
            <a:ext cx="5084640" cy="1100160"/>
          </a:xfrm>
          <a:prstGeom prst="rect">
            <a:avLst/>
          </a:prstGeom>
          <a:noFill/>
          <a:ln w="0">
            <a:noFill/>
          </a:ln>
        </p:spPr>
        <p:txBody>
          <a:bodyPr lIns="91440" rIns="91440" tIns="91440" bIns="91440" anchor="t">
            <a:noAutofit/>
          </a:bodyPr>
          <a:p>
            <a:pPr indent="0" algn="ctr">
              <a:lnSpc>
                <a:spcPct val="100000"/>
              </a:lnSpc>
              <a:buNone/>
            </a:pPr>
            <a:r>
              <a:rPr b="1" lang="fr-FR" sz="6000" spc="-1" strike="noStrike">
                <a:solidFill>
                  <a:schemeClr val="accent1"/>
                </a:solidFill>
                <a:latin typeface="Inter"/>
                <a:ea typeface="Inter"/>
              </a:rPr>
              <a:t>xx%</a:t>
            </a:r>
            <a:endParaRPr b="0" lang="fr-FR" sz="6000" spc="-1" strike="noStrike">
              <a:solidFill>
                <a:schemeClr val="dk1"/>
              </a:solidFill>
              <a:latin typeface="Arial"/>
            </a:endParaRPr>
          </a:p>
        </p:txBody>
      </p:sp>
      <p:grpSp>
        <p:nvGrpSpPr>
          <p:cNvPr id="22" name="Google Shape;153;p11"/>
          <p:cNvGrpSpPr/>
          <p:nvPr/>
        </p:nvGrpSpPr>
        <p:grpSpPr>
          <a:xfrm>
            <a:off x="-8280" y="-7560"/>
            <a:ext cx="9152280" cy="5142960"/>
            <a:chOff x="-8280" y="-7560"/>
            <a:chExt cx="9152280" cy="5142960"/>
          </a:xfrm>
        </p:grpSpPr>
        <p:grpSp>
          <p:nvGrpSpPr>
            <p:cNvPr id="23" name="Google Shape;154;p11"/>
            <p:cNvGrpSpPr/>
            <p:nvPr/>
          </p:nvGrpSpPr>
          <p:grpSpPr>
            <a:xfrm>
              <a:off x="7403400" y="-7560"/>
              <a:ext cx="1740600" cy="4209480"/>
              <a:chOff x="7403400" y="-7560"/>
              <a:chExt cx="1740600" cy="4209480"/>
            </a:xfrm>
          </p:grpSpPr>
          <p:pic>
            <p:nvPicPr>
              <p:cNvPr id="24" name="Google Shape;155;p11" descr=""/>
              <p:cNvPicPr/>
              <p:nvPr/>
            </p:nvPicPr>
            <p:blipFill>
              <a:blip r:embed="rId2"/>
              <a:stretch/>
            </p:blipFill>
            <p:spPr>
              <a:xfrm flipH="1">
                <a:off x="7771320" y="-7560"/>
                <a:ext cx="1372680" cy="4209480"/>
              </a:xfrm>
              <a:prstGeom prst="rect">
                <a:avLst/>
              </a:prstGeom>
              <a:ln w="0">
                <a:noFill/>
              </a:ln>
            </p:spPr>
          </p:pic>
          <p:pic>
            <p:nvPicPr>
              <p:cNvPr id="25" name="Google Shape;156;p11" descr=""/>
              <p:cNvPicPr/>
              <p:nvPr/>
            </p:nvPicPr>
            <p:blipFill>
              <a:blip r:embed="rId3"/>
              <a:stretch/>
            </p:blipFill>
            <p:spPr>
              <a:xfrm flipH="1">
                <a:off x="7403400" y="-7560"/>
                <a:ext cx="1372680" cy="4209480"/>
              </a:xfrm>
              <a:prstGeom prst="rect">
                <a:avLst/>
              </a:prstGeom>
              <a:ln w="0">
                <a:noFill/>
              </a:ln>
            </p:spPr>
          </p:pic>
        </p:grpSp>
        <p:grpSp>
          <p:nvGrpSpPr>
            <p:cNvPr id="26" name="Google Shape;157;p11"/>
            <p:cNvGrpSpPr/>
            <p:nvPr/>
          </p:nvGrpSpPr>
          <p:grpSpPr>
            <a:xfrm>
              <a:off x="-8280" y="-7560"/>
              <a:ext cx="1740600" cy="5142960"/>
              <a:chOff x="-8280" y="-7560"/>
              <a:chExt cx="1740600" cy="5142960"/>
            </a:xfrm>
          </p:grpSpPr>
          <p:pic>
            <p:nvPicPr>
              <p:cNvPr id="27" name="Google Shape;158;p11" descr=""/>
              <p:cNvPicPr/>
              <p:nvPr/>
            </p:nvPicPr>
            <p:blipFill>
              <a:blip r:embed="rId4"/>
              <a:stretch/>
            </p:blipFill>
            <p:spPr>
              <a:xfrm>
                <a:off x="-8280" y="-7560"/>
                <a:ext cx="1372680" cy="5142960"/>
              </a:xfrm>
              <a:prstGeom prst="rect">
                <a:avLst/>
              </a:prstGeom>
              <a:ln w="0">
                <a:noFill/>
              </a:ln>
            </p:spPr>
          </p:pic>
          <p:pic>
            <p:nvPicPr>
              <p:cNvPr id="28" name="Google Shape;159;p11" descr=""/>
              <p:cNvPicPr/>
              <p:nvPr/>
            </p:nvPicPr>
            <p:blipFill>
              <a:blip r:embed="rId5"/>
              <a:stretch/>
            </p:blipFill>
            <p:spPr>
              <a:xfrm>
                <a:off x="359640" y="-7560"/>
                <a:ext cx="1372680" cy="5142960"/>
              </a:xfrm>
              <a:prstGeom prst="rect">
                <a:avLst/>
              </a:prstGeom>
              <a:ln w="0">
                <a:noFill/>
              </a:ln>
            </p:spPr>
          </p:pic>
        </p:grpSp>
      </p:grpSp>
      <p:grpSp>
        <p:nvGrpSpPr>
          <p:cNvPr id="29" name="Google Shape;160;p11"/>
          <p:cNvGrpSpPr/>
          <p:nvPr/>
        </p:nvGrpSpPr>
        <p:grpSpPr>
          <a:xfrm>
            <a:off x="207360" y="-1858680"/>
            <a:ext cx="9241560" cy="6695280"/>
            <a:chOff x="207360" y="-1858680"/>
            <a:chExt cx="9241560" cy="6695280"/>
          </a:xfrm>
        </p:grpSpPr>
        <p:pic>
          <p:nvPicPr>
            <p:cNvPr id="30" name="Google Shape;161;p11" descr=""/>
            <p:cNvPicPr/>
            <p:nvPr/>
          </p:nvPicPr>
          <p:blipFill>
            <a:blip r:embed="rId6"/>
            <a:stretch/>
          </p:blipFill>
          <p:spPr>
            <a:xfrm flipH="1">
              <a:off x="207360" y="-1858680"/>
              <a:ext cx="826920" cy="4838400"/>
            </a:xfrm>
            <a:prstGeom prst="rect">
              <a:avLst/>
            </a:prstGeom>
            <a:ln w="0">
              <a:noFill/>
            </a:ln>
          </p:spPr>
        </p:pic>
        <p:pic>
          <p:nvPicPr>
            <p:cNvPr id="31" name="Google Shape;162;p11" descr=""/>
            <p:cNvPicPr/>
            <p:nvPr/>
          </p:nvPicPr>
          <p:blipFill>
            <a:blip r:embed="rId7"/>
            <a:stretch/>
          </p:blipFill>
          <p:spPr>
            <a:xfrm flipH="1">
              <a:off x="7074720" y="4202640"/>
              <a:ext cx="2374200" cy="633960"/>
            </a:xfrm>
            <a:prstGeom prst="rect">
              <a:avLst/>
            </a:prstGeom>
            <a:ln w="0">
              <a:noFill/>
            </a:ln>
          </p:spPr>
        </p:pic>
      </p:grpSp>
      <p:grpSp>
        <p:nvGrpSpPr>
          <p:cNvPr id="32" name="Google Shape;163;p11"/>
          <p:cNvGrpSpPr/>
          <p:nvPr/>
        </p:nvGrpSpPr>
        <p:grpSpPr>
          <a:xfrm>
            <a:off x="398520" y="-1050480"/>
            <a:ext cx="8202240" cy="7244280"/>
            <a:chOff x="398520" y="-1050480"/>
            <a:chExt cx="8202240" cy="7244280"/>
          </a:xfrm>
        </p:grpSpPr>
        <p:grpSp>
          <p:nvGrpSpPr>
            <p:cNvPr id="33" name="Google Shape;164;p11"/>
            <p:cNvGrpSpPr/>
            <p:nvPr/>
          </p:nvGrpSpPr>
          <p:grpSpPr>
            <a:xfrm>
              <a:off x="7010640" y="-1050480"/>
              <a:ext cx="1590120" cy="1590120"/>
              <a:chOff x="7010640" y="-1050480"/>
              <a:chExt cx="1590120" cy="1590120"/>
            </a:xfrm>
          </p:grpSpPr>
          <p:sp>
            <p:nvSpPr>
              <p:cNvPr id="34" name="Google Shape;165;p11"/>
              <p:cNvSpPr/>
              <p:nvPr/>
            </p:nvSpPr>
            <p:spPr>
              <a:xfrm flipH="1" rot="10800000">
                <a:off x="7010280" y="-1050480"/>
                <a:ext cx="1590120" cy="1590120"/>
              </a:xfrm>
              <a:prstGeom prst="blockArc">
                <a:avLst>
                  <a:gd name="adj1" fmla="val 10800000"/>
                  <a:gd name="adj2" fmla="val 21555752"/>
                  <a:gd name="adj3" fmla="val 10523"/>
                </a:avLst>
              </a:prstGeom>
              <a:solidFill>
                <a:srgbClr val="73b7dc">
                  <a:alpha val="56000"/>
                </a:srgbClr>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35" name="Google Shape;166;p11"/>
              <p:cNvSpPr/>
              <p:nvPr/>
            </p:nvSpPr>
            <p:spPr>
              <a:xfrm flipH="1" rot="10800000">
                <a:off x="7171920" y="-889200"/>
                <a:ext cx="1267920" cy="1267920"/>
              </a:xfrm>
              <a:prstGeom prst="blockArc">
                <a:avLst>
                  <a:gd name="adj1" fmla="val 10800000"/>
                  <a:gd name="adj2" fmla="val 21555752"/>
                  <a:gd name="adj3" fmla="val 10523"/>
                </a:avLst>
              </a:prstGeom>
              <a:solidFill>
                <a:schemeClr val="lt1"/>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nvGrpSpPr>
            <p:cNvPr id="36" name="Google Shape;167;p11"/>
            <p:cNvGrpSpPr/>
            <p:nvPr/>
          </p:nvGrpSpPr>
          <p:grpSpPr>
            <a:xfrm>
              <a:off x="398520" y="4603680"/>
              <a:ext cx="1590120" cy="1590120"/>
              <a:chOff x="398520" y="4603680"/>
              <a:chExt cx="1590120" cy="1590120"/>
            </a:xfrm>
          </p:grpSpPr>
          <p:sp>
            <p:nvSpPr>
              <p:cNvPr id="37" name="Google Shape;168;p11"/>
              <p:cNvSpPr/>
              <p:nvPr/>
            </p:nvSpPr>
            <p:spPr>
              <a:xfrm flipV="1" rot="10800000">
                <a:off x="398520" y="4603320"/>
                <a:ext cx="1590120" cy="1590120"/>
              </a:xfrm>
              <a:prstGeom prst="blockArc">
                <a:avLst>
                  <a:gd name="adj1" fmla="val 10800000"/>
                  <a:gd name="adj2" fmla="val 21555752"/>
                  <a:gd name="adj3" fmla="val 10523"/>
                </a:avLst>
              </a:prstGeom>
              <a:solidFill>
                <a:srgbClr val="73b7dc">
                  <a:alpha val="56000"/>
                </a:srgbClr>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38" name="Google Shape;169;p11"/>
              <p:cNvSpPr/>
              <p:nvPr/>
            </p:nvSpPr>
            <p:spPr>
              <a:xfrm flipV="1" rot="10800000">
                <a:off x="559800" y="4765320"/>
                <a:ext cx="1267920" cy="1267920"/>
              </a:xfrm>
              <a:prstGeom prst="blockArc">
                <a:avLst>
                  <a:gd name="adj1" fmla="val 10800000"/>
                  <a:gd name="adj2" fmla="val 21555752"/>
                  <a:gd name="adj3" fmla="val 10523"/>
                </a:avLst>
              </a:prstGeom>
              <a:solidFill>
                <a:schemeClr val="lt1"/>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spTree>
  </p:cSld>
  <p:clrMap bg1="lt1" bg2="lt2" tx1="dk1" tx2="dk2" accent1="accent1" accent2="accent2" accent3="accent3" accent4="accent4" accent5="accent5" accent6="accent6" hlink="hlink" folHlink="folHlink"/>
  <p:sldLayoutIdLst>
    <p:sldLayoutId id="2147483651" r:id="rId8"/>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91"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grpSp>
        <p:nvGrpSpPr>
          <p:cNvPr id="292" name="Google Shape;450;p28"/>
          <p:cNvGrpSpPr/>
          <p:nvPr/>
        </p:nvGrpSpPr>
        <p:grpSpPr>
          <a:xfrm>
            <a:off x="-9720" y="-7560"/>
            <a:ext cx="9151560" cy="5142960"/>
            <a:chOff x="-9720" y="-7560"/>
            <a:chExt cx="9151560" cy="5142960"/>
          </a:xfrm>
        </p:grpSpPr>
        <p:grpSp>
          <p:nvGrpSpPr>
            <p:cNvPr id="293" name="Google Shape;451;p28"/>
            <p:cNvGrpSpPr/>
            <p:nvPr/>
          </p:nvGrpSpPr>
          <p:grpSpPr>
            <a:xfrm>
              <a:off x="7757280" y="539640"/>
              <a:ext cx="1384560" cy="4595760"/>
              <a:chOff x="7757280" y="539640"/>
              <a:chExt cx="1384560" cy="4595760"/>
            </a:xfrm>
          </p:grpSpPr>
          <p:pic>
            <p:nvPicPr>
              <p:cNvPr id="294" name="Google Shape;452;p28" descr=""/>
              <p:cNvPicPr/>
              <p:nvPr/>
            </p:nvPicPr>
            <p:blipFill>
              <a:blip r:embed="rId2"/>
              <a:stretch/>
            </p:blipFill>
            <p:spPr>
              <a:xfrm flipH="1">
                <a:off x="8049960" y="539640"/>
                <a:ext cx="1091880" cy="4595760"/>
              </a:xfrm>
              <a:prstGeom prst="rect">
                <a:avLst/>
              </a:prstGeom>
              <a:ln w="0">
                <a:noFill/>
              </a:ln>
            </p:spPr>
          </p:pic>
          <p:pic>
            <p:nvPicPr>
              <p:cNvPr id="295" name="Google Shape;453;p28" descr=""/>
              <p:cNvPicPr/>
              <p:nvPr/>
            </p:nvPicPr>
            <p:blipFill>
              <a:blip r:embed="rId3"/>
              <a:stretch/>
            </p:blipFill>
            <p:spPr>
              <a:xfrm flipH="1">
                <a:off x="7757280" y="539640"/>
                <a:ext cx="1091880" cy="4595760"/>
              </a:xfrm>
              <a:prstGeom prst="rect">
                <a:avLst/>
              </a:prstGeom>
              <a:ln w="0">
                <a:noFill/>
              </a:ln>
            </p:spPr>
          </p:pic>
        </p:grpSp>
        <p:grpSp>
          <p:nvGrpSpPr>
            <p:cNvPr id="296" name="Google Shape;454;p28"/>
            <p:cNvGrpSpPr/>
            <p:nvPr/>
          </p:nvGrpSpPr>
          <p:grpSpPr>
            <a:xfrm>
              <a:off x="-9720" y="-7560"/>
              <a:ext cx="1384560" cy="4496760"/>
              <a:chOff x="-9720" y="-7560"/>
              <a:chExt cx="1384560" cy="4496760"/>
            </a:xfrm>
          </p:grpSpPr>
          <p:pic>
            <p:nvPicPr>
              <p:cNvPr id="297" name="Google Shape;455;p28" descr=""/>
              <p:cNvPicPr/>
              <p:nvPr/>
            </p:nvPicPr>
            <p:blipFill>
              <a:blip r:embed="rId4"/>
              <a:stretch/>
            </p:blipFill>
            <p:spPr>
              <a:xfrm>
                <a:off x="-9720" y="-7560"/>
                <a:ext cx="1091880" cy="4496760"/>
              </a:xfrm>
              <a:prstGeom prst="rect">
                <a:avLst/>
              </a:prstGeom>
              <a:ln w="0">
                <a:noFill/>
              </a:ln>
            </p:spPr>
          </p:pic>
          <p:pic>
            <p:nvPicPr>
              <p:cNvPr id="298" name="Google Shape;456;p28" descr=""/>
              <p:cNvPicPr/>
              <p:nvPr/>
            </p:nvPicPr>
            <p:blipFill>
              <a:blip r:embed="rId5"/>
              <a:stretch/>
            </p:blipFill>
            <p:spPr>
              <a:xfrm>
                <a:off x="282960" y="-7560"/>
                <a:ext cx="1091880" cy="4496760"/>
              </a:xfrm>
              <a:prstGeom prst="rect">
                <a:avLst/>
              </a:prstGeom>
              <a:ln w="0">
                <a:noFill/>
              </a:ln>
            </p:spPr>
          </p:pic>
        </p:grpSp>
      </p:grpSp>
      <p:grpSp>
        <p:nvGrpSpPr>
          <p:cNvPr id="299" name="Google Shape;457;p28"/>
          <p:cNvGrpSpPr/>
          <p:nvPr/>
        </p:nvGrpSpPr>
        <p:grpSpPr>
          <a:xfrm>
            <a:off x="-1053360" y="-287640"/>
            <a:ext cx="12688560" cy="5603760"/>
            <a:chOff x="-1053360" y="-287640"/>
            <a:chExt cx="12688560" cy="5603760"/>
          </a:xfrm>
        </p:grpSpPr>
        <p:pic>
          <p:nvPicPr>
            <p:cNvPr id="300" name="Google Shape;458;p28" descr=""/>
            <p:cNvPicPr/>
            <p:nvPr/>
          </p:nvPicPr>
          <p:blipFill>
            <a:blip r:embed="rId6"/>
            <a:stretch/>
          </p:blipFill>
          <p:spPr>
            <a:xfrm flipH="1" rot="16200000">
              <a:off x="952200" y="2483280"/>
              <a:ext cx="826920" cy="4838400"/>
            </a:xfrm>
            <a:prstGeom prst="rect">
              <a:avLst/>
            </a:prstGeom>
            <a:ln w="0">
              <a:noFill/>
            </a:ln>
          </p:spPr>
        </p:pic>
        <p:pic>
          <p:nvPicPr>
            <p:cNvPr id="301" name="Google Shape;459;p28" descr=""/>
            <p:cNvPicPr/>
            <p:nvPr/>
          </p:nvPicPr>
          <p:blipFill>
            <a:blip r:embed="rId7"/>
            <a:stretch/>
          </p:blipFill>
          <p:spPr>
            <a:xfrm flipH="1" rot="16200000">
              <a:off x="8802360" y="-2293200"/>
              <a:ext cx="826920" cy="4838400"/>
            </a:xfrm>
            <a:prstGeom prst="rect">
              <a:avLst/>
            </a:prstGeom>
            <a:ln w="0">
              <a:noFill/>
            </a:ln>
          </p:spPr>
        </p:pic>
      </p:grpSp>
      <p:grpSp>
        <p:nvGrpSpPr>
          <p:cNvPr id="302" name="Google Shape;460;p28"/>
          <p:cNvGrpSpPr/>
          <p:nvPr/>
        </p:nvGrpSpPr>
        <p:grpSpPr>
          <a:xfrm>
            <a:off x="7009560" y="4603680"/>
            <a:ext cx="1590120" cy="1590120"/>
            <a:chOff x="7009560" y="4603680"/>
            <a:chExt cx="1590120" cy="1590120"/>
          </a:xfrm>
        </p:grpSpPr>
        <p:sp>
          <p:nvSpPr>
            <p:cNvPr id="303" name="Google Shape;461;p28"/>
            <p:cNvSpPr/>
            <p:nvPr/>
          </p:nvSpPr>
          <p:spPr>
            <a:xfrm flipV="1" rot="10800000">
              <a:off x="7009560" y="4603320"/>
              <a:ext cx="1590120" cy="1590120"/>
            </a:xfrm>
            <a:prstGeom prst="blockArc">
              <a:avLst>
                <a:gd name="adj1" fmla="val 10800000"/>
                <a:gd name="adj2" fmla="val 21555752"/>
                <a:gd name="adj3" fmla="val 10523"/>
              </a:avLst>
            </a:prstGeom>
            <a:solidFill>
              <a:srgbClr val="73b7dc">
                <a:alpha val="56000"/>
              </a:srgbClr>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304" name="Google Shape;462;p28"/>
            <p:cNvSpPr/>
            <p:nvPr/>
          </p:nvSpPr>
          <p:spPr>
            <a:xfrm flipV="1" rot="10800000">
              <a:off x="7170840" y="4765320"/>
              <a:ext cx="1267920" cy="1267920"/>
            </a:xfrm>
            <a:prstGeom prst="blockArc">
              <a:avLst>
                <a:gd name="adj1" fmla="val 10800000"/>
                <a:gd name="adj2" fmla="val 21555752"/>
                <a:gd name="adj3" fmla="val 10523"/>
              </a:avLst>
            </a:prstGeom>
            <a:solidFill>
              <a:schemeClr val="lt1"/>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spTree>
  </p:cSld>
  <p:clrMap bg1="lt1" bg2="lt2" tx1="dk1" tx2="dk2" accent1="accent1" accent2="accent2" accent3="accent3" accent4="accent4" accent5="accent5" accent6="accent6" hlink="hlink" folHlink="folHlink"/>
  <p:sldLayoutIdLst>
    <p:sldLayoutId id="2147483687" r:id="rId8"/>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05"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grpSp>
        <p:nvGrpSpPr>
          <p:cNvPr id="306" name="Google Shape;477;p29"/>
          <p:cNvGrpSpPr/>
          <p:nvPr/>
        </p:nvGrpSpPr>
        <p:grpSpPr>
          <a:xfrm>
            <a:off x="-7560" y="-7560"/>
            <a:ext cx="9151560" cy="5142960"/>
            <a:chOff x="-7560" y="-7560"/>
            <a:chExt cx="9151560" cy="5142960"/>
          </a:xfrm>
        </p:grpSpPr>
        <p:grpSp>
          <p:nvGrpSpPr>
            <p:cNvPr id="307" name="Google Shape;478;p29"/>
            <p:cNvGrpSpPr/>
            <p:nvPr/>
          </p:nvGrpSpPr>
          <p:grpSpPr>
            <a:xfrm>
              <a:off x="-7560" y="-7560"/>
              <a:ext cx="947880" cy="5142960"/>
              <a:chOff x="-7560" y="-7560"/>
              <a:chExt cx="947880" cy="5142960"/>
            </a:xfrm>
          </p:grpSpPr>
          <p:pic>
            <p:nvPicPr>
              <p:cNvPr id="308" name="Google Shape;479;p29" descr=""/>
              <p:cNvPicPr/>
              <p:nvPr/>
            </p:nvPicPr>
            <p:blipFill>
              <a:blip r:embed="rId2"/>
              <a:stretch/>
            </p:blipFill>
            <p:spPr>
              <a:xfrm>
                <a:off x="-7560" y="-7560"/>
                <a:ext cx="747360" cy="5142960"/>
              </a:xfrm>
              <a:prstGeom prst="rect">
                <a:avLst/>
              </a:prstGeom>
              <a:ln w="0">
                <a:noFill/>
              </a:ln>
            </p:spPr>
          </p:pic>
          <p:pic>
            <p:nvPicPr>
              <p:cNvPr id="309" name="Google Shape;480;p29" descr=""/>
              <p:cNvPicPr/>
              <p:nvPr/>
            </p:nvPicPr>
            <p:blipFill>
              <a:blip r:embed="rId3"/>
              <a:stretch/>
            </p:blipFill>
            <p:spPr>
              <a:xfrm>
                <a:off x="192960" y="-7560"/>
                <a:ext cx="747360" cy="5142960"/>
              </a:xfrm>
              <a:prstGeom prst="rect">
                <a:avLst/>
              </a:prstGeom>
              <a:ln w="0">
                <a:noFill/>
              </a:ln>
            </p:spPr>
          </p:pic>
        </p:grpSp>
        <p:grpSp>
          <p:nvGrpSpPr>
            <p:cNvPr id="310" name="Google Shape;481;p29"/>
            <p:cNvGrpSpPr/>
            <p:nvPr/>
          </p:nvGrpSpPr>
          <p:grpSpPr>
            <a:xfrm>
              <a:off x="8196120" y="-7560"/>
              <a:ext cx="947880" cy="5142960"/>
              <a:chOff x="8196120" y="-7560"/>
              <a:chExt cx="947880" cy="5142960"/>
            </a:xfrm>
          </p:grpSpPr>
          <p:pic>
            <p:nvPicPr>
              <p:cNvPr id="311" name="Google Shape;482;p29" descr=""/>
              <p:cNvPicPr/>
              <p:nvPr/>
            </p:nvPicPr>
            <p:blipFill>
              <a:blip r:embed="rId4"/>
              <a:stretch/>
            </p:blipFill>
            <p:spPr>
              <a:xfrm flipH="1">
                <a:off x="8396640" y="-7560"/>
                <a:ext cx="747360" cy="5142960"/>
              </a:xfrm>
              <a:prstGeom prst="rect">
                <a:avLst/>
              </a:prstGeom>
              <a:ln w="0">
                <a:noFill/>
              </a:ln>
            </p:spPr>
          </p:pic>
          <p:pic>
            <p:nvPicPr>
              <p:cNvPr id="312" name="Google Shape;483;p29" descr=""/>
              <p:cNvPicPr/>
              <p:nvPr/>
            </p:nvPicPr>
            <p:blipFill>
              <a:blip r:embed="rId5"/>
              <a:stretch/>
            </p:blipFill>
            <p:spPr>
              <a:xfrm flipH="1">
                <a:off x="8196120" y="-7560"/>
                <a:ext cx="747360" cy="5142960"/>
              </a:xfrm>
              <a:prstGeom prst="rect">
                <a:avLst/>
              </a:prstGeom>
              <a:ln w="0">
                <a:noFill/>
              </a:ln>
            </p:spPr>
          </p:pic>
        </p:grpSp>
      </p:grpSp>
      <p:grpSp>
        <p:nvGrpSpPr>
          <p:cNvPr id="313" name="Google Shape;484;p29"/>
          <p:cNvGrpSpPr/>
          <p:nvPr/>
        </p:nvGrpSpPr>
        <p:grpSpPr>
          <a:xfrm>
            <a:off x="-206640" y="-706320"/>
            <a:ext cx="10738080" cy="5627160"/>
            <a:chOff x="-206640" y="-706320"/>
            <a:chExt cx="10738080" cy="5627160"/>
          </a:xfrm>
        </p:grpSpPr>
        <p:pic>
          <p:nvPicPr>
            <p:cNvPr id="314" name="Google Shape;485;p29" descr=""/>
            <p:cNvPicPr/>
            <p:nvPr/>
          </p:nvPicPr>
          <p:blipFill>
            <a:blip r:embed="rId6"/>
            <a:stretch/>
          </p:blipFill>
          <p:spPr>
            <a:xfrm>
              <a:off x="8157240" y="4286880"/>
              <a:ext cx="2374200" cy="633960"/>
            </a:xfrm>
            <a:prstGeom prst="rect">
              <a:avLst/>
            </a:prstGeom>
            <a:ln w="0">
              <a:noFill/>
            </a:ln>
          </p:spPr>
        </p:pic>
        <p:pic>
          <p:nvPicPr>
            <p:cNvPr id="315" name="Google Shape;486;p29" descr=""/>
            <p:cNvPicPr/>
            <p:nvPr/>
          </p:nvPicPr>
          <p:blipFill>
            <a:blip r:embed="rId7"/>
            <a:stretch/>
          </p:blipFill>
          <p:spPr>
            <a:xfrm rot="16200000">
              <a:off x="-1076400" y="163800"/>
              <a:ext cx="2374200" cy="633960"/>
            </a:xfrm>
            <a:prstGeom prst="rect">
              <a:avLst/>
            </a:prstGeom>
            <a:ln w="0">
              <a:noFill/>
            </a:ln>
          </p:spPr>
        </p:pic>
      </p:grpSp>
    </p:spTree>
  </p:cSld>
  <p:clrMap bg1="lt1" bg2="lt2" tx1="dk1" tx2="dk2" accent1="accent1" accent2="accent2" accent3="accent3" accent4="accent4" accent5="accent5" accent6="accent6" hlink="hlink" folHlink="folHlink"/>
  <p:sldLayoutIdLst>
    <p:sldLayoutId id="2147483689" r:id="rId8"/>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16" name="PlaceHolder 1"/>
          <p:cNvSpPr>
            <a:spLocks noGrp="1"/>
          </p:cNvSpPr>
          <p:nvPr>
            <p:ph type="title"/>
          </p:nvPr>
        </p:nvSpPr>
        <p:spPr>
          <a:xfrm>
            <a:off x="2223720" y="672840"/>
            <a:ext cx="4696560" cy="768600"/>
          </a:xfrm>
          <a:prstGeom prst="rect">
            <a:avLst/>
          </a:prstGeom>
          <a:noFill/>
          <a:ln w="0">
            <a:noFill/>
          </a:ln>
        </p:spPr>
        <p:txBody>
          <a:bodyPr lIns="91440" rIns="91440" tIns="91440" bIns="91440" anchor="b">
            <a:noAutofit/>
          </a:bodyPr>
          <a:p>
            <a:pPr indent="0" algn="ctr">
              <a:lnSpc>
                <a:spcPct val="100000"/>
              </a:lnSpc>
              <a:buNone/>
            </a:pPr>
            <a:r>
              <a:rPr b="1" lang="fr-FR" sz="4500" spc="-1" strike="noStrike">
                <a:solidFill>
                  <a:schemeClr val="accent1"/>
                </a:solidFill>
                <a:latin typeface="Inter"/>
                <a:ea typeface="Inter"/>
              </a:rPr>
              <a:t>xx%</a:t>
            </a:r>
            <a:endParaRPr b="0" lang="fr-FR" sz="4500" spc="-1" strike="noStrike">
              <a:solidFill>
                <a:schemeClr val="dk1"/>
              </a:solidFill>
              <a:latin typeface="Arial"/>
            </a:endParaRPr>
          </a:p>
        </p:txBody>
      </p:sp>
      <p:sp>
        <p:nvSpPr>
          <p:cNvPr id="317" name="PlaceHolder 2"/>
          <p:cNvSpPr>
            <a:spLocks noGrp="1"/>
          </p:cNvSpPr>
          <p:nvPr>
            <p:ph type="title"/>
          </p:nvPr>
        </p:nvSpPr>
        <p:spPr>
          <a:xfrm>
            <a:off x="2223720" y="2025000"/>
            <a:ext cx="4696560" cy="768600"/>
          </a:xfrm>
          <a:prstGeom prst="rect">
            <a:avLst/>
          </a:prstGeom>
          <a:noFill/>
          <a:ln w="0">
            <a:noFill/>
          </a:ln>
        </p:spPr>
        <p:txBody>
          <a:bodyPr lIns="91440" rIns="91440" tIns="91440" bIns="91440" anchor="b">
            <a:noAutofit/>
          </a:bodyPr>
          <a:p>
            <a:pPr indent="0" algn="ctr">
              <a:lnSpc>
                <a:spcPct val="100000"/>
              </a:lnSpc>
              <a:buNone/>
            </a:pPr>
            <a:r>
              <a:rPr b="1" lang="fr-FR" sz="4500" spc="-1" strike="noStrike">
                <a:solidFill>
                  <a:schemeClr val="accent1"/>
                </a:solidFill>
                <a:latin typeface="Inter"/>
                <a:ea typeface="Inter"/>
              </a:rPr>
              <a:t>xx%</a:t>
            </a:r>
            <a:endParaRPr b="0" lang="fr-FR" sz="4500" spc="-1" strike="noStrike">
              <a:solidFill>
                <a:schemeClr val="dk1"/>
              </a:solidFill>
              <a:latin typeface="Arial"/>
            </a:endParaRPr>
          </a:p>
        </p:txBody>
      </p:sp>
      <p:sp>
        <p:nvSpPr>
          <p:cNvPr id="318" name="PlaceHolder 3"/>
          <p:cNvSpPr>
            <a:spLocks noGrp="1"/>
          </p:cNvSpPr>
          <p:nvPr>
            <p:ph type="title"/>
          </p:nvPr>
        </p:nvSpPr>
        <p:spPr>
          <a:xfrm>
            <a:off x="2223720" y="3377520"/>
            <a:ext cx="4696560" cy="768600"/>
          </a:xfrm>
          <a:prstGeom prst="rect">
            <a:avLst/>
          </a:prstGeom>
          <a:noFill/>
          <a:ln w="0">
            <a:noFill/>
          </a:ln>
        </p:spPr>
        <p:txBody>
          <a:bodyPr lIns="91440" rIns="91440" tIns="91440" bIns="91440" anchor="b">
            <a:noAutofit/>
          </a:bodyPr>
          <a:p>
            <a:pPr indent="0" algn="ctr">
              <a:lnSpc>
                <a:spcPct val="100000"/>
              </a:lnSpc>
              <a:buNone/>
            </a:pPr>
            <a:r>
              <a:rPr b="1" lang="fr-FR" sz="4500" spc="-1" strike="noStrike">
                <a:solidFill>
                  <a:schemeClr val="accent1"/>
                </a:solidFill>
                <a:latin typeface="Inter"/>
                <a:ea typeface="Inter"/>
              </a:rPr>
              <a:t>xx%</a:t>
            </a:r>
            <a:endParaRPr b="0" lang="fr-FR" sz="4500" spc="-1" strike="noStrike">
              <a:solidFill>
                <a:schemeClr val="dk1"/>
              </a:solidFill>
              <a:latin typeface="Arial"/>
            </a:endParaRPr>
          </a:p>
        </p:txBody>
      </p:sp>
      <p:grpSp>
        <p:nvGrpSpPr>
          <p:cNvPr id="319" name="Google Shape;494;p30"/>
          <p:cNvGrpSpPr/>
          <p:nvPr/>
        </p:nvGrpSpPr>
        <p:grpSpPr>
          <a:xfrm>
            <a:off x="-8280" y="-26280"/>
            <a:ext cx="9152280" cy="5142960"/>
            <a:chOff x="-8280" y="-26280"/>
            <a:chExt cx="9152280" cy="5142960"/>
          </a:xfrm>
        </p:grpSpPr>
        <p:grpSp>
          <p:nvGrpSpPr>
            <p:cNvPr id="320" name="Google Shape;495;p30"/>
            <p:cNvGrpSpPr/>
            <p:nvPr/>
          </p:nvGrpSpPr>
          <p:grpSpPr>
            <a:xfrm>
              <a:off x="-8280" y="907200"/>
              <a:ext cx="1740600" cy="4209480"/>
              <a:chOff x="-8280" y="907200"/>
              <a:chExt cx="1740600" cy="4209480"/>
            </a:xfrm>
          </p:grpSpPr>
          <p:pic>
            <p:nvPicPr>
              <p:cNvPr id="321" name="Google Shape;496;p30" descr=""/>
              <p:cNvPicPr/>
              <p:nvPr/>
            </p:nvPicPr>
            <p:blipFill>
              <a:blip r:embed="rId2"/>
              <a:stretch/>
            </p:blipFill>
            <p:spPr>
              <a:xfrm flipH="1" rot="10800000">
                <a:off x="-7920" y="907200"/>
                <a:ext cx="1372680" cy="4209480"/>
              </a:xfrm>
              <a:prstGeom prst="rect">
                <a:avLst/>
              </a:prstGeom>
              <a:ln w="0">
                <a:noFill/>
              </a:ln>
            </p:spPr>
          </p:pic>
          <p:pic>
            <p:nvPicPr>
              <p:cNvPr id="322" name="Google Shape;497;p30" descr=""/>
              <p:cNvPicPr/>
              <p:nvPr/>
            </p:nvPicPr>
            <p:blipFill>
              <a:blip r:embed="rId3"/>
              <a:stretch/>
            </p:blipFill>
            <p:spPr>
              <a:xfrm flipH="1" rot="10800000">
                <a:off x="359640" y="907200"/>
                <a:ext cx="1372680" cy="4209480"/>
              </a:xfrm>
              <a:prstGeom prst="rect">
                <a:avLst/>
              </a:prstGeom>
              <a:ln w="0">
                <a:noFill/>
              </a:ln>
            </p:spPr>
          </p:pic>
        </p:grpSp>
        <p:grpSp>
          <p:nvGrpSpPr>
            <p:cNvPr id="323" name="Google Shape;498;p30"/>
            <p:cNvGrpSpPr/>
            <p:nvPr/>
          </p:nvGrpSpPr>
          <p:grpSpPr>
            <a:xfrm>
              <a:off x="7403400" y="-26280"/>
              <a:ext cx="1740600" cy="5142960"/>
              <a:chOff x="7403400" y="-26280"/>
              <a:chExt cx="1740600" cy="5142960"/>
            </a:xfrm>
          </p:grpSpPr>
          <p:pic>
            <p:nvPicPr>
              <p:cNvPr id="324" name="Google Shape;499;p30" descr=""/>
              <p:cNvPicPr/>
              <p:nvPr/>
            </p:nvPicPr>
            <p:blipFill>
              <a:blip r:embed="rId4"/>
              <a:stretch/>
            </p:blipFill>
            <p:spPr>
              <a:xfrm rot="10800000">
                <a:off x="7771320" y="-26280"/>
                <a:ext cx="1372680" cy="5142960"/>
              </a:xfrm>
              <a:prstGeom prst="rect">
                <a:avLst/>
              </a:prstGeom>
              <a:ln w="0">
                <a:noFill/>
              </a:ln>
            </p:spPr>
          </p:pic>
          <p:pic>
            <p:nvPicPr>
              <p:cNvPr id="325" name="Google Shape;500;p30" descr=""/>
              <p:cNvPicPr/>
              <p:nvPr/>
            </p:nvPicPr>
            <p:blipFill>
              <a:blip r:embed="rId5"/>
              <a:stretch/>
            </p:blipFill>
            <p:spPr>
              <a:xfrm rot="10800000">
                <a:off x="7403400" y="-26280"/>
                <a:ext cx="1372680" cy="5142960"/>
              </a:xfrm>
              <a:prstGeom prst="rect">
                <a:avLst/>
              </a:prstGeom>
              <a:ln w="0">
                <a:noFill/>
              </a:ln>
            </p:spPr>
          </p:pic>
        </p:grpSp>
      </p:grpSp>
      <p:grpSp>
        <p:nvGrpSpPr>
          <p:cNvPr id="326" name="Google Shape;501;p30"/>
          <p:cNvGrpSpPr/>
          <p:nvPr/>
        </p:nvGrpSpPr>
        <p:grpSpPr>
          <a:xfrm>
            <a:off x="-313200" y="272520"/>
            <a:ext cx="9241560" cy="6695280"/>
            <a:chOff x="-313200" y="272520"/>
            <a:chExt cx="9241560" cy="6695280"/>
          </a:xfrm>
        </p:grpSpPr>
        <p:pic>
          <p:nvPicPr>
            <p:cNvPr id="327" name="Google Shape;502;p30" descr=""/>
            <p:cNvPicPr/>
            <p:nvPr/>
          </p:nvPicPr>
          <p:blipFill>
            <a:blip r:embed="rId6"/>
            <a:stretch/>
          </p:blipFill>
          <p:spPr>
            <a:xfrm flipH="1" rot="10800000">
              <a:off x="8101440" y="2129400"/>
              <a:ext cx="826920" cy="4838400"/>
            </a:xfrm>
            <a:prstGeom prst="rect">
              <a:avLst/>
            </a:prstGeom>
            <a:ln w="0">
              <a:noFill/>
            </a:ln>
          </p:spPr>
        </p:pic>
        <p:pic>
          <p:nvPicPr>
            <p:cNvPr id="328" name="Google Shape;503;p30" descr=""/>
            <p:cNvPicPr/>
            <p:nvPr/>
          </p:nvPicPr>
          <p:blipFill>
            <a:blip r:embed="rId7"/>
            <a:stretch/>
          </p:blipFill>
          <p:spPr>
            <a:xfrm flipH="1" rot="10800000">
              <a:off x="-313200" y="272160"/>
              <a:ext cx="2374200" cy="633960"/>
            </a:xfrm>
            <a:prstGeom prst="rect">
              <a:avLst/>
            </a:prstGeom>
            <a:ln w="0">
              <a:noFill/>
            </a:ln>
          </p:spPr>
        </p:pic>
      </p:grpSp>
      <p:grpSp>
        <p:nvGrpSpPr>
          <p:cNvPr id="329" name="Google Shape;504;p30"/>
          <p:cNvGrpSpPr/>
          <p:nvPr/>
        </p:nvGrpSpPr>
        <p:grpSpPr>
          <a:xfrm>
            <a:off x="534960" y="-1085040"/>
            <a:ext cx="8202240" cy="7244640"/>
            <a:chOff x="534960" y="-1085040"/>
            <a:chExt cx="8202240" cy="7244640"/>
          </a:xfrm>
        </p:grpSpPr>
        <p:grpSp>
          <p:nvGrpSpPr>
            <p:cNvPr id="330" name="Google Shape;505;p30"/>
            <p:cNvGrpSpPr/>
            <p:nvPr/>
          </p:nvGrpSpPr>
          <p:grpSpPr>
            <a:xfrm>
              <a:off x="534960" y="4569480"/>
              <a:ext cx="1590120" cy="1590120"/>
              <a:chOff x="534960" y="4569480"/>
              <a:chExt cx="1590120" cy="1590120"/>
            </a:xfrm>
          </p:grpSpPr>
          <p:sp>
            <p:nvSpPr>
              <p:cNvPr id="331" name="Google Shape;506;p30"/>
              <p:cNvSpPr/>
              <p:nvPr/>
            </p:nvSpPr>
            <p:spPr>
              <a:xfrm flipV="1" rot="10800000">
                <a:off x="534960" y="4569120"/>
                <a:ext cx="1590120" cy="1590120"/>
              </a:xfrm>
              <a:prstGeom prst="blockArc">
                <a:avLst>
                  <a:gd name="adj1" fmla="val 10800000"/>
                  <a:gd name="adj2" fmla="val 21555752"/>
                  <a:gd name="adj3" fmla="val 10523"/>
                </a:avLst>
              </a:prstGeom>
              <a:solidFill>
                <a:srgbClr val="73b7dc">
                  <a:alpha val="56000"/>
                </a:srgbClr>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332" name="Google Shape;507;p30"/>
              <p:cNvSpPr/>
              <p:nvPr/>
            </p:nvSpPr>
            <p:spPr>
              <a:xfrm flipV="1" rot="10800000">
                <a:off x="696240" y="4730760"/>
                <a:ext cx="1267920" cy="1267920"/>
              </a:xfrm>
              <a:prstGeom prst="blockArc">
                <a:avLst>
                  <a:gd name="adj1" fmla="val 10800000"/>
                  <a:gd name="adj2" fmla="val 21555752"/>
                  <a:gd name="adj3" fmla="val 10523"/>
                </a:avLst>
              </a:prstGeom>
              <a:solidFill>
                <a:schemeClr val="lt1"/>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nvGrpSpPr>
            <p:cNvPr id="333" name="Google Shape;508;p30"/>
            <p:cNvGrpSpPr/>
            <p:nvPr/>
          </p:nvGrpSpPr>
          <p:grpSpPr>
            <a:xfrm>
              <a:off x="7147080" y="-1085040"/>
              <a:ext cx="1590120" cy="1590120"/>
              <a:chOff x="7147080" y="-1085040"/>
              <a:chExt cx="1590120" cy="1590120"/>
            </a:xfrm>
          </p:grpSpPr>
          <p:sp>
            <p:nvSpPr>
              <p:cNvPr id="334" name="Google Shape;509;p30"/>
              <p:cNvSpPr/>
              <p:nvPr/>
            </p:nvSpPr>
            <p:spPr>
              <a:xfrm flipH="1" rot="10800000">
                <a:off x="7146720" y="-1085040"/>
                <a:ext cx="1590120" cy="1590120"/>
              </a:xfrm>
              <a:prstGeom prst="blockArc">
                <a:avLst>
                  <a:gd name="adj1" fmla="val 10800000"/>
                  <a:gd name="adj2" fmla="val 21555752"/>
                  <a:gd name="adj3" fmla="val 10523"/>
                </a:avLst>
              </a:prstGeom>
              <a:solidFill>
                <a:srgbClr val="73b7dc">
                  <a:alpha val="56000"/>
                </a:srgbClr>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335" name="Google Shape;510;p30"/>
              <p:cNvSpPr/>
              <p:nvPr/>
            </p:nvSpPr>
            <p:spPr>
              <a:xfrm flipH="1" rot="10800000">
                <a:off x="7308360" y="-923760"/>
                <a:ext cx="1267920" cy="1267920"/>
              </a:xfrm>
              <a:prstGeom prst="blockArc">
                <a:avLst>
                  <a:gd name="adj1" fmla="val 10800000"/>
                  <a:gd name="adj2" fmla="val 21555752"/>
                  <a:gd name="adj3" fmla="val 10523"/>
                </a:avLst>
              </a:prstGeom>
              <a:solidFill>
                <a:schemeClr val="lt1"/>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spTree>
  </p:cSld>
  <p:clrMap bg1="lt1" bg2="lt2" tx1="dk1" tx2="dk2" accent1="accent1" accent2="accent2" accent3="accent3" accent4="accent4" accent5="accent5" accent6="accent6" hlink="hlink" folHlink="folHlink"/>
  <p:sldLayoutIdLst>
    <p:sldLayoutId id="2147483691" r:id="rId8"/>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36"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337" name="PlaceHolder 2"/>
          <p:cNvSpPr>
            <a:spLocks noGrp="1"/>
          </p:cNvSpPr>
          <p:nvPr>
            <p:ph type="body"/>
          </p:nvPr>
        </p:nvSpPr>
        <p:spPr>
          <a:xfrm>
            <a:off x="720000" y="1109520"/>
            <a:ext cx="7703640" cy="330840"/>
          </a:xfrm>
          <a:prstGeom prst="rect">
            <a:avLst/>
          </a:prstGeom>
          <a:noFill/>
          <a:ln w="0">
            <a:noFill/>
          </a:ln>
        </p:spPr>
        <p:txBody>
          <a:bodyPr lIns="91440" rIns="91440" tIns="91440" bIns="91440" anchor="t">
            <a:noAutofit/>
          </a:bodyPr>
          <a:p>
            <a:pPr marL="432000" indent="-324000">
              <a:spcBef>
                <a:spcPts val="1417"/>
              </a:spcBef>
              <a:buClr>
                <a:srgbClr val="ffffff"/>
              </a:buClr>
              <a:buSzPct val="45000"/>
              <a:buFont typeface="Wingdings" charset="2"/>
              <a:buChar char=""/>
            </a:pPr>
            <a:r>
              <a:rPr b="0" lang="fr-FR" sz="1200" spc="-1" strike="noStrike">
                <a:solidFill>
                  <a:srgbClr val="000000"/>
                </a:solidFill>
                <a:latin typeface="Arial"/>
              </a:rPr>
              <a:t>Click to edit the outline text format</a:t>
            </a:r>
            <a:endParaRPr b="0" lang="fr-FR" sz="12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200" spc="-1" strike="noStrike">
                <a:solidFill>
                  <a:srgbClr val="000000"/>
                </a:solidFill>
                <a:latin typeface="Arial"/>
              </a:rPr>
              <a:t>Second Outline Level</a:t>
            </a:r>
            <a:endParaRPr b="0" lang="fr-FR" sz="12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200" spc="-1" strike="noStrike">
                <a:solidFill>
                  <a:srgbClr val="000000"/>
                </a:solidFill>
                <a:latin typeface="Arial"/>
              </a:rPr>
              <a:t>Third Outline Level</a:t>
            </a:r>
            <a:endParaRPr b="0" lang="fr-FR" sz="12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200" spc="-1" strike="noStrike">
                <a:solidFill>
                  <a:srgbClr val="000000"/>
                </a:solidFill>
                <a:latin typeface="Arial"/>
              </a:rPr>
              <a:t>Fourth Outline Level</a:t>
            </a:r>
            <a:endParaRPr b="0" lang="fr-FR" sz="12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200" spc="-1" strike="noStrike">
                <a:solidFill>
                  <a:srgbClr val="000000"/>
                </a:solidFill>
                <a:latin typeface="Arial"/>
              </a:rPr>
              <a:t>Fifth Outline Level</a:t>
            </a:r>
            <a:endParaRPr b="0" lang="fr-FR" sz="12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200" spc="-1" strike="noStrike">
                <a:solidFill>
                  <a:srgbClr val="000000"/>
                </a:solidFill>
                <a:latin typeface="Arial"/>
              </a:rPr>
              <a:t>Sixth Outline Level</a:t>
            </a:r>
            <a:endParaRPr b="0" lang="fr-FR" sz="12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200" spc="-1" strike="noStrike">
                <a:solidFill>
                  <a:srgbClr val="000000"/>
                </a:solidFill>
                <a:latin typeface="Arial"/>
              </a:rPr>
              <a:t>Seventh Outline Level</a:t>
            </a:r>
            <a:endParaRPr b="0" lang="fr-FR" sz="1200" spc="-1" strike="noStrike">
              <a:solidFill>
                <a:srgbClr val="000000"/>
              </a:solidFill>
              <a:latin typeface="Arial"/>
            </a:endParaRPr>
          </a:p>
        </p:txBody>
      </p:sp>
      <p:grpSp>
        <p:nvGrpSpPr>
          <p:cNvPr id="338" name="Google Shape;51;p4"/>
          <p:cNvGrpSpPr/>
          <p:nvPr/>
        </p:nvGrpSpPr>
        <p:grpSpPr>
          <a:xfrm>
            <a:off x="-7560" y="-7560"/>
            <a:ext cx="9151560" cy="5142960"/>
            <a:chOff x="-7560" y="-7560"/>
            <a:chExt cx="9151560" cy="5142960"/>
          </a:xfrm>
        </p:grpSpPr>
        <p:grpSp>
          <p:nvGrpSpPr>
            <p:cNvPr id="339" name="Google Shape;52;p4"/>
            <p:cNvGrpSpPr/>
            <p:nvPr/>
          </p:nvGrpSpPr>
          <p:grpSpPr>
            <a:xfrm>
              <a:off x="-7560" y="-7560"/>
              <a:ext cx="947880" cy="5142960"/>
              <a:chOff x="-7560" y="-7560"/>
              <a:chExt cx="947880" cy="5142960"/>
            </a:xfrm>
          </p:grpSpPr>
          <p:pic>
            <p:nvPicPr>
              <p:cNvPr id="340" name="Google Shape;53;p4" descr=""/>
              <p:cNvPicPr/>
              <p:nvPr/>
            </p:nvPicPr>
            <p:blipFill>
              <a:blip r:embed="rId2"/>
              <a:stretch/>
            </p:blipFill>
            <p:spPr>
              <a:xfrm>
                <a:off x="-7560" y="-7560"/>
                <a:ext cx="747360" cy="5142960"/>
              </a:xfrm>
              <a:prstGeom prst="rect">
                <a:avLst/>
              </a:prstGeom>
              <a:ln w="0">
                <a:noFill/>
              </a:ln>
            </p:spPr>
          </p:pic>
          <p:pic>
            <p:nvPicPr>
              <p:cNvPr id="341" name="Google Shape;54;p4" descr=""/>
              <p:cNvPicPr/>
              <p:nvPr/>
            </p:nvPicPr>
            <p:blipFill>
              <a:blip r:embed="rId3"/>
              <a:stretch/>
            </p:blipFill>
            <p:spPr>
              <a:xfrm>
                <a:off x="192960" y="-7560"/>
                <a:ext cx="747360" cy="5142960"/>
              </a:xfrm>
              <a:prstGeom prst="rect">
                <a:avLst/>
              </a:prstGeom>
              <a:ln w="0">
                <a:noFill/>
              </a:ln>
            </p:spPr>
          </p:pic>
        </p:grpSp>
        <p:grpSp>
          <p:nvGrpSpPr>
            <p:cNvPr id="342" name="Google Shape;55;p4"/>
            <p:cNvGrpSpPr/>
            <p:nvPr/>
          </p:nvGrpSpPr>
          <p:grpSpPr>
            <a:xfrm>
              <a:off x="8196120" y="-7560"/>
              <a:ext cx="947880" cy="5142960"/>
              <a:chOff x="8196120" y="-7560"/>
              <a:chExt cx="947880" cy="5142960"/>
            </a:xfrm>
          </p:grpSpPr>
          <p:pic>
            <p:nvPicPr>
              <p:cNvPr id="343" name="Google Shape;56;p4" descr=""/>
              <p:cNvPicPr/>
              <p:nvPr/>
            </p:nvPicPr>
            <p:blipFill>
              <a:blip r:embed="rId4"/>
              <a:stretch/>
            </p:blipFill>
            <p:spPr>
              <a:xfrm flipH="1">
                <a:off x="8396640" y="-7560"/>
                <a:ext cx="747360" cy="5142960"/>
              </a:xfrm>
              <a:prstGeom prst="rect">
                <a:avLst/>
              </a:prstGeom>
              <a:ln w="0">
                <a:noFill/>
              </a:ln>
            </p:spPr>
          </p:pic>
          <p:pic>
            <p:nvPicPr>
              <p:cNvPr id="344" name="Google Shape;57;p4" descr=""/>
              <p:cNvPicPr/>
              <p:nvPr/>
            </p:nvPicPr>
            <p:blipFill>
              <a:blip r:embed="rId5"/>
              <a:stretch/>
            </p:blipFill>
            <p:spPr>
              <a:xfrm flipH="1">
                <a:off x="8196120" y="-7560"/>
                <a:ext cx="747360" cy="5142960"/>
              </a:xfrm>
              <a:prstGeom prst="rect">
                <a:avLst/>
              </a:prstGeom>
              <a:ln w="0">
                <a:noFill/>
              </a:ln>
            </p:spPr>
          </p:pic>
        </p:grpSp>
      </p:grpSp>
      <p:grpSp>
        <p:nvGrpSpPr>
          <p:cNvPr id="345" name="Google Shape;58;p4"/>
          <p:cNvGrpSpPr/>
          <p:nvPr/>
        </p:nvGrpSpPr>
        <p:grpSpPr>
          <a:xfrm>
            <a:off x="-206640" y="-706320"/>
            <a:ext cx="10738080" cy="5627160"/>
            <a:chOff x="-206640" y="-706320"/>
            <a:chExt cx="10738080" cy="5627160"/>
          </a:xfrm>
        </p:grpSpPr>
        <p:pic>
          <p:nvPicPr>
            <p:cNvPr id="346" name="Google Shape;59;p4" descr=""/>
            <p:cNvPicPr/>
            <p:nvPr/>
          </p:nvPicPr>
          <p:blipFill>
            <a:blip r:embed="rId6"/>
            <a:stretch/>
          </p:blipFill>
          <p:spPr>
            <a:xfrm>
              <a:off x="8157240" y="4286880"/>
              <a:ext cx="2374200" cy="633960"/>
            </a:xfrm>
            <a:prstGeom prst="rect">
              <a:avLst/>
            </a:prstGeom>
            <a:ln w="0">
              <a:noFill/>
            </a:ln>
          </p:spPr>
        </p:pic>
        <p:pic>
          <p:nvPicPr>
            <p:cNvPr id="347" name="Google Shape;60;p4" descr=""/>
            <p:cNvPicPr/>
            <p:nvPr/>
          </p:nvPicPr>
          <p:blipFill>
            <a:blip r:embed="rId7"/>
            <a:stretch/>
          </p:blipFill>
          <p:spPr>
            <a:xfrm rot="16200000">
              <a:off x="-1076400" y="163800"/>
              <a:ext cx="2374200" cy="633960"/>
            </a:xfrm>
            <a:prstGeom prst="rect">
              <a:avLst/>
            </a:prstGeom>
            <a:ln w="0">
              <a:noFill/>
            </a:ln>
          </p:spPr>
        </p:pic>
      </p:grpSp>
    </p:spTree>
  </p:cSld>
  <p:clrMap bg1="lt1" bg2="lt2" tx1="dk1" tx2="dk2" accent1="accent1" accent2="accent2" accent3="accent3" accent4="accent4" accent5="accent5" accent6="accent6" hlink="hlink" folHlink="folHlink"/>
  <p:sldLayoutIdLst>
    <p:sldLayoutId id="2147483693" r:id="rId8"/>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50" name="PlaceHolder 1"/>
          <p:cNvSpPr>
            <a:spLocks noGrp="1"/>
          </p:cNvSpPr>
          <p:nvPr>
            <p:ph type="title"/>
          </p:nvPr>
        </p:nvSpPr>
        <p:spPr>
          <a:xfrm>
            <a:off x="2347920" y="769680"/>
            <a:ext cx="4447800" cy="1058400"/>
          </a:xfrm>
          <a:prstGeom prst="rect">
            <a:avLst/>
          </a:prstGeom>
          <a:noFill/>
          <a:ln w="0">
            <a:noFill/>
          </a:ln>
        </p:spPr>
        <p:txBody>
          <a:bodyPr lIns="91440" rIns="91440" tIns="91440" bIns="91440" anchor="b">
            <a:noAutofit/>
          </a:bodyPr>
          <a:p>
            <a:pPr indent="0">
              <a:buNone/>
            </a:pPr>
            <a:r>
              <a:rPr b="0" lang="fr-FR" sz="6000" spc="-1" strike="noStrike">
                <a:solidFill>
                  <a:schemeClr val="dk1"/>
                </a:solidFill>
                <a:latin typeface="Arial"/>
              </a:rPr>
              <a:t>Click to edit the title text format</a:t>
            </a:r>
            <a:endParaRPr b="0" lang="fr-FR" sz="6000" spc="-1" strike="noStrike">
              <a:solidFill>
                <a:schemeClr val="dk1"/>
              </a:solidFill>
              <a:latin typeface="Arial"/>
            </a:endParaRPr>
          </a:p>
        </p:txBody>
      </p:sp>
      <p:grpSp>
        <p:nvGrpSpPr>
          <p:cNvPr id="351" name="Google Shape;514;p31"/>
          <p:cNvGrpSpPr/>
          <p:nvPr/>
        </p:nvGrpSpPr>
        <p:grpSpPr>
          <a:xfrm>
            <a:off x="-8280" y="-7560"/>
            <a:ext cx="9152280" cy="5142960"/>
            <a:chOff x="-8280" y="-7560"/>
            <a:chExt cx="9152280" cy="5142960"/>
          </a:xfrm>
        </p:grpSpPr>
        <p:grpSp>
          <p:nvGrpSpPr>
            <p:cNvPr id="352" name="Google Shape;515;p31"/>
            <p:cNvGrpSpPr/>
            <p:nvPr/>
          </p:nvGrpSpPr>
          <p:grpSpPr>
            <a:xfrm>
              <a:off x="-8280" y="-7560"/>
              <a:ext cx="1740600" cy="4209480"/>
              <a:chOff x="-8280" y="-7560"/>
              <a:chExt cx="1740600" cy="4209480"/>
            </a:xfrm>
          </p:grpSpPr>
          <p:pic>
            <p:nvPicPr>
              <p:cNvPr id="353" name="Google Shape;516;p31" descr=""/>
              <p:cNvPicPr/>
              <p:nvPr/>
            </p:nvPicPr>
            <p:blipFill>
              <a:blip r:embed="rId2"/>
              <a:stretch/>
            </p:blipFill>
            <p:spPr>
              <a:xfrm>
                <a:off x="-8280" y="-7560"/>
                <a:ext cx="1372680" cy="4209480"/>
              </a:xfrm>
              <a:prstGeom prst="rect">
                <a:avLst/>
              </a:prstGeom>
              <a:ln w="0">
                <a:noFill/>
              </a:ln>
            </p:spPr>
          </p:pic>
          <p:pic>
            <p:nvPicPr>
              <p:cNvPr id="354" name="Google Shape;517;p31" descr=""/>
              <p:cNvPicPr/>
              <p:nvPr/>
            </p:nvPicPr>
            <p:blipFill>
              <a:blip r:embed="rId3"/>
              <a:stretch/>
            </p:blipFill>
            <p:spPr>
              <a:xfrm>
                <a:off x="359640" y="-7560"/>
                <a:ext cx="1372680" cy="4209480"/>
              </a:xfrm>
              <a:prstGeom prst="rect">
                <a:avLst/>
              </a:prstGeom>
              <a:ln w="0">
                <a:noFill/>
              </a:ln>
            </p:spPr>
          </p:pic>
        </p:grpSp>
        <p:grpSp>
          <p:nvGrpSpPr>
            <p:cNvPr id="355" name="Google Shape;518;p31"/>
            <p:cNvGrpSpPr/>
            <p:nvPr/>
          </p:nvGrpSpPr>
          <p:grpSpPr>
            <a:xfrm>
              <a:off x="7403400" y="-7560"/>
              <a:ext cx="1740600" cy="5142960"/>
              <a:chOff x="7403400" y="-7560"/>
              <a:chExt cx="1740600" cy="5142960"/>
            </a:xfrm>
          </p:grpSpPr>
          <p:pic>
            <p:nvPicPr>
              <p:cNvPr id="356" name="Google Shape;519;p31" descr=""/>
              <p:cNvPicPr/>
              <p:nvPr/>
            </p:nvPicPr>
            <p:blipFill>
              <a:blip r:embed="rId4"/>
              <a:stretch/>
            </p:blipFill>
            <p:spPr>
              <a:xfrm flipH="1">
                <a:off x="7771320" y="-7560"/>
                <a:ext cx="1372680" cy="5142960"/>
              </a:xfrm>
              <a:prstGeom prst="rect">
                <a:avLst/>
              </a:prstGeom>
              <a:ln w="0">
                <a:noFill/>
              </a:ln>
            </p:spPr>
          </p:pic>
          <p:pic>
            <p:nvPicPr>
              <p:cNvPr id="357" name="Google Shape;520;p31" descr=""/>
              <p:cNvPicPr/>
              <p:nvPr/>
            </p:nvPicPr>
            <p:blipFill>
              <a:blip r:embed="rId5"/>
              <a:stretch/>
            </p:blipFill>
            <p:spPr>
              <a:xfrm flipH="1">
                <a:off x="7403400" y="-7560"/>
                <a:ext cx="1372680" cy="5142960"/>
              </a:xfrm>
              <a:prstGeom prst="rect">
                <a:avLst/>
              </a:prstGeom>
              <a:ln w="0">
                <a:noFill/>
              </a:ln>
            </p:spPr>
          </p:pic>
        </p:grpSp>
      </p:grpSp>
      <p:grpSp>
        <p:nvGrpSpPr>
          <p:cNvPr id="358" name="Google Shape;521;p31"/>
          <p:cNvGrpSpPr/>
          <p:nvPr/>
        </p:nvGrpSpPr>
        <p:grpSpPr>
          <a:xfrm>
            <a:off x="-313200" y="-1858680"/>
            <a:ext cx="9241560" cy="6695280"/>
            <a:chOff x="-313200" y="-1858680"/>
            <a:chExt cx="9241560" cy="6695280"/>
          </a:xfrm>
        </p:grpSpPr>
        <p:pic>
          <p:nvPicPr>
            <p:cNvPr id="359" name="Google Shape;522;p31" descr=""/>
            <p:cNvPicPr/>
            <p:nvPr/>
          </p:nvPicPr>
          <p:blipFill>
            <a:blip r:embed="rId6"/>
            <a:stretch/>
          </p:blipFill>
          <p:spPr>
            <a:xfrm>
              <a:off x="8101440" y="-1858680"/>
              <a:ext cx="826920" cy="4838400"/>
            </a:xfrm>
            <a:prstGeom prst="rect">
              <a:avLst/>
            </a:prstGeom>
            <a:ln w="0">
              <a:noFill/>
            </a:ln>
          </p:spPr>
        </p:pic>
        <p:pic>
          <p:nvPicPr>
            <p:cNvPr id="360" name="Google Shape;523;p31" descr=""/>
            <p:cNvPicPr/>
            <p:nvPr/>
          </p:nvPicPr>
          <p:blipFill>
            <a:blip r:embed="rId7"/>
            <a:stretch/>
          </p:blipFill>
          <p:spPr>
            <a:xfrm>
              <a:off x="-313200" y="4202640"/>
              <a:ext cx="2374200" cy="633960"/>
            </a:xfrm>
            <a:prstGeom prst="rect">
              <a:avLst/>
            </a:prstGeom>
            <a:ln w="0">
              <a:noFill/>
            </a:ln>
          </p:spPr>
        </p:pic>
      </p:grpSp>
      <p:grpSp>
        <p:nvGrpSpPr>
          <p:cNvPr id="361" name="Google Shape;524;p31"/>
          <p:cNvGrpSpPr/>
          <p:nvPr/>
        </p:nvGrpSpPr>
        <p:grpSpPr>
          <a:xfrm>
            <a:off x="534960" y="-1050480"/>
            <a:ext cx="8202240" cy="7244640"/>
            <a:chOff x="534960" y="-1050480"/>
            <a:chExt cx="8202240" cy="7244640"/>
          </a:xfrm>
        </p:grpSpPr>
        <p:grpSp>
          <p:nvGrpSpPr>
            <p:cNvPr id="362" name="Google Shape;525;p31"/>
            <p:cNvGrpSpPr/>
            <p:nvPr/>
          </p:nvGrpSpPr>
          <p:grpSpPr>
            <a:xfrm>
              <a:off x="534960" y="-1050480"/>
              <a:ext cx="1590120" cy="1590120"/>
              <a:chOff x="534960" y="-1050480"/>
              <a:chExt cx="1590120" cy="1590120"/>
            </a:xfrm>
          </p:grpSpPr>
          <p:sp>
            <p:nvSpPr>
              <p:cNvPr id="363" name="Google Shape;526;p31"/>
              <p:cNvSpPr/>
              <p:nvPr/>
            </p:nvSpPr>
            <p:spPr>
              <a:xfrm rot="10800000">
                <a:off x="534960" y="-1050480"/>
                <a:ext cx="1590120" cy="1590120"/>
              </a:xfrm>
              <a:prstGeom prst="blockArc">
                <a:avLst>
                  <a:gd name="adj1" fmla="val 10800000"/>
                  <a:gd name="adj2" fmla="val 21555752"/>
                  <a:gd name="adj3" fmla="val 10523"/>
                </a:avLst>
              </a:prstGeom>
              <a:solidFill>
                <a:srgbClr val="73b7dc">
                  <a:alpha val="56000"/>
                </a:srgbClr>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364" name="Google Shape;527;p31"/>
              <p:cNvSpPr/>
              <p:nvPr/>
            </p:nvSpPr>
            <p:spPr>
              <a:xfrm rot="10800000">
                <a:off x="696240" y="-889200"/>
                <a:ext cx="1267920" cy="1267920"/>
              </a:xfrm>
              <a:prstGeom prst="blockArc">
                <a:avLst>
                  <a:gd name="adj1" fmla="val 10800000"/>
                  <a:gd name="adj2" fmla="val 21555752"/>
                  <a:gd name="adj3" fmla="val 10523"/>
                </a:avLst>
              </a:prstGeom>
              <a:solidFill>
                <a:schemeClr val="lt1"/>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nvGrpSpPr>
            <p:cNvPr id="365" name="Google Shape;528;p31"/>
            <p:cNvGrpSpPr/>
            <p:nvPr/>
          </p:nvGrpSpPr>
          <p:grpSpPr>
            <a:xfrm>
              <a:off x="7147080" y="4604040"/>
              <a:ext cx="1590120" cy="1590120"/>
              <a:chOff x="7147080" y="4604040"/>
              <a:chExt cx="1590120" cy="1590120"/>
            </a:xfrm>
          </p:grpSpPr>
          <p:sp>
            <p:nvSpPr>
              <p:cNvPr id="366" name="Google Shape;529;p31"/>
              <p:cNvSpPr/>
              <p:nvPr/>
            </p:nvSpPr>
            <p:spPr>
              <a:xfrm>
                <a:off x="7147080" y="4604040"/>
                <a:ext cx="1590120" cy="1590120"/>
              </a:xfrm>
              <a:prstGeom prst="blockArc">
                <a:avLst>
                  <a:gd name="adj1" fmla="val 10800000"/>
                  <a:gd name="adj2" fmla="val 21555752"/>
                  <a:gd name="adj3" fmla="val 10523"/>
                </a:avLst>
              </a:prstGeom>
              <a:solidFill>
                <a:srgbClr val="73b7dc">
                  <a:alpha val="56000"/>
                </a:srgbClr>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367" name="Google Shape;530;p31"/>
              <p:cNvSpPr/>
              <p:nvPr/>
            </p:nvSpPr>
            <p:spPr>
              <a:xfrm>
                <a:off x="7308000" y="4764960"/>
                <a:ext cx="1267920" cy="1267920"/>
              </a:xfrm>
              <a:prstGeom prst="blockArc">
                <a:avLst>
                  <a:gd name="adj1" fmla="val 10800000"/>
                  <a:gd name="adj2" fmla="val 21555752"/>
                  <a:gd name="adj3" fmla="val 10523"/>
                </a:avLst>
              </a:prstGeom>
              <a:solidFill>
                <a:schemeClr val="lt1"/>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sp>
        <p:nvSpPr>
          <p:cNvPr id="368" name="Google Shape;531;p31"/>
          <p:cNvSpPr/>
          <p:nvPr/>
        </p:nvSpPr>
        <p:spPr>
          <a:xfrm>
            <a:off x="2347920" y="3418560"/>
            <a:ext cx="4447800" cy="555840"/>
          </a:xfrm>
          <a:prstGeom prst="rect">
            <a:avLst/>
          </a:prstGeom>
          <a:noFill/>
          <a:ln w="0">
            <a:noFill/>
          </a:ln>
        </p:spPr>
        <p:style>
          <a:lnRef idx="0"/>
          <a:fillRef idx="0"/>
          <a:effectRef idx="0"/>
          <a:fontRef idx="minor"/>
        </p:style>
        <p:txBody>
          <a:bodyPr tIns="91440" bIns="91440" anchor="t">
            <a:noAutofit/>
          </a:bodyPr>
          <a:p>
            <a:pPr algn="ctr" defTabSz="914400">
              <a:lnSpc>
                <a:spcPct val="100000"/>
              </a:lnSpc>
              <a:spcBef>
                <a:spcPts val="300"/>
              </a:spcBef>
              <a:tabLst>
                <a:tab algn="l" pos="0"/>
              </a:tabLst>
            </a:pPr>
            <a:r>
              <a:rPr b="1" lang="en" sz="1000" spc="-1" strike="noStrike">
                <a:solidFill>
                  <a:schemeClr val="dk1"/>
                </a:solidFill>
                <a:latin typeface="Inter"/>
                <a:ea typeface="Inter"/>
              </a:rPr>
              <a:t>CREDITS:</a:t>
            </a:r>
            <a:r>
              <a:rPr b="0" lang="en" sz="1000" spc="-1" strike="noStrike">
                <a:solidFill>
                  <a:schemeClr val="dk1"/>
                </a:solidFill>
                <a:latin typeface="Inter"/>
                <a:ea typeface="Inter"/>
              </a:rPr>
              <a:t> This presentation template was created by </a:t>
            </a:r>
            <a:r>
              <a:rPr b="1" lang="en" sz="1000" spc="-1" strike="noStrike" u="sng">
                <a:solidFill>
                  <a:schemeClr val="dk1"/>
                </a:solidFill>
                <a:uFillTx/>
                <a:latin typeface="Inter"/>
                <a:ea typeface="Inter"/>
                <a:hlinkClick r:id="rId8"/>
              </a:rPr>
              <a:t>Slidesgo</a:t>
            </a:r>
            <a:r>
              <a:rPr b="0" lang="en" sz="1000" spc="-1" strike="noStrike">
                <a:solidFill>
                  <a:schemeClr val="dk1"/>
                </a:solidFill>
                <a:latin typeface="Inter"/>
                <a:ea typeface="Inter"/>
              </a:rPr>
              <a:t>, and includes icons by </a:t>
            </a:r>
            <a:r>
              <a:rPr b="1" lang="en" sz="1000" spc="-1" strike="noStrike" u="sng">
                <a:solidFill>
                  <a:schemeClr val="dk1"/>
                </a:solidFill>
                <a:uFillTx/>
                <a:latin typeface="Inter"/>
                <a:ea typeface="Inter"/>
                <a:hlinkClick r:id="rId9"/>
              </a:rPr>
              <a:t>Flaticon</a:t>
            </a:r>
            <a:r>
              <a:rPr b="0" lang="en" sz="1000" spc="-1" strike="noStrike">
                <a:solidFill>
                  <a:schemeClr val="dk1"/>
                </a:solidFill>
                <a:latin typeface="Inter"/>
                <a:ea typeface="Inter"/>
              </a:rPr>
              <a:t>, and infographics &amp; images by </a:t>
            </a:r>
            <a:r>
              <a:rPr b="1" lang="en" sz="1000" spc="-1" strike="noStrike" u="sng">
                <a:solidFill>
                  <a:schemeClr val="dk1"/>
                </a:solidFill>
                <a:uFillTx/>
                <a:latin typeface="Inter"/>
                <a:ea typeface="Inter"/>
                <a:hlinkClick r:id="rId10"/>
              </a:rPr>
              <a:t>Freepik</a:t>
            </a:r>
            <a:endParaRPr b="0" lang="en-US" sz="1000" spc="-1" strike="noStrike">
              <a:solidFill>
                <a:srgbClr val="ffffff"/>
              </a:solidFill>
              <a:latin typeface="OpenSymbol"/>
            </a:endParaRPr>
          </a:p>
        </p:txBody>
      </p:sp>
      <p:sp>
        <p:nvSpPr>
          <p:cNvPr id="369"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95" r:id="rId11"/>
  </p:sldLayoutIdLst>
</p:sldMaster>
</file>

<file path=ppt/slideMasters/slideMaster2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370" name="Google Shape;533;p32"/>
          <p:cNvGrpSpPr/>
          <p:nvPr/>
        </p:nvGrpSpPr>
        <p:grpSpPr>
          <a:xfrm>
            <a:off x="-7560" y="-7560"/>
            <a:ext cx="9151560" cy="5142960"/>
            <a:chOff x="-7560" y="-7560"/>
            <a:chExt cx="9151560" cy="5142960"/>
          </a:xfrm>
        </p:grpSpPr>
        <p:grpSp>
          <p:nvGrpSpPr>
            <p:cNvPr id="371" name="Google Shape;534;p32"/>
            <p:cNvGrpSpPr/>
            <p:nvPr/>
          </p:nvGrpSpPr>
          <p:grpSpPr>
            <a:xfrm>
              <a:off x="-7560" y="-7560"/>
              <a:ext cx="947880" cy="5142960"/>
              <a:chOff x="-7560" y="-7560"/>
              <a:chExt cx="947880" cy="5142960"/>
            </a:xfrm>
          </p:grpSpPr>
          <p:pic>
            <p:nvPicPr>
              <p:cNvPr id="372" name="Google Shape;535;p32" descr=""/>
              <p:cNvPicPr/>
              <p:nvPr/>
            </p:nvPicPr>
            <p:blipFill>
              <a:blip r:embed="rId2"/>
              <a:stretch/>
            </p:blipFill>
            <p:spPr>
              <a:xfrm>
                <a:off x="-7560" y="-7560"/>
                <a:ext cx="747360" cy="5142960"/>
              </a:xfrm>
              <a:prstGeom prst="rect">
                <a:avLst/>
              </a:prstGeom>
              <a:ln w="0">
                <a:noFill/>
              </a:ln>
            </p:spPr>
          </p:pic>
          <p:pic>
            <p:nvPicPr>
              <p:cNvPr id="373" name="Google Shape;536;p32" descr=""/>
              <p:cNvPicPr/>
              <p:nvPr/>
            </p:nvPicPr>
            <p:blipFill>
              <a:blip r:embed="rId3"/>
              <a:stretch/>
            </p:blipFill>
            <p:spPr>
              <a:xfrm>
                <a:off x="192960" y="-7560"/>
                <a:ext cx="747360" cy="5142960"/>
              </a:xfrm>
              <a:prstGeom prst="rect">
                <a:avLst/>
              </a:prstGeom>
              <a:ln w="0">
                <a:noFill/>
              </a:ln>
            </p:spPr>
          </p:pic>
        </p:grpSp>
        <p:grpSp>
          <p:nvGrpSpPr>
            <p:cNvPr id="374" name="Google Shape;537;p32"/>
            <p:cNvGrpSpPr/>
            <p:nvPr/>
          </p:nvGrpSpPr>
          <p:grpSpPr>
            <a:xfrm>
              <a:off x="8196120" y="-7560"/>
              <a:ext cx="947880" cy="5142960"/>
              <a:chOff x="8196120" y="-7560"/>
              <a:chExt cx="947880" cy="5142960"/>
            </a:xfrm>
          </p:grpSpPr>
          <p:pic>
            <p:nvPicPr>
              <p:cNvPr id="375" name="Google Shape;538;p32" descr=""/>
              <p:cNvPicPr/>
              <p:nvPr/>
            </p:nvPicPr>
            <p:blipFill>
              <a:blip r:embed="rId4"/>
              <a:stretch/>
            </p:blipFill>
            <p:spPr>
              <a:xfrm flipH="1">
                <a:off x="8396640" y="-7560"/>
                <a:ext cx="747360" cy="5142960"/>
              </a:xfrm>
              <a:prstGeom prst="rect">
                <a:avLst/>
              </a:prstGeom>
              <a:ln w="0">
                <a:noFill/>
              </a:ln>
            </p:spPr>
          </p:pic>
          <p:pic>
            <p:nvPicPr>
              <p:cNvPr id="376" name="Google Shape;539;p32" descr=""/>
              <p:cNvPicPr/>
              <p:nvPr/>
            </p:nvPicPr>
            <p:blipFill>
              <a:blip r:embed="rId5"/>
              <a:stretch/>
            </p:blipFill>
            <p:spPr>
              <a:xfrm flipH="1">
                <a:off x="8196120" y="-7560"/>
                <a:ext cx="747360" cy="5142960"/>
              </a:xfrm>
              <a:prstGeom prst="rect">
                <a:avLst/>
              </a:prstGeom>
              <a:ln w="0">
                <a:noFill/>
              </a:ln>
            </p:spPr>
          </p:pic>
        </p:grpSp>
      </p:grpSp>
      <p:grpSp>
        <p:nvGrpSpPr>
          <p:cNvPr id="377" name="Google Shape;540;p32"/>
          <p:cNvGrpSpPr/>
          <p:nvPr/>
        </p:nvGrpSpPr>
        <p:grpSpPr>
          <a:xfrm>
            <a:off x="-206640" y="-706320"/>
            <a:ext cx="10738080" cy="5627160"/>
            <a:chOff x="-206640" y="-706320"/>
            <a:chExt cx="10738080" cy="5627160"/>
          </a:xfrm>
        </p:grpSpPr>
        <p:pic>
          <p:nvPicPr>
            <p:cNvPr id="378" name="Google Shape;541;p32" descr=""/>
            <p:cNvPicPr/>
            <p:nvPr/>
          </p:nvPicPr>
          <p:blipFill>
            <a:blip r:embed="rId6"/>
            <a:stretch/>
          </p:blipFill>
          <p:spPr>
            <a:xfrm>
              <a:off x="8157240" y="4286880"/>
              <a:ext cx="2374200" cy="633960"/>
            </a:xfrm>
            <a:prstGeom prst="rect">
              <a:avLst/>
            </a:prstGeom>
            <a:ln w="0">
              <a:noFill/>
            </a:ln>
          </p:spPr>
        </p:pic>
        <p:pic>
          <p:nvPicPr>
            <p:cNvPr id="379" name="Google Shape;542;p32" descr=""/>
            <p:cNvPicPr/>
            <p:nvPr/>
          </p:nvPicPr>
          <p:blipFill>
            <a:blip r:embed="rId7"/>
            <a:stretch/>
          </p:blipFill>
          <p:spPr>
            <a:xfrm rot="16200000">
              <a:off x="-1076400" y="163800"/>
              <a:ext cx="2374200" cy="633960"/>
            </a:xfrm>
            <a:prstGeom prst="rect">
              <a:avLst/>
            </a:prstGeom>
            <a:ln w="0">
              <a:noFill/>
            </a:ln>
          </p:spPr>
        </p:pic>
      </p:grpSp>
    </p:spTree>
  </p:cSld>
  <p:clrMap bg1="lt1" bg2="lt2" tx1="dk1" tx2="dk2" accent1="accent1" accent2="accent2" accent3="accent3" accent4="accent4" accent5="accent5" accent6="accent6" hlink="hlink" folHlink="folHlink"/>
  <p:sldLayoutIdLst>
    <p:sldLayoutId id="2147483697" r:id="rId8"/>
  </p:sldLayoutIdLst>
</p:sldMaster>
</file>

<file path=ppt/slideMasters/slideMaster2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380" name="Google Shape;544;p33"/>
          <p:cNvGrpSpPr/>
          <p:nvPr/>
        </p:nvGrpSpPr>
        <p:grpSpPr>
          <a:xfrm>
            <a:off x="-8280" y="-7560"/>
            <a:ext cx="9152280" cy="5142960"/>
            <a:chOff x="-8280" y="-7560"/>
            <a:chExt cx="9152280" cy="5142960"/>
          </a:xfrm>
        </p:grpSpPr>
        <p:grpSp>
          <p:nvGrpSpPr>
            <p:cNvPr id="381" name="Google Shape;545;p33"/>
            <p:cNvGrpSpPr/>
            <p:nvPr/>
          </p:nvGrpSpPr>
          <p:grpSpPr>
            <a:xfrm>
              <a:off x="-8280" y="-7560"/>
              <a:ext cx="1740600" cy="4209480"/>
              <a:chOff x="-8280" y="-7560"/>
              <a:chExt cx="1740600" cy="4209480"/>
            </a:xfrm>
          </p:grpSpPr>
          <p:pic>
            <p:nvPicPr>
              <p:cNvPr id="382" name="Google Shape;546;p33" descr=""/>
              <p:cNvPicPr/>
              <p:nvPr/>
            </p:nvPicPr>
            <p:blipFill>
              <a:blip r:embed="rId2"/>
              <a:stretch/>
            </p:blipFill>
            <p:spPr>
              <a:xfrm>
                <a:off x="-8280" y="-7560"/>
                <a:ext cx="1372680" cy="4209480"/>
              </a:xfrm>
              <a:prstGeom prst="rect">
                <a:avLst/>
              </a:prstGeom>
              <a:ln w="0">
                <a:noFill/>
              </a:ln>
            </p:spPr>
          </p:pic>
          <p:pic>
            <p:nvPicPr>
              <p:cNvPr id="383" name="Google Shape;547;p33" descr=""/>
              <p:cNvPicPr/>
              <p:nvPr/>
            </p:nvPicPr>
            <p:blipFill>
              <a:blip r:embed="rId3"/>
              <a:stretch/>
            </p:blipFill>
            <p:spPr>
              <a:xfrm>
                <a:off x="359640" y="-7560"/>
                <a:ext cx="1372680" cy="4209480"/>
              </a:xfrm>
              <a:prstGeom prst="rect">
                <a:avLst/>
              </a:prstGeom>
              <a:ln w="0">
                <a:noFill/>
              </a:ln>
            </p:spPr>
          </p:pic>
        </p:grpSp>
        <p:grpSp>
          <p:nvGrpSpPr>
            <p:cNvPr id="384" name="Google Shape;548;p33"/>
            <p:cNvGrpSpPr/>
            <p:nvPr/>
          </p:nvGrpSpPr>
          <p:grpSpPr>
            <a:xfrm>
              <a:off x="7403400" y="-7560"/>
              <a:ext cx="1740600" cy="5142960"/>
              <a:chOff x="7403400" y="-7560"/>
              <a:chExt cx="1740600" cy="5142960"/>
            </a:xfrm>
          </p:grpSpPr>
          <p:pic>
            <p:nvPicPr>
              <p:cNvPr id="385" name="Google Shape;549;p33" descr=""/>
              <p:cNvPicPr/>
              <p:nvPr/>
            </p:nvPicPr>
            <p:blipFill>
              <a:blip r:embed="rId4"/>
              <a:stretch/>
            </p:blipFill>
            <p:spPr>
              <a:xfrm flipH="1">
                <a:off x="7771320" y="-7560"/>
                <a:ext cx="1372680" cy="5142960"/>
              </a:xfrm>
              <a:prstGeom prst="rect">
                <a:avLst/>
              </a:prstGeom>
              <a:ln w="0">
                <a:noFill/>
              </a:ln>
            </p:spPr>
          </p:pic>
          <p:pic>
            <p:nvPicPr>
              <p:cNvPr id="386" name="Google Shape;550;p33" descr=""/>
              <p:cNvPicPr/>
              <p:nvPr/>
            </p:nvPicPr>
            <p:blipFill>
              <a:blip r:embed="rId5"/>
              <a:stretch/>
            </p:blipFill>
            <p:spPr>
              <a:xfrm flipH="1">
                <a:off x="7403400" y="-7560"/>
                <a:ext cx="1372680" cy="5142960"/>
              </a:xfrm>
              <a:prstGeom prst="rect">
                <a:avLst/>
              </a:prstGeom>
              <a:ln w="0">
                <a:noFill/>
              </a:ln>
            </p:spPr>
          </p:pic>
        </p:grpSp>
      </p:grpSp>
      <p:grpSp>
        <p:nvGrpSpPr>
          <p:cNvPr id="387" name="Google Shape;551;p33"/>
          <p:cNvGrpSpPr/>
          <p:nvPr/>
        </p:nvGrpSpPr>
        <p:grpSpPr>
          <a:xfrm>
            <a:off x="-313200" y="-1858680"/>
            <a:ext cx="9241560" cy="6695280"/>
            <a:chOff x="-313200" y="-1858680"/>
            <a:chExt cx="9241560" cy="6695280"/>
          </a:xfrm>
        </p:grpSpPr>
        <p:pic>
          <p:nvPicPr>
            <p:cNvPr id="388" name="Google Shape;552;p33" descr=""/>
            <p:cNvPicPr/>
            <p:nvPr/>
          </p:nvPicPr>
          <p:blipFill>
            <a:blip r:embed="rId6"/>
            <a:stretch/>
          </p:blipFill>
          <p:spPr>
            <a:xfrm>
              <a:off x="8101440" y="-1858680"/>
              <a:ext cx="826920" cy="4838400"/>
            </a:xfrm>
            <a:prstGeom prst="rect">
              <a:avLst/>
            </a:prstGeom>
            <a:ln w="0">
              <a:noFill/>
            </a:ln>
          </p:spPr>
        </p:pic>
        <p:pic>
          <p:nvPicPr>
            <p:cNvPr id="389" name="Google Shape;553;p33" descr=""/>
            <p:cNvPicPr/>
            <p:nvPr/>
          </p:nvPicPr>
          <p:blipFill>
            <a:blip r:embed="rId7"/>
            <a:stretch/>
          </p:blipFill>
          <p:spPr>
            <a:xfrm>
              <a:off x="-313200" y="4202640"/>
              <a:ext cx="2374200" cy="633960"/>
            </a:xfrm>
            <a:prstGeom prst="rect">
              <a:avLst/>
            </a:prstGeom>
            <a:ln w="0">
              <a:noFill/>
            </a:ln>
          </p:spPr>
        </p:pic>
      </p:grpSp>
      <p:grpSp>
        <p:nvGrpSpPr>
          <p:cNvPr id="390" name="Google Shape;554;p33"/>
          <p:cNvGrpSpPr/>
          <p:nvPr/>
        </p:nvGrpSpPr>
        <p:grpSpPr>
          <a:xfrm>
            <a:off x="534960" y="-1050480"/>
            <a:ext cx="8202240" cy="7244640"/>
            <a:chOff x="534960" y="-1050480"/>
            <a:chExt cx="8202240" cy="7244640"/>
          </a:xfrm>
        </p:grpSpPr>
        <p:grpSp>
          <p:nvGrpSpPr>
            <p:cNvPr id="391" name="Google Shape;555;p33"/>
            <p:cNvGrpSpPr/>
            <p:nvPr/>
          </p:nvGrpSpPr>
          <p:grpSpPr>
            <a:xfrm>
              <a:off x="534960" y="-1050480"/>
              <a:ext cx="1590120" cy="1590120"/>
              <a:chOff x="534960" y="-1050480"/>
              <a:chExt cx="1590120" cy="1590120"/>
            </a:xfrm>
          </p:grpSpPr>
          <p:sp>
            <p:nvSpPr>
              <p:cNvPr id="392" name="Google Shape;556;p33"/>
              <p:cNvSpPr/>
              <p:nvPr/>
            </p:nvSpPr>
            <p:spPr>
              <a:xfrm rot="10800000">
                <a:off x="534960" y="-1050480"/>
                <a:ext cx="1590120" cy="1590120"/>
              </a:xfrm>
              <a:prstGeom prst="blockArc">
                <a:avLst>
                  <a:gd name="adj1" fmla="val 10800000"/>
                  <a:gd name="adj2" fmla="val 21555752"/>
                  <a:gd name="adj3" fmla="val 10523"/>
                </a:avLst>
              </a:prstGeom>
              <a:solidFill>
                <a:srgbClr val="73b7dc">
                  <a:alpha val="56000"/>
                </a:srgbClr>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393" name="Google Shape;557;p33"/>
              <p:cNvSpPr/>
              <p:nvPr/>
            </p:nvSpPr>
            <p:spPr>
              <a:xfrm rot="10800000">
                <a:off x="696240" y="-889200"/>
                <a:ext cx="1267920" cy="1267920"/>
              </a:xfrm>
              <a:prstGeom prst="blockArc">
                <a:avLst>
                  <a:gd name="adj1" fmla="val 10800000"/>
                  <a:gd name="adj2" fmla="val 21555752"/>
                  <a:gd name="adj3" fmla="val 10523"/>
                </a:avLst>
              </a:prstGeom>
              <a:solidFill>
                <a:schemeClr val="lt1"/>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nvGrpSpPr>
            <p:cNvPr id="394" name="Google Shape;558;p33"/>
            <p:cNvGrpSpPr/>
            <p:nvPr/>
          </p:nvGrpSpPr>
          <p:grpSpPr>
            <a:xfrm>
              <a:off x="7147080" y="4604040"/>
              <a:ext cx="1590120" cy="1590120"/>
              <a:chOff x="7147080" y="4604040"/>
              <a:chExt cx="1590120" cy="1590120"/>
            </a:xfrm>
          </p:grpSpPr>
          <p:sp>
            <p:nvSpPr>
              <p:cNvPr id="395" name="Google Shape;559;p33"/>
              <p:cNvSpPr/>
              <p:nvPr/>
            </p:nvSpPr>
            <p:spPr>
              <a:xfrm>
                <a:off x="7147080" y="4604040"/>
                <a:ext cx="1590120" cy="1590120"/>
              </a:xfrm>
              <a:prstGeom prst="blockArc">
                <a:avLst>
                  <a:gd name="adj1" fmla="val 10800000"/>
                  <a:gd name="adj2" fmla="val 21555752"/>
                  <a:gd name="adj3" fmla="val 10523"/>
                </a:avLst>
              </a:prstGeom>
              <a:solidFill>
                <a:srgbClr val="73b7dc">
                  <a:alpha val="56000"/>
                </a:srgbClr>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396" name="Google Shape;560;p33"/>
              <p:cNvSpPr/>
              <p:nvPr/>
            </p:nvSpPr>
            <p:spPr>
              <a:xfrm>
                <a:off x="7308000" y="4764960"/>
                <a:ext cx="1267920" cy="1267920"/>
              </a:xfrm>
              <a:prstGeom prst="blockArc">
                <a:avLst>
                  <a:gd name="adj1" fmla="val 10800000"/>
                  <a:gd name="adj2" fmla="val 21555752"/>
                  <a:gd name="adj3" fmla="val 10523"/>
                </a:avLst>
              </a:prstGeom>
              <a:solidFill>
                <a:schemeClr val="lt1"/>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spTree>
  </p:cSld>
  <p:clrMap bg1="lt1" bg2="lt2" tx1="dk1" tx2="dk2" accent1="accent1" accent2="accent2" accent3="accent3" accent4="accent4" accent5="accent5" accent6="accent6" hlink="hlink" folHlink="folHlink"/>
  <p:sldLayoutIdLst>
    <p:sldLayoutId id="2147483699" r:id="rId8"/>
  </p:sldLayoutIdLst>
</p:sldMaster>
</file>

<file path=ppt/slideMasters/slideMaster2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97"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grpSp>
        <p:nvGrpSpPr>
          <p:cNvPr id="398" name="Google Shape;67;p5"/>
          <p:cNvGrpSpPr/>
          <p:nvPr/>
        </p:nvGrpSpPr>
        <p:grpSpPr>
          <a:xfrm>
            <a:off x="-7560" y="-7560"/>
            <a:ext cx="9151560" cy="5142960"/>
            <a:chOff x="-7560" y="-7560"/>
            <a:chExt cx="9151560" cy="5142960"/>
          </a:xfrm>
        </p:grpSpPr>
        <p:grpSp>
          <p:nvGrpSpPr>
            <p:cNvPr id="399" name="Google Shape;68;p5"/>
            <p:cNvGrpSpPr/>
            <p:nvPr/>
          </p:nvGrpSpPr>
          <p:grpSpPr>
            <a:xfrm>
              <a:off x="-7560" y="539640"/>
              <a:ext cx="1384560" cy="4595760"/>
              <a:chOff x="-7560" y="539640"/>
              <a:chExt cx="1384560" cy="4595760"/>
            </a:xfrm>
          </p:grpSpPr>
          <p:pic>
            <p:nvPicPr>
              <p:cNvPr id="400" name="Google Shape;69;p5" descr=""/>
              <p:cNvPicPr/>
              <p:nvPr/>
            </p:nvPicPr>
            <p:blipFill>
              <a:blip r:embed="rId2"/>
              <a:stretch/>
            </p:blipFill>
            <p:spPr>
              <a:xfrm>
                <a:off x="-7560" y="539640"/>
                <a:ext cx="1091880" cy="4595760"/>
              </a:xfrm>
              <a:prstGeom prst="rect">
                <a:avLst/>
              </a:prstGeom>
              <a:ln w="0">
                <a:noFill/>
              </a:ln>
            </p:spPr>
          </p:pic>
          <p:pic>
            <p:nvPicPr>
              <p:cNvPr id="401" name="Google Shape;70;p5" descr=""/>
              <p:cNvPicPr/>
              <p:nvPr/>
            </p:nvPicPr>
            <p:blipFill>
              <a:blip r:embed="rId3"/>
              <a:stretch/>
            </p:blipFill>
            <p:spPr>
              <a:xfrm>
                <a:off x="285120" y="539640"/>
                <a:ext cx="1091880" cy="4595760"/>
              </a:xfrm>
              <a:prstGeom prst="rect">
                <a:avLst/>
              </a:prstGeom>
              <a:ln w="0">
                <a:noFill/>
              </a:ln>
            </p:spPr>
          </p:pic>
        </p:grpSp>
        <p:grpSp>
          <p:nvGrpSpPr>
            <p:cNvPr id="402" name="Google Shape;71;p5"/>
            <p:cNvGrpSpPr/>
            <p:nvPr/>
          </p:nvGrpSpPr>
          <p:grpSpPr>
            <a:xfrm>
              <a:off x="7759440" y="-7560"/>
              <a:ext cx="1384560" cy="4496760"/>
              <a:chOff x="7759440" y="-7560"/>
              <a:chExt cx="1384560" cy="4496760"/>
            </a:xfrm>
          </p:grpSpPr>
          <p:pic>
            <p:nvPicPr>
              <p:cNvPr id="403" name="Google Shape;72;p5" descr=""/>
              <p:cNvPicPr/>
              <p:nvPr/>
            </p:nvPicPr>
            <p:blipFill>
              <a:blip r:embed="rId4"/>
              <a:stretch/>
            </p:blipFill>
            <p:spPr>
              <a:xfrm flipH="1">
                <a:off x="8052120" y="-7560"/>
                <a:ext cx="1091880" cy="4496760"/>
              </a:xfrm>
              <a:prstGeom prst="rect">
                <a:avLst/>
              </a:prstGeom>
              <a:ln w="0">
                <a:noFill/>
              </a:ln>
            </p:spPr>
          </p:pic>
          <p:pic>
            <p:nvPicPr>
              <p:cNvPr id="404" name="Google Shape;73;p5" descr=""/>
              <p:cNvPicPr/>
              <p:nvPr/>
            </p:nvPicPr>
            <p:blipFill>
              <a:blip r:embed="rId5"/>
              <a:stretch/>
            </p:blipFill>
            <p:spPr>
              <a:xfrm flipH="1">
                <a:off x="7759440" y="-7560"/>
                <a:ext cx="1091880" cy="4496760"/>
              </a:xfrm>
              <a:prstGeom prst="rect">
                <a:avLst/>
              </a:prstGeom>
              <a:ln w="0">
                <a:noFill/>
              </a:ln>
            </p:spPr>
          </p:pic>
        </p:grpSp>
      </p:grpSp>
      <p:grpSp>
        <p:nvGrpSpPr>
          <p:cNvPr id="405" name="Google Shape;74;p5"/>
          <p:cNvGrpSpPr/>
          <p:nvPr/>
        </p:nvGrpSpPr>
        <p:grpSpPr>
          <a:xfrm>
            <a:off x="-2500920" y="-287640"/>
            <a:ext cx="12688560" cy="5603760"/>
            <a:chOff x="-2500920" y="-287640"/>
            <a:chExt cx="12688560" cy="5603760"/>
          </a:xfrm>
        </p:grpSpPr>
        <p:pic>
          <p:nvPicPr>
            <p:cNvPr id="406" name="Google Shape;75;p5" descr=""/>
            <p:cNvPicPr/>
            <p:nvPr/>
          </p:nvPicPr>
          <p:blipFill>
            <a:blip r:embed="rId6"/>
            <a:stretch/>
          </p:blipFill>
          <p:spPr>
            <a:xfrm rot="5400000">
              <a:off x="7354800" y="2483280"/>
              <a:ext cx="826920" cy="4838400"/>
            </a:xfrm>
            <a:prstGeom prst="rect">
              <a:avLst/>
            </a:prstGeom>
            <a:ln w="0">
              <a:noFill/>
            </a:ln>
          </p:spPr>
        </p:pic>
        <p:pic>
          <p:nvPicPr>
            <p:cNvPr id="407" name="Google Shape;76;p5" descr=""/>
            <p:cNvPicPr/>
            <p:nvPr/>
          </p:nvPicPr>
          <p:blipFill>
            <a:blip r:embed="rId7"/>
            <a:stretch/>
          </p:blipFill>
          <p:spPr>
            <a:xfrm rot="5400000">
              <a:off x="-495000" y="-2293200"/>
              <a:ext cx="826920" cy="4838400"/>
            </a:xfrm>
            <a:prstGeom prst="rect">
              <a:avLst/>
            </a:prstGeom>
            <a:ln w="0">
              <a:noFill/>
            </a:ln>
          </p:spPr>
        </p:pic>
      </p:grpSp>
      <p:grpSp>
        <p:nvGrpSpPr>
          <p:cNvPr id="408" name="Google Shape;77;p5"/>
          <p:cNvGrpSpPr/>
          <p:nvPr/>
        </p:nvGrpSpPr>
        <p:grpSpPr>
          <a:xfrm>
            <a:off x="534600" y="4604040"/>
            <a:ext cx="1590120" cy="1590120"/>
            <a:chOff x="534600" y="4604040"/>
            <a:chExt cx="1590120" cy="1590120"/>
          </a:xfrm>
        </p:grpSpPr>
        <p:sp>
          <p:nvSpPr>
            <p:cNvPr id="409" name="Google Shape;78;p5"/>
            <p:cNvSpPr/>
            <p:nvPr/>
          </p:nvSpPr>
          <p:spPr>
            <a:xfrm>
              <a:off x="534600" y="4604040"/>
              <a:ext cx="1590120" cy="1590120"/>
            </a:xfrm>
            <a:prstGeom prst="blockArc">
              <a:avLst>
                <a:gd name="adj1" fmla="val 10800000"/>
                <a:gd name="adj2" fmla="val 21555752"/>
                <a:gd name="adj3" fmla="val 10523"/>
              </a:avLst>
            </a:prstGeom>
            <a:solidFill>
              <a:srgbClr val="73b7dc">
                <a:alpha val="56000"/>
              </a:srgbClr>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410" name="Google Shape;79;p5"/>
            <p:cNvSpPr/>
            <p:nvPr/>
          </p:nvSpPr>
          <p:spPr>
            <a:xfrm>
              <a:off x="695520" y="4764960"/>
              <a:ext cx="1267920" cy="1267920"/>
            </a:xfrm>
            <a:prstGeom prst="blockArc">
              <a:avLst>
                <a:gd name="adj1" fmla="val 10800000"/>
                <a:gd name="adj2" fmla="val 21555752"/>
                <a:gd name="adj3" fmla="val 10523"/>
              </a:avLst>
            </a:prstGeom>
            <a:solidFill>
              <a:schemeClr val="lt1"/>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spTree>
  </p:cSld>
  <p:clrMap bg1="lt1" bg2="lt2" tx1="dk1" tx2="dk2" accent1="accent1" accent2="accent2" accent3="accent3" accent4="accent4" accent5="accent5" accent6="accent6" hlink="hlink" folHlink="folHlink"/>
  <p:sldLayoutIdLst>
    <p:sldLayoutId id="2147483701" r:id="rId8"/>
  </p:sldLayoutIdLst>
</p:sldMaster>
</file>

<file path=ppt/slideMasters/slideMaster2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14"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grpSp>
        <p:nvGrpSpPr>
          <p:cNvPr id="415" name="Google Shape;82;p6"/>
          <p:cNvGrpSpPr/>
          <p:nvPr/>
        </p:nvGrpSpPr>
        <p:grpSpPr>
          <a:xfrm>
            <a:off x="-7560" y="-7560"/>
            <a:ext cx="9151560" cy="5142960"/>
            <a:chOff x="-7560" y="-7560"/>
            <a:chExt cx="9151560" cy="5142960"/>
          </a:xfrm>
        </p:grpSpPr>
        <p:grpSp>
          <p:nvGrpSpPr>
            <p:cNvPr id="416" name="Google Shape;83;p6"/>
            <p:cNvGrpSpPr/>
            <p:nvPr/>
          </p:nvGrpSpPr>
          <p:grpSpPr>
            <a:xfrm>
              <a:off x="-7560" y="-7560"/>
              <a:ext cx="947880" cy="5142960"/>
              <a:chOff x="-7560" y="-7560"/>
              <a:chExt cx="947880" cy="5142960"/>
            </a:xfrm>
          </p:grpSpPr>
          <p:pic>
            <p:nvPicPr>
              <p:cNvPr id="417" name="Google Shape;84;p6" descr=""/>
              <p:cNvPicPr/>
              <p:nvPr/>
            </p:nvPicPr>
            <p:blipFill>
              <a:blip r:embed="rId2"/>
              <a:stretch/>
            </p:blipFill>
            <p:spPr>
              <a:xfrm>
                <a:off x="-7560" y="-7560"/>
                <a:ext cx="747360" cy="5142960"/>
              </a:xfrm>
              <a:prstGeom prst="rect">
                <a:avLst/>
              </a:prstGeom>
              <a:ln w="0">
                <a:noFill/>
              </a:ln>
            </p:spPr>
          </p:pic>
          <p:pic>
            <p:nvPicPr>
              <p:cNvPr id="418" name="Google Shape;85;p6" descr=""/>
              <p:cNvPicPr/>
              <p:nvPr/>
            </p:nvPicPr>
            <p:blipFill>
              <a:blip r:embed="rId3"/>
              <a:stretch/>
            </p:blipFill>
            <p:spPr>
              <a:xfrm>
                <a:off x="192960" y="-7560"/>
                <a:ext cx="747360" cy="5142960"/>
              </a:xfrm>
              <a:prstGeom prst="rect">
                <a:avLst/>
              </a:prstGeom>
              <a:ln w="0">
                <a:noFill/>
              </a:ln>
            </p:spPr>
          </p:pic>
        </p:grpSp>
        <p:grpSp>
          <p:nvGrpSpPr>
            <p:cNvPr id="419" name="Google Shape;86;p6"/>
            <p:cNvGrpSpPr/>
            <p:nvPr/>
          </p:nvGrpSpPr>
          <p:grpSpPr>
            <a:xfrm>
              <a:off x="8196120" y="-7560"/>
              <a:ext cx="947880" cy="5142960"/>
              <a:chOff x="8196120" y="-7560"/>
              <a:chExt cx="947880" cy="5142960"/>
            </a:xfrm>
          </p:grpSpPr>
          <p:pic>
            <p:nvPicPr>
              <p:cNvPr id="420" name="Google Shape;87;p6" descr=""/>
              <p:cNvPicPr/>
              <p:nvPr/>
            </p:nvPicPr>
            <p:blipFill>
              <a:blip r:embed="rId4"/>
              <a:stretch/>
            </p:blipFill>
            <p:spPr>
              <a:xfrm flipH="1">
                <a:off x="8396640" y="-7560"/>
                <a:ext cx="747360" cy="5142960"/>
              </a:xfrm>
              <a:prstGeom prst="rect">
                <a:avLst/>
              </a:prstGeom>
              <a:ln w="0">
                <a:noFill/>
              </a:ln>
            </p:spPr>
          </p:pic>
          <p:pic>
            <p:nvPicPr>
              <p:cNvPr id="421" name="Google Shape;88;p6" descr=""/>
              <p:cNvPicPr/>
              <p:nvPr/>
            </p:nvPicPr>
            <p:blipFill>
              <a:blip r:embed="rId5"/>
              <a:stretch/>
            </p:blipFill>
            <p:spPr>
              <a:xfrm flipH="1">
                <a:off x="8196120" y="-7560"/>
                <a:ext cx="747360" cy="5142960"/>
              </a:xfrm>
              <a:prstGeom prst="rect">
                <a:avLst/>
              </a:prstGeom>
              <a:ln w="0">
                <a:noFill/>
              </a:ln>
            </p:spPr>
          </p:pic>
        </p:grpSp>
      </p:grpSp>
      <p:grpSp>
        <p:nvGrpSpPr>
          <p:cNvPr id="422" name="Google Shape;89;p6"/>
          <p:cNvGrpSpPr/>
          <p:nvPr/>
        </p:nvGrpSpPr>
        <p:grpSpPr>
          <a:xfrm>
            <a:off x="-206640" y="-706320"/>
            <a:ext cx="10738080" cy="5627160"/>
            <a:chOff x="-206640" y="-706320"/>
            <a:chExt cx="10738080" cy="5627160"/>
          </a:xfrm>
        </p:grpSpPr>
        <p:pic>
          <p:nvPicPr>
            <p:cNvPr id="423" name="Google Shape;90;p6" descr=""/>
            <p:cNvPicPr/>
            <p:nvPr/>
          </p:nvPicPr>
          <p:blipFill>
            <a:blip r:embed="rId6"/>
            <a:stretch/>
          </p:blipFill>
          <p:spPr>
            <a:xfrm>
              <a:off x="8157240" y="4286880"/>
              <a:ext cx="2374200" cy="633960"/>
            </a:xfrm>
            <a:prstGeom prst="rect">
              <a:avLst/>
            </a:prstGeom>
            <a:ln w="0">
              <a:noFill/>
            </a:ln>
          </p:spPr>
        </p:pic>
        <p:pic>
          <p:nvPicPr>
            <p:cNvPr id="424" name="Google Shape;91;p6" descr=""/>
            <p:cNvPicPr/>
            <p:nvPr/>
          </p:nvPicPr>
          <p:blipFill>
            <a:blip r:embed="rId7"/>
            <a:stretch/>
          </p:blipFill>
          <p:spPr>
            <a:xfrm rot="16200000">
              <a:off x="-1076400" y="163800"/>
              <a:ext cx="2374200" cy="633960"/>
            </a:xfrm>
            <a:prstGeom prst="rect">
              <a:avLst/>
            </a:prstGeom>
            <a:ln w="0">
              <a:noFill/>
            </a:ln>
          </p:spPr>
        </p:pic>
      </p:grpSp>
    </p:spTree>
  </p:cSld>
  <p:clrMap bg1="lt1" bg2="lt2" tx1="dk1" tx2="dk2" accent1="accent1" accent2="accent2" accent3="accent3" accent4="accent4" accent5="accent5" accent6="accent6" hlink="hlink" folHlink="folHlink"/>
  <p:sldLayoutIdLst>
    <p:sldLayoutId id="2147483703" r:id="rId8"/>
  </p:sldLayoutIdLst>
</p:sldMaster>
</file>

<file path=ppt/slideMasters/slideMaster2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26" name="PlaceHolder 1"/>
          <p:cNvSpPr>
            <a:spLocks noGrp="1"/>
          </p:cNvSpPr>
          <p:nvPr>
            <p:ph type="title"/>
          </p:nvPr>
        </p:nvSpPr>
        <p:spPr>
          <a:xfrm>
            <a:off x="720000" y="444960"/>
            <a:ext cx="771048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grpSp>
        <p:nvGrpSpPr>
          <p:cNvPr id="427" name="Google Shape;95;p7"/>
          <p:cNvGrpSpPr/>
          <p:nvPr/>
        </p:nvGrpSpPr>
        <p:grpSpPr>
          <a:xfrm>
            <a:off x="-7560" y="-7560"/>
            <a:ext cx="9151560" cy="5142960"/>
            <a:chOff x="-7560" y="-7560"/>
            <a:chExt cx="9151560" cy="5142960"/>
          </a:xfrm>
        </p:grpSpPr>
        <p:grpSp>
          <p:nvGrpSpPr>
            <p:cNvPr id="428" name="Google Shape;96;p7"/>
            <p:cNvGrpSpPr/>
            <p:nvPr/>
          </p:nvGrpSpPr>
          <p:grpSpPr>
            <a:xfrm>
              <a:off x="-7560" y="539640"/>
              <a:ext cx="1384560" cy="4595760"/>
              <a:chOff x="-7560" y="539640"/>
              <a:chExt cx="1384560" cy="4595760"/>
            </a:xfrm>
          </p:grpSpPr>
          <p:pic>
            <p:nvPicPr>
              <p:cNvPr id="429" name="Google Shape;97;p7" descr=""/>
              <p:cNvPicPr/>
              <p:nvPr/>
            </p:nvPicPr>
            <p:blipFill>
              <a:blip r:embed="rId2"/>
              <a:stretch/>
            </p:blipFill>
            <p:spPr>
              <a:xfrm>
                <a:off x="-7560" y="539640"/>
                <a:ext cx="1091880" cy="4595760"/>
              </a:xfrm>
              <a:prstGeom prst="rect">
                <a:avLst/>
              </a:prstGeom>
              <a:ln w="0">
                <a:noFill/>
              </a:ln>
            </p:spPr>
          </p:pic>
          <p:pic>
            <p:nvPicPr>
              <p:cNvPr id="430" name="Google Shape;98;p7" descr=""/>
              <p:cNvPicPr/>
              <p:nvPr/>
            </p:nvPicPr>
            <p:blipFill>
              <a:blip r:embed="rId3"/>
              <a:stretch/>
            </p:blipFill>
            <p:spPr>
              <a:xfrm>
                <a:off x="285120" y="539640"/>
                <a:ext cx="1091880" cy="4595760"/>
              </a:xfrm>
              <a:prstGeom prst="rect">
                <a:avLst/>
              </a:prstGeom>
              <a:ln w="0">
                <a:noFill/>
              </a:ln>
            </p:spPr>
          </p:pic>
        </p:grpSp>
        <p:grpSp>
          <p:nvGrpSpPr>
            <p:cNvPr id="431" name="Google Shape;99;p7"/>
            <p:cNvGrpSpPr/>
            <p:nvPr/>
          </p:nvGrpSpPr>
          <p:grpSpPr>
            <a:xfrm>
              <a:off x="7759440" y="-7560"/>
              <a:ext cx="1384560" cy="4496760"/>
              <a:chOff x="7759440" y="-7560"/>
              <a:chExt cx="1384560" cy="4496760"/>
            </a:xfrm>
          </p:grpSpPr>
          <p:pic>
            <p:nvPicPr>
              <p:cNvPr id="432" name="Google Shape;100;p7" descr=""/>
              <p:cNvPicPr/>
              <p:nvPr/>
            </p:nvPicPr>
            <p:blipFill>
              <a:blip r:embed="rId4"/>
              <a:stretch/>
            </p:blipFill>
            <p:spPr>
              <a:xfrm flipH="1">
                <a:off x="8052120" y="-7560"/>
                <a:ext cx="1091880" cy="4496760"/>
              </a:xfrm>
              <a:prstGeom prst="rect">
                <a:avLst/>
              </a:prstGeom>
              <a:ln w="0">
                <a:noFill/>
              </a:ln>
            </p:spPr>
          </p:pic>
          <p:pic>
            <p:nvPicPr>
              <p:cNvPr id="433" name="Google Shape;101;p7" descr=""/>
              <p:cNvPicPr/>
              <p:nvPr/>
            </p:nvPicPr>
            <p:blipFill>
              <a:blip r:embed="rId5"/>
              <a:stretch/>
            </p:blipFill>
            <p:spPr>
              <a:xfrm flipH="1">
                <a:off x="7759440" y="-7560"/>
                <a:ext cx="1091880" cy="4496760"/>
              </a:xfrm>
              <a:prstGeom prst="rect">
                <a:avLst/>
              </a:prstGeom>
              <a:ln w="0">
                <a:noFill/>
              </a:ln>
            </p:spPr>
          </p:pic>
        </p:grpSp>
      </p:grpSp>
      <p:grpSp>
        <p:nvGrpSpPr>
          <p:cNvPr id="434" name="Google Shape;102;p7"/>
          <p:cNvGrpSpPr/>
          <p:nvPr/>
        </p:nvGrpSpPr>
        <p:grpSpPr>
          <a:xfrm>
            <a:off x="-2500920" y="-287640"/>
            <a:ext cx="12688560" cy="5603760"/>
            <a:chOff x="-2500920" y="-287640"/>
            <a:chExt cx="12688560" cy="5603760"/>
          </a:xfrm>
        </p:grpSpPr>
        <p:pic>
          <p:nvPicPr>
            <p:cNvPr id="435" name="Google Shape;103;p7" descr=""/>
            <p:cNvPicPr/>
            <p:nvPr/>
          </p:nvPicPr>
          <p:blipFill>
            <a:blip r:embed="rId6"/>
            <a:stretch/>
          </p:blipFill>
          <p:spPr>
            <a:xfrm rot="5400000">
              <a:off x="7354800" y="2483280"/>
              <a:ext cx="826920" cy="4838400"/>
            </a:xfrm>
            <a:prstGeom prst="rect">
              <a:avLst/>
            </a:prstGeom>
            <a:ln w="0">
              <a:noFill/>
            </a:ln>
          </p:spPr>
        </p:pic>
        <p:pic>
          <p:nvPicPr>
            <p:cNvPr id="436" name="Google Shape;104;p7" descr=""/>
            <p:cNvPicPr/>
            <p:nvPr/>
          </p:nvPicPr>
          <p:blipFill>
            <a:blip r:embed="rId7"/>
            <a:stretch/>
          </p:blipFill>
          <p:spPr>
            <a:xfrm rot="5400000">
              <a:off x="-495000" y="-2293200"/>
              <a:ext cx="826920" cy="4838400"/>
            </a:xfrm>
            <a:prstGeom prst="rect">
              <a:avLst/>
            </a:prstGeom>
            <a:ln w="0">
              <a:noFill/>
            </a:ln>
          </p:spPr>
        </p:pic>
      </p:grpSp>
      <p:grpSp>
        <p:nvGrpSpPr>
          <p:cNvPr id="437" name="Google Shape;105;p7"/>
          <p:cNvGrpSpPr/>
          <p:nvPr/>
        </p:nvGrpSpPr>
        <p:grpSpPr>
          <a:xfrm>
            <a:off x="534600" y="4604040"/>
            <a:ext cx="1590120" cy="1590120"/>
            <a:chOff x="534600" y="4604040"/>
            <a:chExt cx="1590120" cy="1590120"/>
          </a:xfrm>
        </p:grpSpPr>
        <p:sp>
          <p:nvSpPr>
            <p:cNvPr id="438" name="Google Shape;106;p7"/>
            <p:cNvSpPr/>
            <p:nvPr/>
          </p:nvSpPr>
          <p:spPr>
            <a:xfrm>
              <a:off x="534600" y="4604040"/>
              <a:ext cx="1590120" cy="1590120"/>
            </a:xfrm>
            <a:prstGeom prst="blockArc">
              <a:avLst>
                <a:gd name="adj1" fmla="val 10800000"/>
                <a:gd name="adj2" fmla="val 21555752"/>
                <a:gd name="adj3" fmla="val 10523"/>
              </a:avLst>
            </a:prstGeom>
            <a:solidFill>
              <a:srgbClr val="73b7dc">
                <a:alpha val="56000"/>
              </a:srgbClr>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439" name="Google Shape;107;p7"/>
            <p:cNvSpPr/>
            <p:nvPr/>
          </p:nvSpPr>
          <p:spPr>
            <a:xfrm>
              <a:off x="695520" y="4764960"/>
              <a:ext cx="1267920" cy="1267920"/>
            </a:xfrm>
            <a:prstGeom prst="blockArc">
              <a:avLst>
                <a:gd name="adj1" fmla="val 10800000"/>
                <a:gd name="adj2" fmla="val 21555752"/>
                <a:gd name="adj3" fmla="val 10523"/>
              </a:avLst>
            </a:prstGeom>
            <a:solidFill>
              <a:schemeClr val="lt1"/>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spTree>
  </p:cSld>
  <p:clrMap bg1="lt1" bg2="lt2" tx1="dk1" tx2="dk2" accent1="accent1" accent2="accent2" accent3="accent3" accent4="accent4" accent5="accent5" accent6="accent6" hlink="hlink" folHlink="folHlink"/>
  <p:sldLayoutIdLst>
    <p:sldLayoutId id="2147483705" r:id="rId8"/>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2"/>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3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40" name="PlaceHolder 1"/>
          <p:cNvSpPr>
            <a:spLocks noGrp="1"/>
          </p:cNvSpPr>
          <p:nvPr>
            <p:ph type="title"/>
          </p:nvPr>
        </p:nvSpPr>
        <p:spPr>
          <a:xfrm>
            <a:off x="2292120" y="1543320"/>
            <a:ext cx="4559400" cy="2056320"/>
          </a:xfrm>
          <a:prstGeom prst="rect">
            <a:avLst/>
          </a:prstGeom>
          <a:noFill/>
          <a:ln w="0">
            <a:noFill/>
          </a:ln>
        </p:spPr>
        <p:txBody>
          <a:bodyPr lIns="91440" rIns="91440" tIns="91440" bIns="91440" anchor="ctr">
            <a:noAutofit/>
          </a:bodyPr>
          <a:p>
            <a:pPr indent="0">
              <a:buNone/>
            </a:pPr>
            <a:r>
              <a:rPr b="0" lang="fr-FR" sz="6000" spc="-1" strike="noStrike">
                <a:solidFill>
                  <a:schemeClr val="dk1"/>
                </a:solidFill>
                <a:latin typeface="Arial"/>
              </a:rPr>
              <a:t>Click to edit the title text format</a:t>
            </a:r>
            <a:endParaRPr b="0" lang="fr-FR" sz="6000" spc="-1" strike="noStrike">
              <a:solidFill>
                <a:schemeClr val="dk1"/>
              </a:solidFill>
              <a:latin typeface="Arial"/>
            </a:endParaRPr>
          </a:p>
        </p:txBody>
      </p:sp>
      <p:grpSp>
        <p:nvGrpSpPr>
          <p:cNvPr id="441" name="Google Shape;110;p8"/>
          <p:cNvGrpSpPr/>
          <p:nvPr/>
        </p:nvGrpSpPr>
        <p:grpSpPr>
          <a:xfrm>
            <a:off x="-8280" y="-7560"/>
            <a:ext cx="9152280" cy="5142960"/>
            <a:chOff x="-8280" y="-7560"/>
            <a:chExt cx="9152280" cy="5142960"/>
          </a:xfrm>
        </p:grpSpPr>
        <p:grpSp>
          <p:nvGrpSpPr>
            <p:cNvPr id="442" name="Google Shape;111;p8"/>
            <p:cNvGrpSpPr/>
            <p:nvPr/>
          </p:nvGrpSpPr>
          <p:grpSpPr>
            <a:xfrm>
              <a:off x="-8280" y="-7560"/>
              <a:ext cx="1740600" cy="4209480"/>
              <a:chOff x="-8280" y="-7560"/>
              <a:chExt cx="1740600" cy="4209480"/>
            </a:xfrm>
          </p:grpSpPr>
          <p:pic>
            <p:nvPicPr>
              <p:cNvPr id="443" name="Google Shape;112;p8" descr=""/>
              <p:cNvPicPr/>
              <p:nvPr/>
            </p:nvPicPr>
            <p:blipFill>
              <a:blip r:embed="rId2"/>
              <a:stretch/>
            </p:blipFill>
            <p:spPr>
              <a:xfrm>
                <a:off x="-8280" y="-7560"/>
                <a:ext cx="1372680" cy="4209480"/>
              </a:xfrm>
              <a:prstGeom prst="rect">
                <a:avLst/>
              </a:prstGeom>
              <a:ln w="0">
                <a:noFill/>
              </a:ln>
            </p:spPr>
          </p:pic>
          <p:pic>
            <p:nvPicPr>
              <p:cNvPr id="444" name="Google Shape;113;p8" descr=""/>
              <p:cNvPicPr/>
              <p:nvPr/>
            </p:nvPicPr>
            <p:blipFill>
              <a:blip r:embed="rId3"/>
              <a:stretch/>
            </p:blipFill>
            <p:spPr>
              <a:xfrm>
                <a:off x="359640" y="-7560"/>
                <a:ext cx="1372680" cy="4209480"/>
              </a:xfrm>
              <a:prstGeom prst="rect">
                <a:avLst/>
              </a:prstGeom>
              <a:ln w="0">
                <a:noFill/>
              </a:ln>
            </p:spPr>
          </p:pic>
        </p:grpSp>
        <p:grpSp>
          <p:nvGrpSpPr>
            <p:cNvPr id="445" name="Google Shape;114;p8"/>
            <p:cNvGrpSpPr/>
            <p:nvPr/>
          </p:nvGrpSpPr>
          <p:grpSpPr>
            <a:xfrm>
              <a:off x="7403400" y="-7560"/>
              <a:ext cx="1740600" cy="5142960"/>
              <a:chOff x="7403400" y="-7560"/>
              <a:chExt cx="1740600" cy="5142960"/>
            </a:xfrm>
          </p:grpSpPr>
          <p:pic>
            <p:nvPicPr>
              <p:cNvPr id="446" name="Google Shape;115;p8" descr=""/>
              <p:cNvPicPr/>
              <p:nvPr/>
            </p:nvPicPr>
            <p:blipFill>
              <a:blip r:embed="rId4"/>
              <a:stretch/>
            </p:blipFill>
            <p:spPr>
              <a:xfrm flipH="1">
                <a:off x="7771320" y="-7560"/>
                <a:ext cx="1372680" cy="5142960"/>
              </a:xfrm>
              <a:prstGeom prst="rect">
                <a:avLst/>
              </a:prstGeom>
              <a:ln w="0">
                <a:noFill/>
              </a:ln>
            </p:spPr>
          </p:pic>
          <p:pic>
            <p:nvPicPr>
              <p:cNvPr id="447" name="Google Shape;116;p8" descr=""/>
              <p:cNvPicPr/>
              <p:nvPr/>
            </p:nvPicPr>
            <p:blipFill>
              <a:blip r:embed="rId5"/>
              <a:stretch/>
            </p:blipFill>
            <p:spPr>
              <a:xfrm flipH="1">
                <a:off x="7403400" y="-7560"/>
                <a:ext cx="1372680" cy="5142960"/>
              </a:xfrm>
              <a:prstGeom prst="rect">
                <a:avLst/>
              </a:prstGeom>
              <a:ln w="0">
                <a:noFill/>
              </a:ln>
            </p:spPr>
          </p:pic>
        </p:grpSp>
      </p:grpSp>
      <p:grpSp>
        <p:nvGrpSpPr>
          <p:cNvPr id="448" name="Google Shape;117;p8"/>
          <p:cNvGrpSpPr/>
          <p:nvPr/>
        </p:nvGrpSpPr>
        <p:grpSpPr>
          <a:xfrm>
            <a:off x="-313200" y="-1858680"/>
            <a:ext cx="9241560" cy="6695280"/>
            <a:chOff x="-313200" y="-1858680"/>
            <a:chExt cx="9241560" cy="6695280"/>
          </a:xfrm>
        </p:grpSpPr>
        <p:pic>
          <p:nvPicPr>
            <p:cNvPr id="449" name="Google Shape;118;p8" descr=""/>
            <p:cNvPicPr/>
            <p:nvPr/>
          </p:nvPicPr>
          <p:blipFill>
            <a:blip r:embed="rId6"/>
            <a:stretch/>
          </p:blipFill>
          <p:spPr>
            <a:xfrm>
              <a:off x="8101440" y="-1858680"/>
              <a:ext cx="826920" cy="4838400"/>
            </a:xfrm>
            <a:prstGeom prst="rect">
              <a:avLst/>
            </a:prstGeom>
            <a:ln w="0">
              <a:noFill/>
            </a:ln>
          </p:spPr>
        </p:pic>
        <p:pic>
          <p:nvPicPr>
            <p:cNvPr id="450" name="Google Shape;119;p8" descr=""/>
            <p:cNvPicPr/>
            <p:nvPr/>
          </p:nvPicPr>
          <p:blipFill>
            <a:blip r:embed="rId7"/>
            <a:stretch/>
          </p:blipFill>
          <p:spPr>
            <a:xfrm>
              <a:off x="-313200" y="4202640"/>
              <a:ext cx="2374200" cy="633960"/>
            </a:xfrm>
            <a:prstGeom prst="rect">
              <a:avLst/>
            </a:prstGeom>
            <a:ln w="0">
              <a:noFill/>
            </a:ln>
          </p:spPr>
        </p:pic>
      </p:grpSp>
      <p:grpSp>
        <p:nvGrpSpPr>
          <p:cNvPr id="451" name="Google Shape;120;p8"/>
          <p:cNvGrpSpPr/>
          <p:nvPr/>
        </p:nvGrpSpPr>
        <p:grpSpPr>
          <a:xfrm>
            <a:off x="534960" y="-1050480"/>
            <a:ext cx="8202240" cy="7244640"/>
            <a:chOff x="534960" y="-1050480"/>
            <a:chExt cx="8202240" cy="7244640"/>
          </a:xfrm>
        </p:grpSpPr>
        <p:grpSp>
          <p:nvGrpSpPr>
            <p:cNvPr id="452" name="Google Shape;121;p8"/>
            <p:cNvGrpSpPr/>
            <p:nvPr/>
          </p:nvGrpSpPr>
          <p:grpSpPr>
            <a:xfrm>
              <a:off x="534960" y="-1050480"/>
              <a:ext cx="1590120" cy="1590120"/>
              <a:chOff x="534960" y="-1050480"/>
              <a:chExt cx="1590120" cy="1590120"/>
            </a:xfrm>
          </p:grpSpPr>
          <p:sp>
            <p:nvSpPr>
              <p:cNvPr id="453" name="Google Shape;122;p8"/>
              <p:cNvSpPr/>
              <p:nvPr/>
            </p:nvSpPr>
            <p:spPr>
              <a:xfrm rot="10800000">
                <a:off x="534960" y="-1050480"/>
                <a:ext cx="1590120" cy="1590120"/>
              </a:xfrm>
              <a:prstGeom prst="blockArc">
                <a:avLst>
                  <a:gd name="adj1" fmla="val 10800000"/>
                  <a:gd name="adj2" fmla="val 21555752"/>
                  <a:gd name="adj3" fmla="val 10523"/>
                </a:avLst>
              </a:prstGeom>
              <a:solidFill>
                <a:srgbClr val="73b7dc">
                  <a:alpha val="56000"/>
                </a:srgbClr>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454" name="Google Shape;123;p8"/>
              <p:cNvSpPr/>
              <p:nvPr/>
            </p:nvSpPr>
            <p:spPr>
              <a:xfrm rot="10800000">
                <a:off x="696240" y="-889200"/>
                <a:ext cx="1267920" cy="1267920"/>
              </a:xfrm>
              <a:prstGeom prst="blockArc">
                <a:avLst>
                  <a:gd name="adj1" fmla="val 10800000"/>
                  <a:gd name="adj2" fmla="val 21555752"/>
                  <a:gd name="adj3" fmla="val 10523"/>
                </a:avLst>
              </a:prstGeom>
              <a:solidFill>
                <a:schemeClr val="lt1"/>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nvGrpSpPr>
            <p:cNvPr id="455" name="Google Shape;124;p8"/>
            <p:cNvGrpSpPr/>
            <p:nvPr/>
          </p:nvGrpSpPr>
          <p:grpSpPr>
            <a:xfrm>
              <a:off x="7147080" y="4604040"/>
              <a:ext cx="1590120" cy="1590120"/>
              <a:chOff x="7147080" y="4604040"/>
              <a:chExt cx="1590120" cy="1590120"/>
            </a:xfrm>
          </p:grpSpPr>
          <p:sp>
            <p:nvSpPr>
              <p:cNvPr id="456" name="Google Shape;125;p8"/>
              <p:cNvSpPr/>
              <p:nvPr/>
            </p:nvSpPr>
            <p:spPr>
              <a:xfrm>
                <a:off x="7147080" y="4604040"/>
                <a:ext cx="1590120" cy="1590120"/>
              </a:xfrm>
              <a:prstGeom prst="blockArc">
                <a:avLst>
                  <a:gd name="adj1" fmla="val 10800000"/>
                  <a:gd name="adj2" fmla="val 21555752"/>
                  <a:gd name="adj3" fmla="val 10523"/>
                </a:avLst>
              </a:prstGeom>
              <a:solidFill>
                <a:srgbClr val="73b7dc">
                  <a:alpha val="56000"/>
                </a:srgbClr>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457" name="Google Shape;126;p8"/>
              <p:cNvSpPr/>
              <p:nvPr/>
            </p:nvSpPr>
            <p:spPr>
              <a:xfrm>
                <a:off x="7308000" y="4764960"/>
                <a:ext cx="1267920" cy="1267920"/>
              </a:xfrm>
              <a:prstGeom prst="blockArc">
                <a:avLst>
                  <a:gd name="adj1" fmla="val 10800000"/>
                  <a:gd name="adj2" fmla="val 21555752"/>
                  <a:gd name="adj3" fmla="val 10523"/>
                </a:avLst>
              </a:prstGeom>
              <a:solidFill>
                <a:schemeClr val="lt1"/>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spTree>
  </p:cSld>
  <p:clrMap bg1="lt1" bg2="lt2" tx1="dk1" tx2="dk2" accent1="accent1" accent2="accent2" accent3="accent3" accent4="accent4" accent5="accent5" accent6="accent6" hlink="hlink" folHlink="folHlink"/>
  <p:sldLayoutIdLst>
    <p:sldLayoutId id="2147483707" r:id="rId8"/>
  </p:sldLayoutIdLst>
</p:sldMaster>
</file>

<file path=ppt/slideMasters/slideMaster3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58" name="PlaceHolder 1"/>
          <p:cNvSpPr>
            <a:spLocks noGrp="1"/>
          </p:cNvSpPr>
          <p:nvPr>
            <p:ph type="title"/>
          </p:nvPr>
        </p:nvSpPr>
        <p:spPr>
          <a:xfrm>
            <a:off x="693000" y="1792800"/>
            <a:ext cx="7757640" cy="957240"/>
          </a:xfrm>
          <a:prstGeom prst="rect">
            <a:avLst/>
          </a:prstGeom>
          <a:noFill/>
          <a:ln w="0">
            <a:noFill/>
          </a:ln>
        </p:spPr>
        <p:txBody>
          <a:bodyPr lIns="91440" rIns="91440" tIns="91440" bIns="91440" anchor="b">
            <a:noAutofit/>
          </a:bodyPr>
          <a:p>
            <a:pPr indent="0">
              <a:buNone/>
            </a:pPr>
            <a:r>
              <a:rPr b="0" lang="fr-FR" sz="5000" spc="-1" strike="noStrike">
                <a:solidFill>
                  <a:schemeClr val="dk1"/>
                </a:solidFill>
                <a:latin typeface="Arial"/>
              </a:rPr>
              <a:t>Click to edit the title text format</a:t>
            </a:r>
            <a:endParaRPr b="0" lang="fr-FR" sz="5000" spc="-1" strike="noStrike">
              <a:solidFill>
                <a:schemeClr val="dk1"/>
              </a:solidFill>
              <a:latin typeface="Arial"/>
            </a:endParaRPr>
          </a:p>
        </p:txBody>
      </p:sp>
      <p:grpSp>
        <p:nvGrpSpPr>
          <p:cNvPr id="459" name="Google Shape;130;p9"/>
          <p:cNvGrpSpPr/>
          <p:nvPr/>
        </p:nvGrpSpPr>
        <p:grpSpPr>
          <a:xfrm>
            <a:off x="-8280" y="-7560"/>
            <a:ext cx="9152280" cy="5150880"/>
            <a:chOff x="-8280" y="-7560"/>
            <a:chExt cx="9152280" cy="5150880"/>
          </a:xfrm>
        </p:grpSpPr>
        <p:grpSp>
          <p:nvGrpSpPr>
            <p:cNvPr id="460" name="Google Shape;131;p9"/>
            <p:cNvGrpSpPr/>
            <p:nvPr/>
          </p:nvGrpSpPr>
          <p:grpSpPr>
            <a:xfrm>
              <a:off x="-8280" y="-7560"/>
              <a:ext cx="1740600" cy="5150880"/>
              <a:chOff x="-8280" y="-7560"/>
              <a:chExt cx="1740600" cy="5150880"/>
            </a:xfrm>
          </p:grpSpPr>
          <p:pic>
            <p:nvPicPr>
              <p:cNvPr id="461" name="Google Shape;132;p9" descr=""/>
              <p:cNvPicPr/>
              <p:nvPr/>
            </p:nvPicPr>
            <p:blipFill>
              <a:blip r:embed="rId2"/>
              <a:stretch/>
            </p:blipFill>
            <p:spPr>
              <a:xfrm>
                <a:off x="-8280" y="-7560"/>
                <a:ext cx="1372680" cy="5150880"/>
              </a:xfrm>
              <a:prstGeom prst="rect">
                <a:avLst/>
              </a:prstGeom>
              <a:ln w="0">
                <a:noFill/>
              </a:ln>
            </p:spPr>
          </p:pic>
          <p:pic>
            <p:nvPicPr>
              <p:cNvPr id="462" name="Google Shape;133;p9" descr=""/>
              <p:cNvPicPr/>
              <p:nvPr/>
            </p:nvPicPr>
            <p:blipFill>
              <a:blip r:embed="rId3"/>
              <a:stretch/>
            </p:blipFill>
            <p:spPr>
              <a:xfrm>
                <a:off x="359640" y="-7560"/>
                <a:ext cx="1372680" cy="5150880"/>
              </a:xfrm>
              <a:prstGeom prst="rect">
                <a:avLst/>
              </a:prstGeom>
              <a:ln w="0">
                <a:noFill/>
              </a:ln>
            </p:spPr>
          </p:pic>
        </p:grpSp>
        <p:grpSp>
          <p:nvGrpSpPr>
            <p:cNvPr id="463" name="Google Shape;134;p9"/>
            <p:cNvGrpSpPr/>
            <p:nvPr/>
          </p:nvGrpSpPr>
          <p:grpSpPr>
            <a:xfrm>
              <a:off x="7403400" y="-7560"/>
              <a:ext cx="1740600" cy="4209480"/>
              <a:chOff x="7403400" y="-7560"/>
              <a:chExt cx="1740600" cy="4209480"/>
            </a:xfrm>
          </p:grpSpPr>
          <p:pic>
            <p:nvPicPr>
              <p:cNvPr id="464" name="Google Shape;135;p9" descr=""/>
              <p:cNvPicPr/>
              <p:nvPr/>
            </p:nvPicPr>
            <p:blipFill>
              <a:blip r:embed="rId4"/>
              <a:stretch/>
            </p:blipFill>
            <p:spPr>
              <a:xfrm flipH="1">
                <a:off x="7771320" y="-7560"/>
                <a:ext cx="1372680" cy="4209480"/>
              </a:xfrm>
              <a:prstGeom prst="rect">
                <a:avLst/>
              </a:prstGeom>
              <a:ln w="0">
                <a:noFill/>
              </a:ln>
            </p:spPr>
          </p:pic>
          <p:pic>
            <p:nvPicPr>
              <p:cNvPr id="465" name="Google Shape;136;p9" descr=""/>
              <p:cNvPicPr/>
              <p:nvPr/>
            </p:nvPicPr>
            <p:blipFill>
              <a:blip r:embed="rId5"/>
              <a:stretch/>
            </p:blipFill>
            <p:spPr>
              <a:xfrm flipH="1">
                <a:off x="7403400" y="-7560"/>
                <a:ext cx="1372680" cy="4209480"/>
              </a:xfrm>
              <a:prstGeom prst="rect">
                <a:avLst/>
              </a:prstGeom>
              <a:ln w="0">
                <a:noFill/>
              </a:ln>
            </p:spPr>
          </p:pic>
        </p:grpSp>
      </p:grpSp>
      <p:grpSp>
        <p:nvGrpSpPr>
          <p:cNvPr id="466" name="Google Shape;137;p9"/>
          <p:cNvGrpSpPr/>
          <p:nvPr/>
        </p:nvGrpSpPr>
        <p:grpSpPr>
          <a:xfrm>
            <a:off x="1209240" y="-1050480"/>
            <a:ext cx="6986880" cy="7160400"/>
            <a:chOff x="1209240" y="-1050480"/>
            <a:chExt cx="6986880" cy="7160400"/>
          </a:xfrm>
        </p:grpSpPr>
        <p:grpSp>
          <p:nvGrpSpPr>
            <p:cNvPr id="467" name="Google Shape;138;p9"/>
            <p:cNvGrpSpPr/>
            <p:nvPr/>
          </p:nvGrpSpPr>
          <p:grpSpPr>
            <a:xfrm>
              <a:off x="6606000" y="-1050480"/>
              <a:ext cx="1590120" cy="1590120"/>
              <a:chOff x="6606000" y="-1050480"/>
              <a:chExt cx="1590120" cy="1590120"/>
            </a:xfrm>
          </p:grpSpPr>
          <p:sp>
            <p:nvSpPr>
              <p:cNvPr id="468" name="Google Shape;139;p9"/>
              <p:cNvSpPr/>
              <p:nvPr/>
            </p:nvSpPr>
            <p:spPr>
              <a:xfrm rot="10800000">
                <a:off x="6606000" y="-1050480"/>
                <a:ext cx="1590120" cy="1590120"/>
              </a:xfrm>
              <a:prstGeom prst="blockArc">
                <a:avLst>
                  <a:gd name="adj1" fmla="val 10800000"/>
                  <a:gd name="adj2" fmla="val 21555752"/>
                  <a:gd name="adj3" fmla="val 10523"/>
                </a:avLst>
              </a:prstGeom>
              <a:solidFill>
                <a:srgbClr val="73b7dc">
                  <a:alpha val="56000"/>
                </a:srgbClr>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469" name="Google Shape;140;p9"/>
              <p:cNvSpPr/>
              <p:nvPr/>
            </p:nvSpPr>
            <p:spPr>
              <a:xfrm rot="10800000">
                <a:off x="6767280" y="-889200"/>
                <a:ext cx="1267920" cy="1267920"/>
              </a:xfrm>
              <a:prstGeom prst="blockArc">
                <a:avLst>
                  <a:gd name="adj1" fmla="val 10800000"/>
                  <a:gd name="adj2" fmla="val 21555752"/>
                  <a:gd name="adj3" fmla="val 10523"/>
                </a:avLst>
              </a:prstGeom>
              <a:solidFill>
                <a:schemeClr val="lt1"/>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nvGrpSpPr>
            <p:cNvPr id="470" name="Google Shape;141;p9"/>
            <p:cNvGrpSpPr/>
            <p:nvPr/>
          </p:nvGrpSpPr>
          <p:grpSpPr>
            <a:xfrm>
              <a:off x="1209240" y="4519800"/>
              <a:ext cx="1590120" cy="1590120"/>
              <a:chOff x="1209240" y="4519800"/>
              <a:chExt cx="1590120" cy="1590120"/>
            </a:xfrm>
          </p:grpSpPr>
          <p:sp>
            <p:nvSpPr>
              <p:cNvPr id="471" name="Google Shape;142;p9"/>
              <p:cNvSpPr/>
              <p:nvPr/>
            </p:nvSpPr>
            <p:spPr>
              <a:xfrm>
                <a:off x="1209240" y="4519800"/>
                <a:ext cx="1590120" cy="1590120"/>
              </a:xfrm>
              <a:prstGeom prst="blockArc">
                <a:avLst>
                  <a:gd name="adj1" fmla="val 10800000"/>
                  <a:gd name="adj2" fmla="val 21555752"/>
                  <a:gd name="adj3" fmla="val 10523"/>
                </a:avLst>
              </a:prstGeom>
              <a:solidFill>
                <a:srgbClr val="73b7dc">
                  <a:alpha val="56000"/>
                </a:srgbClr>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472" name="Google Shape;143;p9"/>
              <p:cNvSpPr/>
              <p:nvPr/>
            </p:nvSpPr>
            <p:spPr>
              <a:xfrm>
                <a:off x="1370160" y="4680720"/>
                <a:ext cx="1267920" cy="1267920"/>
              </a:xfrm>
              <a:prstGeom prst="blockArc">
                <a:avLst>
                  <a:gd name="adj1" fmla="val 10800000"/>
                  <a:gd name="adj2" fmla="val 21555752"/>
                  <a:gd name="adj3" fmla="val 10523"/>
                </a:avLst>
              </a:prstGeom>
              <a:solidFill>
                <a:schemeClr val="lt1"/>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grpSp>
        <p:nvGrpSpPr>
          <p:cNvPr id="473" name="Google Shape;144;p9"/>
          <p:cNvGrpSpPr/>
          <p:nvPr/>
        </p:nvGrpSpPr>
        <p:grpSpPr>
          <a:xfrm>
            <a:off x="344160" y="-1858680"/>
            <a:ext cx="9213120" cy="6695280"/>
            <a:chOff x="344160" y="-1858680"/>
            <a:chExt cx="9213120" cy="6695280"/>
          </a:xfrm>
        </p:grpSpPr>
        <p:pic>
          <p:nvPicPr>
            <p:cNvPr id="474" name="Google Shape;145;p9" descr=""/>
            <p:cNvPicPr/>
            <p:nvPr/>
          </p:nvPicPr>
          <p:blipFill>
            <a:blip r:embed="rId6"/>
            <a:stretch/>
          </p:blipFill>
          <p:spPr>
            <a:xfrm flipH="1">
              <a:off x="344160" y="-1858680"/>
              <a:ext cx="826920" cy="4838400"/>
            </a:xfrm>
            <a:prstGeom prst="rect">
              <a:avLst/>
            </a:prstGeom>
            <a:ln w="0">
              <a:noFill/>
            </a:ln>
          </p:spPr>
        </p:pic>
        <p:pic>
          <p:nvPicPr>
            <p:cNvPr id="475" name="Google Shape;146;p9" descr=""/>
            <p:cNvPicPr/>
            <p:nvPr/>
          </p:nvPicPr>
          <p:blipFill>
            <a:blip r:embed="rId7"/>
            <a:stretch/>
          </p:blipFill>
          <p:spPr>
            <a:xfrm flipH="1">
              <a:off x="7183080" y="4202640"/>
              <a:ext cx="2374200" cy="633960"/>
            </a:xfrm>
            <a:prstGeom prst="rect">
              <a:avLst/>
            </a:prstGeom>
            <a:ln w="0">
              <a:noFill/>
            </a:ln>
          </p:spPr>
        </p:pic>
      </p:grpSp>
      <p:sp>
        <p:nvSpPr>
          <p:cNvPr id="476"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9" r:id="rId8"/>
  </p:sldLayoutIdLst>
</p:sldMaster>
</file>

<file path=ppt/slideMasters/slideMaster3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77" name="PlaceHolder 1"/>
          <p:cNvSpPr>
            <a:spLocks noGrp="1"/>
          </p:cNvSpPr>
          <p:nvPr>
            <p:ph type="body"/>
          </p:nvPr>
        </p:nvSpPr>
        <p:spPr>
          <a:xfrm>
            <a:off x="0" y="0"/>
            <a:ext cx="9143640" cy="5143320"/>
          </a:xfrm>
          <a:prstGeom prst="rect">
            <a:avLst/>
          </a:prstGeom>
          <a:noFill/>
          <a:ln w="0">
            <a:noFill/>
          </a:ln>
        </p:spPr>
        <p:txBody>
          <a:bodyPr lIns="90000" rIns="90000" tIns="45000" bIns="45000" anchor="t">
            <a:normAutofit/>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478" name="PlaceHolder 2"/>
          <p:cNvSpPr>
            <a:spLocks noGrp="1"/>
          </p:cNvSpPr>
          <p:nvPr>
            <p:ph type="title"/>
          </p:nvPr>
        </p:nvSpPr>
        <p:spPr>
          <a:xfrm>
            <a:off x="1895040" y="4061520"/>
            <a:ext cx="5353560" cy="478080"/>
          </a:xfrm>
          <a:prstGeom prst="rect">
            <a:avLst/>
          </a:prstGeom>
          <a:solidFill>
            <a:schemeClr val="lt1"/>
          </a:solidFill>
          <a:ln w="0">
            <a:noFill/>
          </a:ln>
        </p:spPr>
        <p:txBody>
          <a:bodyPr lIns="91440" rIns="91440" tIns="91440" bIns="91440" anchor="t">
            <a:noAutofit/>
          </a:bodyPr>
          <a:p>
            <a:pPr indent="0">
              <a:buNone/>
            </a:pPr>
            <a:r>
              <a:rPr b="0" lang="fr-FR" sz="2000" spc="-1" strike="noStrike">
                <a:solidFill>
                  <a:schemeClr val="dk1"/>
                </a:solidFill>
                <a:latin typeface="Arial"/>
              </a:rPr>
              <a:t>Click to edit the title text format</a:t>
            </a:r>
            <a:endParaRPr b="0" lang="fr-FR" sz="2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711" r:id="rId2"/>
  </p:sldLayoutIdLst>
</p:sldMaster>
</file>

<file path=ppt/slideMasters/slideMaster3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e2a47"/>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713" r:id="rId2"/>
  </p:sldLayoutIdLst>
</p:sldMaster>
</file>

<file path=ppt/slideMasters/slideMaster3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e2a47"/>
        </a:solidFill>
      </p:bgPr>
    </p:bg>
    <p:spTree>
      <p:nvGrpSpPr>
        <p:cNvPr id="1" name=""/>
        <p:cNvGrpSpPr/>
        <p:nvPr/>
      </p:nvGrpSpPr>
      <p:grpSpPr>
        <a:xfrm>
          <a:off x="0" y="0"/>
          <a:ext cx="0" cy="0"/>
          <a:chOff x="0" y="0"/>
          <a:chExt cx="0" cy="0"/>
        </a:xfrm>
      </p:grpSpPr>
      <p:sp>
        <p:nvSpPr>
          <p:cNvPr id="479" name="PlaceHolder 1"/>
          <p:cNvSpPr>
            <a:spLocks noGrp="1"/>
          </p:cNvSpPr>
          <p:nvPr>
            <p:ph type="title"/>
          </p:nvPr>
        </p:nvSpPr>
        <p:spPr>
          <a:xfrm>
            <a:off x="716760" y="510840"/>
            <a:ext cx="7710120" cy="482040"/>
          </a:xfrm>
          <a:prstGeom prst="rect">
            <a:avLst/>
          </a:prstGeom>
          <a:noFill/>
          <a:ln w="0">
            <a:noFill/>
          </a:ln>
        </p:spPr>
        <p:txBody>
          <a:bodyPr lIns="91440" rIns="91440" tIns="91440" bIns="91440" anchor="t">
            <a:noAutofit/>
          </a:bodyPr>
          <a:p>
            <a:pPr indent="0">
              <a:buNone/>
            </a:pPr>
            <a:r>
              <a:rPr b="0" lang="fr-FR" sz="2400" spc="-1" strike="noStrike">
                <a:solidFill>
                  <a:schemeClr val="dk1"/>
                </a:solidFill>
                <a:latin typeface="Arial"/>
              </a:rPr>
              <a:t>Click to edit the title text format</a:t>
            </a:r>
            <a:endParaRPr b="0" lang="fr-FR" sz="24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715"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40" name="PlaceHolder 2"/>
          <p:cNvSpPr>
            <a:spLocks noGrp="1"/>
          </p:cNvSpPr>
          <p:nvPr>
            <p:ph type="title"/>
          </p:nvPr>
        </p:nvSpPr>
        <p:spPr>
          <a:xfrm>
            <a:off x="1886400" y="1531800"/>
            <a:ext cx="734400" cy="572400"/>
          </a:xfrm>
          <a:prstGeom prst="rect">
            <a:avLst/>
          </a:prstGeom>
          <a:noFill/>
          <a:ln w="0">
            <a:noFill/>
          </a:ln>
        </p:spPr>
        <p:txBody>
          <a:bodyPr lIns="91440" rIns="91440" tIns="91440" bIns="91440" anchor="b">
            <a:noAutofit/>
          </a:bodyPr>
          <a:p>
            <a:pPr indent="0" algn="ctr">
              <a:lnSpc>
                <a:spcPct val="100000"/>
              </a:lnSpc>
              <a:buNone/>
            </a:pPr>
            <a:r>
              <a:rPr b="1" lang="fr-FR" sz="3000" spc="-1" strike="noStrike">
                <a:solidFill>
                  <a:schemeClr val="dk1"/>
                </a:solidFill>
                <a:latin typeface="Inter"/>
                <a:ea typeface="Inter"/>
              </a:rPr>
              <a:t>xx%</a:t>
            </a:r>
            <a:endParaRPr b="0" lang="fr-FR" sz="3000" spc="-1" strike="noStrike">
              <a:solidFill>
                <a:schemeClr val="dk1"/>
              </a:solidFill>
              <a:latin typeface="Arial"/>
            </a:endParaRPr>
          </a:p>
        </p:txBody>
      </p:sp>
      <p:sp>
        <p:nvSpPr>
          <p:cNvPr id="41" name="PlaceHolder 3"/>
          <p:cNvSpPr>
            <a:spLocks noGrp="1"/>
          </p:cNvSpPr>
          <p:nvPr>
            <p:ph type="title"/>
          </p:nvPr>
        </p:nvSpPr>
        <p:spPr>
          <a:xfrm>
            <a:off x="1886400" y="2899800"/>
            <a:ext cx="734400" cy="572400"/>
          </a:xfrm>
          <a:prstGeom prst="rect">
            <a:avLst/>
          </a:prstGeom>
          <a:noFill/>
          <a:ln w="0">
            <a:noFill/>
          </a:ln>
        </p:spPr>
        <p:txBody>
          <a:bodyPr lIns="91440" rIns="91440" tIns="91440" bIns="91440" anchor="b">
            <a:noAutofit/>
          </a:bodyPr>
          <a:p>
            <a:pPr indent="0" algn="ctr">
              <a:lnSpc>
                <a:spcPct val="100000"/>
              </a:lnSpc>
              <a:buNone/>
            </a:pPr>
            <a:r>
              <a:rPr b="1" lang="fr-FR" sz="3000" spc="-1" strike="noStrike">
                <a:solidFill>
                  <a:schemeClr val="dk1"/>
                </a:solidFill>
                <a:latin typeface="Inter"/>
                <a:ea typeface="Inter"/>
              </a:rPr>
              <a:t>xx%</a:t>
            </a:r>
            <a:endParaRPr b="0" lang="fr-FR" sz="3000" spc="-1" strike="noStrike">
              <a:solidFill>
                <a:schemeClr val="dk1"/>
              </a:solidFill>
              <a:latin typeface="Arial"/>
            </a:endParaRPr>
          </a:p>
        </p:txBody>
      </p:sp>
      <p:sp>
        <p:nvSpPr>
          <p:cNvPr id="42" name="PlaceHolder 4"/>
          <p:cNvSpPr>
            <a:spLocks noGrp="1"/>
          </p:cNvSpPr>
          <p:nvPr>
            <p:ph type="title"/>
          </p:nvPr>
        </p:nvSpPr>
        <p:spPr>
          <a:xfrm>
            <a:off x="4204440" y="1531800"/>
            <a:ext cx="734400" cy="572400"/>
          </a:xfrm>
          <a:prstGeom prst="rect">
            <a:avLst/>
          </a:prstGeom>
          <a:noFill/>
          <a:ln w="0">
            <a:noFill/>
          </a:ln>
        </p:spPr>
        <p:txBody>
          <a:bodyPr lIns="91440" rIns="91440" tIns="91440" bIns="91440" anchor="b">
            <a:noAutofit/>
          </a:bodyPr>
          <a:p>
            <a:pPr indent="0" algn="ctr">
              <a:lnSpc>
                <a:spcPct val="100000"/>
              </a:lnSpc>
              <a:buNone/>
            </a:pPr>
            <a:r>
              <a:rPr b="1" lang="fr-FR" sz="3000" spc="-1" strike="noStrike">
                <a:solidFill>
                  <a:schemeClr val="dk1"/>
                </a:solidFill>
                <a:latin typeface="Inter"/>
                <a:ea typeface="Inter"/>
              </a:rPr>
              <a:t>xx%</a:t>
            </a:r>
            <a:endParaRPr b="0" lang="fr-FR" sz="3000" spc="-1" strike="noStrike">
              <a:solidFill>
                <a:schemeClr val="dk1"/>
              </a:solidFill>
              <a:latin typeface="Arial"/>
            </a:endParaRPr>
          </a:p>
        </p:txBody>
      </p:sp>
      <p:sp>
        <p:nvSpPr>
          <p:cNvPr id="43" name="PlaceHolder 5"/>
          <p:cNvSpPr>
            <a:spLocks noGrp="1"/>
          </p:cNvSpPr>
          <p:nvPr>
            <p:ph type="title"/>
          </p:nvPr>
        </p:nvSpPr>
        <p:spPr>
          <a:xfrm>
            <a:off x="4204440" y="2899800"/>
            <a:ext cx="734400" cy="572400"/>
          </a:xfrm>
          <a:prstGeom prst="rect">
            <a:avLst/>
          </a:prstGeom>
          <a:noFill/>
          <a:ln w="0">
            <a:noFill/>
          </a:ln>
        </p:spPr>
        <p:txBody>
          <a:bodyPr lIns="91440" rIns="91440" tIns="91440" bIns="91440" anchor="b">
            <a:noAutofit/>
          </a:bodyPr>
          <a:p>
            <a:pPr indent="0" algn="ctr">
              <a:lnSpc>
                <a:spcPct val="100000"/>
              </a:lnSpc>
              <a:buNone/>
            </a:pPr>
            <a:r>
              <a:rPr b="1" lang="fr-FR" sz="3000" spc="-1" strike="noStrike">
                <a:solidFill>
                  <a:schemeClr val="dk1"/>
                </a:solidFill>
                <a:latin typeface="Inter"/>
                <a:ea typeface="Inter"/>
              </a:rPr>
              <a:t>xx%</a:t>
            </a:r>
            <a:endParaRPr b="0" lang="fr-FR" sz="3000" spc="-1" strike="noStrike">
              <a:solidFill>
                <a:schemeClr val="dk1"/>
              </a:solidFill>
              <a:latin typeface="Arial"/>
            </a:endParaRPr>
          </a:p>
        </p:txBody>
      </p:sp>
      <p:sp>
        <p:nvSpPr>
          <p:cNvPr id="44" name="PlaceHolder 6"/>
          <p:cNvSpPr>
            <a:spLocks noGrp="1"/>
          </p:cNvSpPr>
          <p:nvPr>
            <p:ph type="title"/>
          </p:nvPr>
        </p:nvSpPr>
        <p:spPr>
          <a:xfrm>
            <a:off x="6522840" y="1531800"/>
            <a:ext cx="734400" cy="572400"/>
          </a:xfrm>
          <a:prstGeom prst="rect">
            <a:avLst/>
          </a:prstGeom>
          <a:noFill/>
          <a:ln w="0">
            <a:noFill/>
          </a:ln>
        </p:spPr>
        <p:txBody>
          <a:bodyPr lIns="91440" rIns="91440" tIns="91440" bIns="91440" anchor="b">
            <a:noAutofit/>
          </a:bodyPr>
          <a:p>
            <a:pPr indent="0" algn="ctr">
              <a:lnSpc>
                <a:spcPct val="100000"/>
              </a:lnSpc>
              <a:buNone/>
            </a:pPr>
            <a:r>
              <a:rPr b="1" lang="fr-FR" sz="3000" spc="-1" strike="noStrike">
                <a:solidFill>
                  <a:schemeClr val="dk1"/>
                </a:solidFill>
                <a:latin typeface="Inter"/>
                <a:ea typeface="Inter"/>
              </a:rPr>
              <a:t>xx%</a:t>
            </a:r>
            <a:endParaRPr b="0" lang="fr-FR" sz="3000" spc="-1" strike="noStrike">
              <a:solidFill>
                <a:schemeClr val="dk1"/>
              </a:solidFill>
              <a:latin typeface="Arial"/>
            </a:endParaRPr>
          </a:p>
        </p:txBody>
      </p:sp>
      <p:sp>
        <p:nvSpPr>
          <p:cNvPr id="45" name="PlaceHolder 7"/>
          <p:cNvSpPr>
            <a:spLocks noGrp="1"/>
          </p:cNvSpPr>
          <p:nvPr>
            <p:ph type="title"/>
          </p:nvPr>
        </p:nvSpPr>
        <p:spPr>
          <a:xfrm>
            <a:off x="6522840" y="2899800"/>
            <a:ext cx="734400" cy="572400"/>
          </a:xfrm>
          <a:prstGeom prst="rect">
            <a:avLst/>
          </a:prstGeom>
          <a:noFill/>
          <a:ln w="0">
            <a:noFill/>
          </a:ln>
        </p:spPr>
        <p:txBody>
          <a:bodyPr lIns="91440" rIns="91440" tIns="91440" bIns="91440" anchor="b">
            <a:noAutofit/>
          </a:bodyPr>
          <a:p>
            <a:pPr indent="0" algn="ctr">
              <a:lnSpc>
                <a:spcPct val="100000"/>
              </a:lnSpc>
              <a:buNone/>
            </a:pPr>
            <a:r>
              <a:rPr b="1" lang="fr-FR" sz="3000" spc="-1" strike="noStrike">
                <a:solidFill>
                  <a:schemeClr val="dk1"/>
                </a:solidFill>
                <a:latin typeface="Inter"/>
                <a:ea typeface="Inter"/>
              </a:rPr>
              <a:t>xx%</a:t>
            </a:r>
            <a:endParaRPr b="0" lang="fr-FR" sz="3000" spc="-1" strike="noStrike">
              <a:solidFill>
                <a:schemeClr val="dk1"/>
              </a:solidFill>
              <a:latin typeface="Arial"/>
            </a:endParaRPr>
          </a:p>
        </p:txBody>
      </p:sp>
      <p:grpSp>
        <p:nvGrpSpPr>
          <p:cNvPr id="46" name="Google Shape;185;p13"/>
          <p:cNvGrpSpPr/>
          <p:nvPr/>
        </p:nvGrpSpPr>
        <p:grpSpPr>
          <a:xfrm>
            <a:off x="-7560" y="-7560"/>
            <a:ext cx="9151560" cy="5142960"/>
            <a:chOff x="-7560" y="-7560"/>
            <a:chExt cx="9151560" cy="5142960"/>
          </a:xfrm>
        </p:grpSpPr>
        <p:grpSp>
          <p:nvGrpSpPr>
            <p:cNvPr id="47" name="Google Shape;186;p13"/>
            <p:cNvGrpSpPr/>
            <p:nvPr/>
          </p:nvGrpSpPr>
          <p:grpSpPr>
            <a:xfrm>
              <a:off x="-7560" y="539640"/>
              <a:ext cx="1384560" cy="4595760"/>
              <a:chOff x="-7560" y="539640"/>
              <a:chExt cx="1384560" cy="4595760"/>
            </a:xfrm>
          </p:grpSpPr>
          <p:pic>
            <p:nvPicPr>
              <p:cNvPr id="48" name="Google Shape;187;p13" descr=""/>
              <p:cNvPicPr/>
              <p:nvPr/>
            </p:nvPicPr>
            <p:blipFill>
              <a:blip r:embed="rId2"/>
              <a:stretch/>
            </p:blipFill>
            <p:spPr>
              <a:xfrm>
                <a:off x="-7560" y="539640"/>
                <a:ext cx="1091880" cy="4595760"/>
              </a:xfrm>
              <a:prstGeom prst="rect">
                <a:avLst/>
              </a:prstGeom>
              <a:ln w="0">
                <a:noFill/>
              </a:ln>
            </p:spPr>
          </p:pic>
          <p:pic>
            <p:nvPicPr>
              <p:cNvPr id="49" name="Google Shape;188;p13" descr=""/>
              <p:cNvPicPr/>
              <p:nvPr/>
            </p:nvPicPr>
            <p:blipFill>
              <a:blip r:embed="rId3"/>
              <a:stretch/>
            </p:blipFill>
            <p:spPr>
              <a:xfrm>
                <a:off x="285120" y="539640"/>
                <a:ext cx="1091880" cy="4595760"/>
              </a:xfrm>
              <a:prstGeom prst="rect">
                <a:avLst/>
              </a:prstGeom>
              <a:ln w="0">
                <a:noFill/>
              </a:ln>
            </p:spPr>
          </p:pic>
        </p:grpSp>
        <p:grpSp>
          <p:nvGrpSpPr>
            <p:cNvPr id="50" name="Google Shape;189;p13"/>
            <p:cNvGrpSpPr/>
            <p:nvPr/>
          </p:nvGrpSpPr>
          <p:grpSpPr>
            <a:xfrm>
              <a:off x="7759440" y="-7560"/>
              <a:ext cx="1384560" cy="4496760"/>
              <a:chOff x="7759440" y="-7560"/>
              <a:chExt cx="1384560" cy="4496760"/>
            </a:xfrm>
          </p:grpSpPr>
          <p:pic>
            <p:nvPicPr>
              <p:cNvPr id="51" name="Google Shape;190;p13" descr=""/>
              <p:cNvPicPr/>
              <p:nvPr/>
            </p:nvPicPr>
            <p:blipFill>
              <a:blip r:embed="rId4"/>
              <a:stretch/>
            </p:blipFill>
            <p:spPr>
              <a:xfrm flipH="1">
                <a:off x="8052120" y="-7560"/>
                <a:ext cx="1091880" cy="4496760"/>
              </a:xfrm>
              <a:prstGeom prst="rect">
                <a:avLst/>
              </a:prstGeom>
              <a:ln w="0">
                <a:noFill/>
              </a:ln>
            </p:spPr>
          </p:pic>
          <p:pic>
            <p:nvPicPr>
              <p:cNvPr id="52" name="Google Shape;191;p13" descr=""/>
              <p:cNvPicPr/>
              <p:nvPr/>
            </p:nvPicPr>
            <p:blipFill>
              <a:blip r:embed="rId5"/>
              <a:stretch/>
            </p:blipFill>
            <p:spPr>
              <a:xfrm flipH="1">
                <a:off x="7759440" y="-7560"/>
                <a:ext cx="1091880" cy="4496760"/>
              </a:xfrm>
              <a:prstGeom prst="rect">
                <a:avLst/>
              </a:prstGeom>
              <a:ln w="0">
                <a:noFill/>
              </a:ln>
            </p:spPr>
          </p:pic>
        </p:grpSp>
      </p:grpSp>
      <p:grpSp>
        <p:nvGrpSpPr>
          <p:cNvPr id="53" name="Google Shape;192;p13"/>
          <p:cNvGrpSpPr/>
          <p:nvPr/>
        </p:nvGrpSpPr>
        <p:grpSpPr>
          <a:xfrm>
            <a:off x="-2500920" y="-287640"/>
            <a:ext cx="12688560" cy="5603760"/>
            <a:chOff x="-2500920" y="-287640"/>
            <a:chExt cx="12688560" cy="5603760"/>
          </a:xfrm>
        </p:grpSpPr>
        <p:pic>
          <p:nvPicPr>
            <p:cNvPr id="54" name="Google Shape;193;p13" descr=""/>
            <p:cNvPicPr/>
            <p:nvPr/>
          </p:nvPicPr>
          <p:blipFill>
            <a:blip r:embed="rId6"/>
            <a:stretch/>
          </p:blipFill>
          <p:spPr>
            <a:xfrm rot="5400000">
              <a:off x="7354800" y="2483280"/>
              <a:ext cx="826920" cy="4838400"/>
            </a:xfrm>
            <a:prstGeom prst="rect">
              <a:avLst/>
            </a:prstGeom>
            <a:ln w="0">
              <a:noFill/>
            </a:ln>
          </p:spPr>
        </p:pic>
        <p:pic>
          <p:nvPicPr>
            <p:cNvPr id="55" name="Google Shape;194;p13" descr=""/>
            <p:cNvPicPr/>
            <p:nvPr/>
          </p:nvPicPr>
          <p:blipFill>
            <a:blip r:embed="rId7"/>
            <a:stretch/>
          </p:blipFill>
          <p:spPr>
            <a:xfrm rot="5400000">
              <a:off x="-495000" y="-2293200"/>
              <a:ext cx="826920" cy="4838400"/>
            </a:xfrm>
            <a:prstGeom prst="rect">
              <a:avLst/>
            </a:prstGeom>
            <a:ln w="0">
              <a:noFill/>
            </a:ln>
          </p:spPr>
        </p:pic>
      </p:grpSp>
      <p:grpSp>
        <p:nvGrpSpPr>
          <p:cNvPr id="56" name="Google Shape;195;p13"/>
          <p:cNvGrpSpPr/>
          <p:nvPr/>
        </p:nvGrpSpPr>
        <p:grpSpPr>
          <a:xfrm>
            <a:off x="534600" y="4604040"/>
            <a:ext cx="1590120" cy="1590120"/>
            <a:chOff x="534600" y="4604040"/>
            <a:chExt cx="1590120" cy="1590120"/>
          </a:xfrm>
        </p:grpSpPr>
        <p:sp>
          <p:nvSpPr>
            <p:cNvPr id="57" name="Google Shape;196;p13"/>
            <p:cNvSpPr/>
            <p:nvPr/>
          </p:nvSpPr>
          <p:spPr>
            <a:xfrm>
              <a:off x="534600" y="4604040"/>
              <a:ext cx="1590120" cy="1590120"/>
            </a:xfrm>
            <a:prstGeom prst="blockArc">
              <a:avLst>
                <a:gd name="adj1" fmla="val 10800000"/>
                <a:gd name="adj2" fmla="val 21555752"/>
                <a:gd name="adj3" fmla="val 10523"/>
              </a:avLst>
            </a:prstGeom>
            <a:solidFill>
              <a:srgbClr val="73b7dc">
                <a:alpha val="56000"/>
              </a:srgbClr>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58" name="Google Shape;197;p13"/>
            <p:cNvSpPr/>
            <p:nvPr/>
          </p:nvSpPr>
          <p:spPr>
            <a:xfrm>
              <a:off x="695520" y="4764960"/>
              <a:ext cx="1267920" cy="1267920"/>
            </a:xfrm>
            <a:prstGeom prst="blockArc">
              <a:avLst>
                <a:gd name="adj1" fmla="val 10800000"/>
                <a:gd name="adj2" fmla="val 21555752"/>
                <a:gd name="adj3" fmla="val 10523"/>
              </a:avLst>
            </a:prstGeom>
            <a:solidFill>
              <a:schemeClr val="lt1"/>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spTree>
  </p:cSld>
  <p:clrMap bg1="lt1" bg2="lt2" tx1="dk1" tx2="dk2" accent1="accent1" accent2="accent2" accent3="accent3" accent4="accent4" accent5="accent5" accent6="accent6" hlink="hlink" folHlink="folHlink"/>
  <p:sldLayoutIdLst>
    <p:sldLayoutId id="2147483655" r:id="rId8"/>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9" name="PlaceHolder 1"/>
          <p:cNvSpPr>
            <a:spLocks noGrp="1"/>
          </p:cNvSpPr>
          <p:nvPr>
            <p:ph type="title"/>
          </p:nvPr>
        </p:nvSpPr>
        <p:spPr>
          <a:xfrm>
            <a:off x="1838520" y="3417840"/>
            <a:ext cx="5466960" cy="529920"/>
          </a:xfrm>
          <a:prstGeom prst="rect">
            <a:avLst/>
          </a:prstGeom>
          <a:noFill/>
          <a:ln w="0">
            <a:noFill/>
          </a:ln>
        </p:spPr>
        <p:txBody>
          <a:bodyPr lIns="91440" rIns="91440" tIns="91440" bIns="91440" anchor="t">
            <a:noAutofit/>
          </a:bodyPr>
          <a:p>
            <a:pPr indent="0">
              <a:buNone/>
            </a:pPr>
            <a:r>
              <a:rPr b="0" lang="fr-FR" sz="2000" spc="-1" strike="noStrike">
                <a:solidFill>
                  <a:schemeClr val="dk1"/>
                </a:solidFill>
                <a:latin typeface="Arial"/>
              </a:rPr>
              <a:t>Click to edit the title text format</a:t>
            </a:r>
            <a:endParaRPr b="0" lang="fr-FR" sz="2000" spc="-1" strike="noStrike">
              <a:solidFill>
                <a:schemeClr val="dk1"/>
              </a:solidFill>
              <a:latin typeface="Arial"/>
            </a:endParaRPr>
          </a:p>
        </p:txBody>
      </p:sp>
      <p:grpSp>
        <p:nvGrpSpPr>
          <p:cNvPr id="60" name="Google Shape;201;p14"/>
          <p:cNvGrpSpPr/>
          <p:nvPr/>
        </p:nvGrpSpPr>
        <p:grpSpPr>
          <a:xfrm>
            <a:off x="-8280" y="-7560"/>
            <a:ext cx="9152280" cy="5142960"/>
            <a:chOff x="-8280" y="-7560"/>
            <a:chExt cx="9152280" cy="5142960"/>
          </a:xfrm>
        </p:grpSpPr>
        <p:grpSp>
          <p:nvGrpSpPr>
            <p:cNvPr id="61" name="Google Shape;202;p14"/>
            <p:cNvGrpSpPr/>
            <p:nvPr/>
          </p:nvGrpSpPr>
          <p:grpSpPr>
            <a:xfrm>
              <a:off x="7403400" y="-7560"/>
              <a:ext cx="1740600" cy="4209480"/>
              <a:chOff x="7403400" y="-7560"/>
              <a:chExt cx="1740600" cy="4209480"/>
            </a:xfrm>
          </p:grpSpPr>
          <p:pic>
            <p:nvPicPr>
              <p:cNvPr id="62" name="Google Shape;203;p14" descr=""/>
              <p:cNvPicPr/>
              <p:nvPr/>
            </p:nvPicPr>
            <p:blipFill>
              <a:blip r:embed="rId2"/>
              <a:stretch/>
            </p:blipFill>
            <p:spPr>
              <a:xfrm flipH="1">
                <a:off x="7771320" y="-7560"/>
                <a:ext cx="1372680" cy="4209480"/>
              </a:xfrm>
              <a:prstGeom prst="rect">
                <a:avLst/>
              </a:prstGeom>
              <a:ln w="0">
                <a:noFill/>
              </a:ln>
            </p:spPr>
          </p:pic>
          <p:pic>
            <p:nvPicPr>
              <p:cNvPr id="63" name="Google Shape;204;p14" descr=""/>
              <p:cNvPicPr/>
              <p:nvPr/>
            </p:nvPicPr>
            <p:blipFill>
              <a:blip r:embed="rId3"/>
              <a:stretch/>
            </p:blipFill>
            <p:spPr>
              <a:xfrm flipH="1">
                <a:off x="7403400" y="-7560"/>
                <a:ext cx="1372680" cy="4209480"/>
              </a:xfrm>
              <a:prstGeom prst="rect">
                <a:avLst/>
              </a:prstGeom>
              <a:ln w="0">
                <a:noFill/>
              </a:ln>
            </p:spPr>
          </p:pic>
        </p:grpSp>
        <p:grpSp>
          <p:nvGrpSpPr>
            <p:cNvPr id="64" name="Google Shape;205;p14"/>
            <p:cNvGrpSpPr/>
            <p:nvPr/>
          </p:nvGrpSpPr>
          <p:grpSpPr>
            <a:xfrm>
              <a:off x="-8280" y="-7560"/>
              <a:ext cx="1740600" cy="5142960"/>
              <a:chOff x="-8280" y="-7560"/>
              <a:chExt cx="1740600" cy="5142960"/>
            </a:xfrm>
          </p:grpSpPr>
          <p:pic>
            <p:nvPicPr>
              <p:cNvPr id="65" name="Google Shape;206;p14" descr=""/>
              <p:cNvPicPr/>
              <p:nvPr/>
            </p:nvPicPr>
            <p:blipFill>
              <a:blip r:embed="rId4"/>
              <a:stretch/>
            </p:blipFill>
            <p:spPr>
              <a:xfrm>
                <a:off x="-8280" y="-7560"/>
                <a:ext cx="1372680" cy="5142960"/>
              </a:xfrm>
              <a:prstGeom prst="rect">
                <a:avLst/>
              </a:prstGeom>
              <a:ln w="0">
                <a:noFill/>
              </a:ln>
            </p:spPr>
          </p:pic>
          <p:pic>
            <p:nvPicPr>
              <p:cNvPr id="66" name="Google Shape;207;p14" descr=""/>
              <p:cNvPicPr/>
              <p:nvPr/>
            </p:nvPicPr>
            <p:blipFill>
              <a:blip r:embed="rId5"/>
              <a:stretch/>
            </p:blipFill>
            <p:spPr>
              <a:xfrm>
                <a:off x="359640" y="-7560"/>
                <a:ext cx="1372680" cy="5142960"/>
              </a:xfrm>
              <a:prstGeom prst="rect">
                <a:avLst/>
              </a:prstGeom>
              <a:ln w="0">
                <a:noFill/>
              </a:ln>
            </p:spPr>
          </p:pic>
        </p:grpSp>
      </p:grpSp>
      <p:grpSp>
        <p:nvGrpSpPr>
          <p:cNvPr id="67" name="Google Shape;208;p14"/>
          <p:cNvGrpSpPr/>
          <p:nvPr/>
        </p:nvGrpSpPr>
        <p:grpSpPr>
          <a:xfrm>
            <a:off x="207360" y="-1858680"/>
            <a:ext cx="9241560" cy="6695280"/>
            <a:chOff x="207360" y="-1858680"/>
            <a:chExt cx="9241560" cy="6695280"/>
          </a:xfrm>
        </p:grpSpPr>
        <p:pic>
          <p:nvPicPr>
            <p:cNvPr id="68" name="Google Shape;209;p14" descr=""/>
            <p:cNvPicPr/>
            <p:nvPr/>
          </p:nvPicPr>
          <p:blipFill>
            <a:blip r:embed="rId6"/>
            <a:stretch/>
          </p:blipFill>
          <p:spPr>
            <a:xfrm flipH="1">
              <a:off x="207360" y="-1858680"/>
              <a:ext cx="826920" cy="4838400"/>
            </a:xfrm>
            <a:prstGeom prst="rect">
              <a:avLst/>
            </a:prstGeom>
            <a:ln w="0">
              <a:noFill/>
            </a:ln>
          </p:spPr>
        </p:pic>
        <p:pic>
          <p:nvPicPr>
            <p:cNvPr id="69" name="Google Shape;210;p14" descr=""/>
            <p:cNvPicPr/>
            <p:nvPr/>
          </p:nvPicPr>
          <p:blipFill>
            <a:blip r:embed="rId7"/>
            <a:stretch/>
          </p:blipFill>
          <p:spPr>
            <a:xfrm flipH="1">
              <a:off x="7074720" y="4202640"/>
              <a:ext cx="2374200" cy="633960"/>
            </a:xfrm>
            <a:prstGeom prst="rect">
              <a:avLst/>
            </a:prstGeom>
            <a:ln w="0">
              <a:noFill/>
            </a:ln>
          </p:spPr>
        </p:pic>
      </p:grpSp>
      <p:grpSp>
        <p:nvGrpSpPr>
          <p:cNvPr id="70" name="Google Shape;211;p14"/>
          <p:cNvGrpSpPr/>
          <p:nvPr/>
        </p:nvGrpSpPr>
        <p:grpSpPr>
          <a:xfrm>
            <a:off x="398520" y="-1050480"/>
            <a:ext cx="8202240" cy="7244280"/>
            <a:chOff x="398520" y="-1050480"/>
            <a:chExt cx="8202240" cy="7244280"/>
          </a:xfrm>
        </p:grpSpPr>
        <p:grpSp>
          <p:nvGrpSpPr>
            <p:cNvPr id="71" name="Google Shape;212;p14"/>
            <p:cNvGrpSpPr/>
            <p:nvPr/>
          </p:nvGrpSpPr>
          <p:grpSpPr>
            <a:xfrm>
              <a:off x="7010640" y="-1050480"/>
              <a:ext cx="1590120" cy="1590120"/>
              <a:chOff x="7010640" y="-1050480"/>
              <a:chExt cx="1590120" cy="1590120"/>
            </a:xfrm>
          </p:grpSpPr>
          <p:sp>
            <p:nvSpPr>
              <p:cNvPr id="72" name="Google Shape;213;p14"/>
              <p:cNvSpPr/>
              <p:nvPr/>
            </p:nvSpPr>
            <p:spPr>
              <a:xfrm flipH="1" rot="10800000">
                <a:off x="7010280" y="-1050480"/>
                <a:ext cx="1590120" cy="1590120"/>
              </a:xfrm>
              <a:prstGeom prst="blockArc">
                <a:avLst>
                  <a:gd name="adj1" fmla="val 10800000"/>
                  <a:gd name="adj2" fmla="val 21555752"/>
                  <a:gd name="adj3" fmla="val 10523"/>
                </a:avLst>
              </a:prstGeom>
              <a:solidFill>
                <a:srgbClr val="73b7dc">
                  <a:alpha val="56000"/>
                </a:srgbClr>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73" name="Google Shape;214;p14"/>
              <p:cNvSpPr/>
              <p:nvPr/>
            </p:nvSpPr>
            <p:spPr>
              <a:xfrm flipH="1" rot="10800000">
                <a:off x="7171920" y="-889200"/>
                <a:ext cx="1267920" cy="1267920"/>
              </a:xfrm>
              <a:prstGeom prst="blockArc">
                <a:avLst>
                  <a:gd name="adj1" fmla="val 10800000"/>
                  <a:gd name="adj2" fmla="val 21555752"/>
                  <a:gd name="adj3" fmla="val 10523"/>
                </a:avLst>
              </a:prstGeom>
              <a:solidFill>
                <a:schemeClr val="lt1"/>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nvGrpSpPr>
            <p:cNvPr id="74" name="Google Shape;215;p14"/>
            <p:cNvGrpSpPr/>
            <p:nvPr/>
          </p:nvGrpSpPr>
          <p:grpSpPr>
            <a:xfrm>
              <a:off x="398520" y="4603680"/>
              <a:ext cx="1590120" cy="1590120"/>
              <a:chOff x="398520" y="4603680"/>
              <a:chExt cx="1590120" cy="1590120"/>
            </a:xfrm>
          </p:grpSpPr>
          <p:sp>
            <p:nvSpPr>
              <p:cNvPr id="75" name="Google Shape;216;p14"/>
              <p:cNvSpPr/>
              <p:nvPr/>
            </p:nvSpPr>
            <p:spPr>
              <a:xfrm flipV="1" rot="10800000">
                <a:off x="398520" y="4603320"/>
                <a:ext cx="1590120" cy="1590120"/>
              </a:xfrm>
              <a:prstGeom prst="blockArc">
                <a:avLst>
                  <a:gd name="adj1" fmla="val 10800000"/>
                  <a:gd name="adj2" fmla="val 21555752"/>
                  <a:gd name="adj3" fmla="val 10523"/>
                </a:avLst>
              </a:prstGeom>
              <a:solidFill>
                <a:srgbClr val="73b7dc">
                  <a:alpha val="56000"/>
                </a:srgbClr>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76" name="Google Shape;217;p14"/>
              <p:cNvSpPr/>
              <p:nvPr/>
            </p:nvSpPr>
            <p:spPr>
              <a:xfrm flipV="1" rot="10800000">
                <a:off x="559800" y="4765320"/>
                <a:ext cx="1267920" cy="1267920"/>
              </a:xfrm>
              <a:prstGeom prst="blockArc">
                <a:avLst>
                  <a:gd name="adj1" fmla="val 10800000"/>
                  <a:gd name="adj2" fmla="val 21555752"/>
                  <a:gd name="adj3" fmla="val 10523"/>
                </a:avLst>
              </a:prstGeom>
              <a:solidFill>
                <a:schemeClr val="lt1"/>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spTree>
  </p:cSld>
  <p:clrMap bg1="lt1" bg2="lt2" tx1="dk1" tx2="dk2" accent1="accent1" accent2="accent2" accent3="accent3" accent4="accent4" accent5="accent5" accent6="accent6" hlink="hlink" folHlink="folHlink"/>
  <p:sldLayoutIdLst>
    <p:sldLayoutId id="2147483657" r:id="rId8"/>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77" name="PlaceHolder 1"/>
          <p:cNvSpPr>
            <a:spLocks noGrp="1"/>
          </p:cNvSpPr>
          <p:nvPr>
            <p:ph type="title"/>
          </p:nvPr>
        </p:nvSpPr>
        <p:spPr>
          <a:xfrm>
            <a:off x="2643480" y="2031480"/>
            <a:ext cx="5131080" cy="1309320"/>
          </a:xfrm>
          <a:prstGeom prst="rect">
            <a:avLst/>
          </a:prstGeom>
          <a:noFill/>
          <a:ln w="0">
            <a:noFill/>
          </a:ln>
        </p:spPr>
        <p:txBody>
          <a:bodyPr lIns="91440" rIns="91440" tIns="91440" bIns="91440" anchor="ctr">
            <a:noAutofit/>
          </a:bodyPr>
          <a:p>
            <a:pPr indent="0">
              <a:buNone/>
            </a:pPr>
            <a:r>
              <a:rPr b="0" lang="fr-FR" sz="3800" spc="-1" strike="noStrike">
                <a:solidFill>
                  <a:schemeClr val="dk1"/>
                </a:solidFill>
                <a:latin typeface="Arial"/>
              </a:rPr>
              <a:t>Click to edit the title text format</a:t>
            </a:r>
            <a:endParaRPr b="0" lang="fr-FR" sz="3800" spc="-1" strike="noStrike">
              <a:solidFill>
                <a:schemeClr val="dk1"/>
              </a:solidFill>
              <a:latin typeface="Arial"/>
            </a:endParaRPr>
          </a:p>
        </p:txBody>
      </p:sp>
      <p:sp>
        <p:nvSpPr>
          <p:cNvPr id="78" name="PlaceHolder 2"/>
          <p:cNvSpPr>
            <a:spLocks noGrp="1"/>
          </p:cNvSpPr>
          <p:nvPr>
            <p:ph type="title"/>
          </p:nvPr>
        </p:nvSpPr>
        <p:spPr>
          <a:xfrm>
            <a:off x="1369080" y="2139480"/>
            <a:ext cx="1274400" cy="1086840"/>
          </a:xfrm>
          <a:prstGeom prst="rect">
            <a:avLst/>
          </a:prstGeom>
          <a:noFill/>
          <a:ln w="0">
            <a:noFill/>
          </a:ln>
        </p:spPr>
        <p:txBody>
          <a:bodyPr lIns="91440" rIns="91440" tIns="91440" bIns="91440" anchor="b">
            <a:noAutofit/>
          </a:bodyPr>
          <a:p>
            <a:pPr indent="0" algn="ctr">
              <a:lnSpc>
                <a:spcPct val="100000"/>
              </a:lnSpc>
              <a:buNone/>
            </a:pPr>
            <a:r>
              <a:rPr b="1" lang="fr-FR" sz="6000" spc="-1" strike="noStrike">
                <a:solidFill>
                  <a:schemeClr val="accent1"/>
                </a:solidFill>
                <a:latin typeface="Inter"/>
                <a:ea typeface="Inter"/>
              </a:rPr>
              <a:t>xx%</a:t>
            </a:r>
            <a:endParaRPr b="0" lang="fr-FR" sz="6000" spc="-1" strike="noStrike">
              <a:solidFill>
                <a:schemeClr val="dk1"/>
              </a:solidFill>
              <a:latin typeface="Arial"/>
            </a:endParaRPr>
          </a:p>
        </p:txBody>
      </p:sp>
      <p:grpSp>
        <p:nvGrpSpPr>
          <p:cNvPr id="79" name="Google Shape;221;p15"/>
          <p:cNvGrpSpPr/>
          <p:nvPr/>
        </p:nvGrpSpPr>
        <p:grpSpPr>
          <a:xfrm>
            <a:off x="-8280" y="-7560"/>
            <a:ext cx="9152280" cy="5221080"/>
            <a:chOff x="-8280" y="-7560"/>
            <a:chExt cx="9152280" cy="5221080"/>
          </a:xfrm>
        </p:grpSpPr>
        <p:grpSp>
          <p:nvGrpSpPr>
            <p:cNvPr id="80" name="Google Shape;222;p15"/>
            <p:cNvGrpSpPr/>
            <p:nvPr/>
          </p:nvGrpSpPr>
          <p:grpSpPr>
            <a:xfrm>
              <a:off x="-8280" y="-7560"/>
              <a:ext cx="1740600" cy="5150880"/>
              <a:chOff x="-8280" y="-7560"/>
              <a:chExt cx="1740600" cy="5150880"/>
            </a:xfrm>
          </p:grpSpPr>
          <p:pic>
            <p:nvPicPr>
              <p:cNvPr id="81" name="Google Shape;223;p15" descr=""/>
              <p:cNvPicPr/>
              <p:nvPr/>
            </p:nvPicPr>
            <p:blipFill>
              <a:blip r:embed="rId2"/>
              <a:stretch/>
            </p:blipFill>
            <p:spPr>
              <a:xfrm>
                <a:off x="-8280" y="-7560"/>
                <a:ext cx="1372680" cy="5150880"/>
              </a:xfrm>
              <a:prstGeom prst="rect">
                <a:avLst/>
              </a:prstGeom>
              <a:ln w="0">
                <a:noFill/>
              </a:ln>
            </p:spPr>
          </p:pic>
          <p:pic>
            <p:nvPicPr>
              <p:cNvPr id="82" name="Google Shape;224;p15" descr=""/>
              <p:cNvPicPr/>
              <p:nvPr/>
            </p:nvPicPr>
            <p:blipFill>
              <a:blip r:embed="rId3"/>
              <a:stretch/>
            </p:blipFill>
            <p:spPr>
              <a:xfrm>
                <a:off x="359640" y="-7560"/>
                <a:ext cx="1372680" cy="5150880"/>
              </a:xfrm>
              <a:prstGeom prst="rect">
                <a:avLst/>
              </a:prstGeom>
              <a:ln w="0">
                <a:noFill/>
              </a:ln>
            </p:spPr>
          </p:pic>
        </p:grpSp>
        <p:grpSp>
          <p:nvGrpSpPr>
            <p:cNvPr id="83" name="Google Shape;225;p15"/>
            <p:cNvGrpSpPr/>
            <p:nvPr/>
          </p:nvGrpSpPr>
          <p:grpSpPr>
            <a:xfrm>
              <a:off x="7403400" y="-7560"/>
              <a:ext cx="1740600" cy="5221080"/>
              <a:chOff x="7403400" y="-7560"/>
              <a:chExt cx="1740600" cy="5221080"/>
            </a:xfrm>
          </p:grpSpPr>
          <p:pic>
            <p:nvPicPr>
              <p:cNvPr id="84" name="Google Shape;226;p15" descr=""/>
              <p:cNvPicPr/>
              <p:nvPr/>
            </p:nvPicPr>
            <p:blipFill>
              <a:blip r:embed="rId4"/>
              <a:stretch/>
            </p:blipFill>
            <p:spPr>
              <a:xfrm flipH="1">
                <a:off x="7771320" y="-7560"/>
                <a:ext cx="1372680" cy="5221080"/>
              </a:xfrm>
              <a:prstGeom prst="rect">
                <a:avLst/>
              </a:prstGeom>
              <a:ln w="0">
                <a:noFill/>
              </a:ln>
            </p:spPr>
          </p:pic>
          <p:pic>
            <p:nvPicPr>
              <p:cNvPr id="85" name="Google Shape;227;p15" descr=""/>
              <p:cNvPicPr/>
              <p:nvPr/>
            </p:nvPicPr>
            <p:blipFill>
              <a:blip r:embed="rId5"/>
              <a:stretch/>
            </p:blipFill>
            <p:spPr>
              <a:xfrm flipH="1">
                <a:off x="7403400" y="-7560"/>
                <a:ext cx="1372680" cy="5221080"/>
              </a:xfrm>
              <a:prstGeom prst="rect">
                <a:avLst/>
              </a:prstGeom>
              <a:ln w="0">
                <a:noFill/>
              </a:ln>
            </p:spPr>
          </p:pic>
        </p:grpSp>
      </p:grpSp>
      <p:grpSp>
        <p:nvGrpSpPr>
          <p:cNvPr id="86" name="Google Shape;228;p15"/>
          <p:cNvGrpSpPr/>
          <p:nvPr/>
        </p:nvGrpSpPr>
        <p:grpSpPr>
          <a:xfrm>
            <a:off x="472680" y="-1050480"/>
            <a:ext cx="5501160" cy="7160400"/>
            <a:chOff x="472680" y="-1050480"/>
            <a:chExt cx="5501160" cy="7160400"/>
          </a:xfrm>
        </p:grpSpPr>
        <p:grpSp>
          <p:nvGrpSpPr>
            <p:cNvPr id="87" name="Google Shape;229;p15"/>
            <p:cNvGrpSpPr/>
            <p:nvPr/>
          </p:nvGrpSpPr>
          <p:grpSpPr>
            <a:xfrm>
              <a:off x="472680" y="-1050480"/>
              <a:ext cx="1590120" cy="1590120"/>
              <a:chOff x="472680" y="-1050480"/>
              <a:chExt cx="1590120" cy="1590120"/>
            </a:xfrm>
          </p:grpSpPr>
          <p:sp>
            <p:nvSpPr>
              <p:cNvPr id="88" name="Google Shape;230;p15"/>
              <p:cNvSpPr/>
              <p:nvPr/>
            </p:nvSpPr>
            <p:spPr>
              <a:xfrm rot="10800000">
                <a:off x="472680" y="-1050480"/>
                <a:ext cx="1590120" cy="1590120"/>
              </a:xfrm>
              <a:prstGeom prst="blockArc">
                <a:avLst>
                  <a:gd name="adj1" fmla="val 10800000"/>
                  <a:gd name="adj2" fmla="val 21555752"/>
                  <a:gd name="adj3" fmla="val 10523"/>
                </a:avLst>
              </a:prstGeom>
              <a:solidFill>
                <a:srgbClr val="73b7dc">
                  <a:alpha val="56000"/>
                </a:srgbClr>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89" name="Google Shape;231;p15"/>
              <p:cNvSpPr/>
              <p:nvPr/>
            </p:nvSpPr>
            <p:spPr>
              <a:xfrm rot="10800000">
                <a:off x="633960" y="-889200"/>
                <a:ext cx="1267920" cy="1267920"/>
              </a:xfrm>
              <a:prstGeom prst="blockArc">
                <a:avLst>
                  <a:gd name="adj1" fmla="val 10800000"/>
                  <a:gd name="adj2" fmla="val 21555752"/>
                  <a:gd name="adj3" fmla="val 10523"/>
                </a:avLst>
              </a:prstGeom>
              <a:solidFill>
                <a:schemeClr val="lt1"/>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nvGrpSpPr>
            <p:cNvPr id="90" name="Google Shape;232;p15"/>
            <p:cNvGrpSpPr/>
            <p:nvPr/>
          </p:nvGrpSpPr>
          <p:grpSpPr>
            <a:xfrm>
              <a:off x="4383720" y="4519800"/>
              <a:ext cx="1590120" cy="1590120"/>
              <a:chOff x="4383720" y="4519800"/>
              <a:chExt cx="1590120" cy="1590120"/>
            </a:xfrm>
          </p:grpSpPr>
          <p:sp>
            <p:nvSpPr>
              <p:cNvPr id="91" name="Google Shape;233;p15"/>
              <p:cNvSpPr/>
              <p:nvPr/>
            </p:nvSpPr>
            <p:spPr>
              <a:xfrm>
                <a:off x="4383720" y="4519800"/>
                <a:ext cx="1590120" cy="1590120"/>
              </a:xfrm>
              <a:prstGeom prst="blockArc">
                <a:avLst>
                  <a:gd name="adj1" fmla="val 10800000"/>
                  <a:gd name="adj2" fmla="val 21555752"/>
                  <a:gd name="adj3" fmla="val 10523"/>
                </a:avLst>
              </a:prstGeom>
              <a:solidFill>
                <a:srgbClr val="73b7dc">
                  <a:alpha val="56000"/>
                </a:srgbClr>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92" name="Google Shape;234;p15"/>
              <p:cNvSpPr/>
              <p:nvPr/>
            </p:nvSpPr>
            <p:spPr>
              <a:xfrm>
                <a:off x="4544640" y="4680720"/>
                <a:ext cx="1267920" cy="1267920"/>
              </a:xfrm>
              <a:prstGeom prst="blockArc">
                <a:avLst>
                  <a:gd name="adj1" fmla="val 10800000"/>
                  <a:gd name="adj2" fmla="val 21555752"/>
                  <a:gd name="adj3" fmla="val 10523"/>
                </a:avLst>
              </a:prstGeom>
              <a:solidFill>
                <a:schemeClr val="lt1"/>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grpSp>
        <p:nvGrpSpPr>
          <p:cNvPr id="93" name="Google Shape;235;p15"/>
          <p:cNvGrpSpPr/>
          <p:nvPr/>
        </p:nvGrpSpPr>
        <p:grpSpPr>
          <a:xfrm>
            <a:off x="-733680" y="-7560"/>
            <a:ext cx="10950120" cy="4844160"/>
            <a:chOff x="-733680" y="-7560"/>
            <a:chExt cx="10950120" cy="4844160"/>
          </a:xfrm>
        </p:grpSpPr>
        <p:pic>
          <p:nvPicPr>
            <p:cNvPr id="94" name="Google Shape;236;p15" descr=""/>
            <p:cNvPicPr/>
            <p:nvPr/>
          </p:nvPicPr>
          <p:blipFill>
            <a:blip r:embed="rId6"/>
            <a:stretch/>
          </p:blipFill>
          <p:spPr>
            <a:xfrm flipH="1" rot="16200000">
              <a:off x="7383600" y="-2013120"/>
              <a:ext cx="826920" cy="4838400"/>
            </a:xfrm>
            <a:prstGeom prst="rect">
              <a:avLst/>
            </a:prstGeom>
            <a:ln w="0">
              <a:noFill/>
            </a:ln>
          </p:spPr>
        </p:pic>
        <p:pic>
          <p:nvPicPr>
            <p:cNvPr id="95" name="Google Shape;237;p15" descr=""/>
            <p:cNvPicPr/>
            <p:nvPr/>
          </p:nvPicPr>
          <p:blipFill>
            <a:blip r:embed="rId7"/>
            <a:stretch/>
          </p:blipFill>
          <p:spPr>
            <a:xfrm flipH="1">
              <a:off x="-733680" y="4202640"/>
              <a:ext cx="2374200" cy="633960"/>
            </a:xfrm>
            <a:prstGeom prst="rect">
              <a:avLst/>
            </a:prstGeom>
            <a:ln w="0">
              <a:noFill/>
            </a:ln>
          </p:spPr>
        </p:pic>
      </p:grpSp>
      <p:sp>
        <p:nvSpPr>
          <p:cNvPr id="96"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9" r:id="rId8"/>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97" name="PlaceHolder 1"/>
          <p:cNvSpPr>
            <a:spLocks noGrp="1"/>
          </p:cNvSpPr>
          <p:nvPr>
            <p:ph type="title"/>
          </p:nvPr>
        </p:nvSpPr>
        <p:spPr>
          <a:xfrm>
            <a:off x="1853280" y="2211480"/>
            <a:ext cx="3010320" cy="1309320"/>
          </a:xfrm>
          <a:prstGeom prst="rect">
            <a:avLst/>
          </a:prstGeom>
          <a:noFill/>
          <a:ln w="0">
            <a:noFill/>
          </a:ln>
        </p:spPr>
        <p:txBody>
          <a:bodyPr lIns="91440" rIns="91440" tIns="91440" bIns="91440" anchor="t">
            <a:noAutofit/>
          </a:bodyPr>
          <a:p>
            <a:pPr indent="0">
              <a:buNone/>
            </a:pPr>
            <a:r>
              <a:rPr b="0" lang="fr-FR" sz="3800" spc="-1" strike="noStrike">
                <a:solidFill>
                  <a:schemeClr val="dk1"/>
                </a:solidFill>
                <a:latin typeface="Arial"/>
              </a:rPr>
              <a:t>Click to edit the title text format</a:t>
            </a:r>
            <a:endParaRPr b="0" lang="fr-FR" sz="3800" spc="-1" strike="noStrike">
              <a:solidFill>
                <a:schemeClr val="dk1"/>
              </a:solidFill>
              <a:latin typeface="Arial"/>
            </a:endParaRPr>
          </a:p>
        </p:txBody>
      </p:sp>
      <p:sp>
        <p:nvSpPr>
          <p:cNvPr id="98" name="PlaceHolder 2"/>
          <p:cNvSpPr>
            <a:spLocks noGrp="1"/>
          </p:cNvSpPr>
          <p:nvPr>
            <p:ph type="title"/>
          </p:nvPr>
        </p:nvSpPr>
        <p:spPr>
          <a:xfrm>
            <a:off x="1853280" y="1131840"/>
            <a:ext cx="1274400" cy="1078920"/>
          </a:xfrm>
          <a:prstGeom prst="rect">
            <a:avLst/>
          </a:prstGeom>
          <a:noFill/>
          <a:ln w="0">
            <a:noFill/>
          </a:ln>
        </p:spPr>
        <p:txBody>
          <a:bodyPr lIns="91440" rIns="91440" tIns="91440" bIns="91440" anchor="b">
            <a:noAutofit/>
          </a:bodyPr>
          <a:p>
            <a:pPr indent="0" algn="ctr">
              <a:lnSpc>
                <a:spcPct val="100000"/>
              </a:lnSpc>
              <a:buNone/>
            </a:pPr>
            <a:r>
              <a:rPr b="1" lang="fr-FR" sz="6000" spc="-1" strike="noStrike">
                <a:solidFill>
                  <a:schemeClr val="accent1"/>
                </a:solidFill>
                <a:latin typeface="Inter"/>
                <a:ea typeface="Inter"/>
              </a:rPr>
              <a:t>xx%</a:t>
            </a:r>
            <a:endParaRPr b="0" lang="fr-FR" sz="6000" spc="-1" strike="noStrike">
              <a:solidFill>
                <a:schemeClr val="dk1"/>
              </a:solidFill>
              <a:latin typeface="Arial"/>
            </a:endParaRPr>
          </a:p>
        </p:txBody>
      </p:sp>
      <p:grpSp>
        <p:nvGrpSpPr>
          <p:cNvPr id="99" name="Google Shape;241;p16"/>
          <p:cNvGrpSpPr/>
          <p:nvPr/>
        </p:nvGrpSpPr>
        <p:grpSpPr>
          <a:xfrm>
            <a:off x="-8280" y="-7560"/>
            <a:ext cx="9152280" cy="5142960"/>
            <a:chOff x="-8280" y="-7560"/>
            <a:chExt cx="9152280" cy="5142960"/>
          </a:xfrm>
        </p:grpSpPr>
        <p:grpSp>
          <p:nvGrpSpPr>
            <p:cNvPr id="100" name="Google Shape;242;p16"/>
            <p:cNvGrpSpPr/>
            <p:nvPr/>
          </p:nvGrpSpPr>
          <p:grpSpPr>
            <a:xfrm>
              <a:off x="7403400" y="-7560"/>
              <a:ext cx="1740600" cy="4209480"/>
              <a:chOff x="7403400" y="-7560"/>
              <a:chExt cx="1740600" cy="4209480"/>
            </a:xfrm>
          </p:grpSpPr>
          <p:pic>
            <p:nvPicPr>
              <p:cNvPr id="101" name="Google Shape;243;p16" descr=""/>
              <p:cNvPicPr/>
              <p:nvPr/>
            </p:nvPicPr>
            <p:blipFill>
              <a:blip r:embed="rId2"/>
              <a:stretch/>
            </p:blipFill>
            <p:spPr>
              <a:xfrm flipH="1">
                <a:off x="7771320" y="-7560"/>
                <a:ext cx="1372680" cy="4209480"/>
              </a:xfrm>
              <a:prstGeom prst="rect">
                <a:avLst/>
              </a:prstGeom>
              <a:ln w="0">
                <a:noFill/>
              </a:ln>
            </p:spPr>
          </p:pic>
          <p:pic>
            <p:nvPicPr>
              <p:cNvPr id="102" name="Google Shape;244;p16" descr=""/>
              <p:cNvPicPr/>
              <p:nvPr/>
            </p:nvPicPr>
            <p:blipFill>
              <a:blip r:embed="rId3"/>
              <a:stretch/>
            </p:blipFill>
            <p:spPr>
              <a:xfrm flipH="1">
                <a:off x="7403400" y="-7560"/>
                <a:ext cx="1372680" cy="4209480"/>
              </a:xfrm>
              <a:prstGeom prst="rect">
                <a:avLst/>
              </a:prstGeom>
              <a:ln w="0">
                <a:noFill/>
              </a:ln>
            </p:spPr>
          </p:pic>
        </p:grpSp>
        <p:grpSp>
          <p:nvGrpSpPr>
            <p:cNvPr id="103" name="Google Shape;245;p16"/>
            <p:cNvGrpSpPr/>
            <p:nvPr/>
          </p:nvGrpSpPr>
          <p:grpSpPr>
            <a:xfrm>
              <a:off x="-8280" y="-7560"/>
              <a:ext cx="1740600" cy="5142960"/>
              <a:chOff x="-8280" y="-7560"/>
              <a:chExt cx="1740600" cy="5142960"/>
            </a:xfrm>
          </p:grpSpPr>
          <p:pic>
            <p:nvPicPr>
              <p:cNvPr id="104" name="Google Shape;246;p16" descr=""/>
              <p:cNvPicPr/>
              <p:nvPr/>
            </p:nvPicPr>
            <p:blipFill>
              <a:blip r:embed="rId4"/>
              <a:stretch/>
            </p:blipFill>
            <p:spPr>
              <a:xfrm>
                <a:off x="-8280" y="-7560"/>
                <a:ext cx="1372680" cy="5142960"/>
              </a:xfrm>
              <a:prstGeom prst="rect">
                <a:avLst/>
              </a:prstGeom>
              <a:ln w="0">
                <a:noFill/>
              </a:ln>
            </p:spPr>
          </p:pic>
          <p:pic>
            <p:nvPicPr>
              <p:cNvPr id="105" name="Google Shape;247;p16" descr=""/>
              <p:cNvPicPr/>
              <p:nvPr/>
            </p:nvPicPr>
            <p:blipFill>
              <a:blip r:embed="rId5"/>
              <a:stretch/>
            </p:blipFill>
            <p:spPr>
              <a:xfrm>
                <a:off x="359640" y="-7560"/>
                <a:ext cx="1372680" cy="5142960"/>
              </a:xfrm>
              <a:prstGeom prst="rect">
                <a:avLst/>
              </a:prstGeom>
              <a:ln w="0">
                <a:noFill/>
              </a:ln>
            </p:spPr>
          </p:pic>
        </p:grpSp>
      </p:grpSp>
      <p:grpSp>
        <p:nvGrpSpPr>
          <p:cNvPr id="106" name="Google Shape;248;p16"/>
          <p:cNvGrpSpPr/>
          <p:nvPr/>
        </p:nvGrpSpPr>
        <p:grpSpPr>
          <a:xfrm>
            <a:off x="7074720" y="-1858680"/>
            <a:ext cx="2374200" cy="6695280"/>
            <a:chOff x="7074720" y="-1858680"/>
            <a:chExt cx="2374200" cy="6695280"/>
          </a:xfrm>
        </p:grpSpPr>
        <p:pic>
          <p:nvPicPr>
            <p:cNvPr id="107" name="Google Shape;249;p16" descr=""/>
            <p:cNvPicPr/>
            <p:nvPr/>
          </p:nvPicPr>
          <p:blipFill>
            <a:blip r:embed="rId6"/>
            <a:stretch/>
          </p:blipFill>
          <p:spPr>
            <a:xfrm flipH="1">
              <a:off x="7588800" y="-1858680"/>
              <a:ext cx="826920" cy="4838400"/>
            </a:xfrm>
            <a:prstGeom prst="rect">
              <a:avLst/>
            </a:prstGeom>
            <a:ln w="0">
              <a:noFill/>
            </a:ln>
          </p:spPr>
        </p:pic>
        <p:pic>
          <p:nvPicPr>
            <p:cNvPr id="108" name="Google Shape;250;p16" descr=""/>
            <p:cNvPicPr/>
            <p:nvPr/>
          </p:nvPicPr>
          <p:blipFill>
            <a:blip r:embed="rId7"/>
            <a:stretch/>
          </p:blipFill>
          <p:spPr>
            <a:xfrm flipH="1">
              <a:off x="7074720" y="4202640"/>
              <a:ext cx="2374200" cy="633960"/>
            </a:xfrm>
            <a:prstGeom prst="rect">
              <a:avLst/>
            </a:prstGeom>
            <a:ln w="0">
              <a:noFill/>
            </a:ln>
          </p:spPr>
        </p:pic>
      </p:grpSp>
      <p:grpSp>
        <p:nvGrpSpPr>
          <p:cNvPr id="109" name="Google Shape;251;p16"/>
          <p:cNvGrpSpPr/>
          <p:nvPr/>
        </p:nvGrpSpPr>
        <p:grpSpPr>
          <a:xfrm>
            <a:off x="2249640" y="-1050480"/>
            <a:ext cx="4484880" cy="7244280"/>
            <a:chOff x="2249640" y="-1050480"/>
            <a:chExt cx="4484880" cy="7244280"/>
          </a:xfrm>
        </p:grpSpPr>
        <p:grpSp>
          <p:nvGrpSpPr>
            <p:cNvPr id="110" name="Google Shape;252;p16"/>
            <p:cNvGrpSpPr/>
            <p:nvPr/>
          </p:nvGrpSpPr>
          <p:grpSpPr>
            <a:xfrm>
              <a:off x="5144400" y="-1050480"/>
              <a:ext cx="1590120" cy="1590120"/>
              <a:chOff x="5144400" y="-1050480"/>
              <a:chExt cx="1590120" cy="1590120"/>
            </a:xfrm>
          </p:grpSpPr>
          <p:sp>
            <p:nvSpPr>
              <p:cNvPr id="111" name="Google Shape;253;p16"/>
              <p:cNvSpPr/>
              <p:nvPr/>
            </p:nvSpPr>
            <p:spPr>
              <a:xfrm flipH="1" rot="10800000">
                <a:off x="5144040" y="-1050480"/>
                <a:ext cx="1590120" cy="1590120"/>
              </a:xfrm>
              <a:prstGeom prst="blockArc">
                <a:avLst>
                  <a:gd name="adj1" fmla="val 10800000"/>
                  <a:gd name="adj2" fmla="val 21555752"/>
                  <a:gd name="adj3" fmla="val 10523"/>
                </a:avLst>
              </a:prstGeom>
              <a:solidFill>
                <a:srgbClr val="73b7dc">
                  <a:alpha val="56000"/>
                </a:srgbClr>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112" name="Google Shape;254;p16"/>
              <p:cNvSpPr/>
              <p:nvPr/>
            </p:nvSpPr>
            <p:spPr>
              <a:xfrm flipH="1" rot="10800000">
                <a:off x="5306040" y="-889200"/>
                <a:ext cx="1267920" cy="1267920"/>
              </a:xfrm>
              <a:prstGeom prst="blockArc">
                <a:avLst>
                  <a:gd name="adj1" fmla="val 10800000"/>
                  <a:gd name="adj2" fmla="val 21555752"/>
                  <a:gd name="adj3" fmla="val 10523"/>
                </a:avLst>
              </a:prstGeom>
              <a:solidFill>
                <a:schemeClr val="lt1"/>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nvGrpSpPr>
            <p:cNvPr id="113" name="Google Shape;255;p16"/>
            <p:cNvGrpSpPr/>
            <p:nvPr/>
          </p:nvGrpSpPr>
          <p:grpSpPr>
            <a:xfrm>
              <a:off x="2249640" y="4603680"/>
              <a:ext cx="1590120" cy="1590120"/>
              <a:chOff x="2249640" y="4603680"/>
              <a:chExt cx="1590120" cy="1590120"/>
            </a:xfrm>
          </p:grpSpPr>
          <p:sp>
            <p:nvSpPr>
              <p:cNvPr id="114" name="Google Shape;256;p16"/>
              <p:cNvSpPr/>
              <p:nvPr/>
            </p:nvSpPr>
            <p:spPr>
              <a:xfrm flipV="1" rot="10800000">
                <a:off x="2249640" y="4603320"/>
                <a:ext cx="1590120" cy="1590120"/>
              </a:xfrm>
              <a:prstGeom prst="blockArc">
                <a:avLst>
                  <a:gd name="adj1" fmla="val 10800000"/>
                  <a:gd name="adj2" fmla="val 21555752"/>
                  <a:gd name="adj3" fmla="val 10523"/>
                </a:avLst>
              </a:prstGeom>
              <a:solidFill>
                <a:srgbClr val="73b7dc">
                  <a:alpha val="56000"/>
                </a:srgbClr>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115" name="Google Shape;257;p16"/>
              <p:cNvSpPr/>
              <p:nvPr/>
            </p:nvSpPr>
            <p:spPr>
              <a:xfrm flipV="1" rot="10800000">
                <a:off x="2410920" y="4765320"/>
                <a:ext cx="1267920" cy="1267920"/>
              </a:xfrm>
              <a:prstGeom prst="blockArc">
                <a:avLst>
                  <a:gd name="adj1" fmla="val 10800000"/>
                  <a:gd name="adj2" fmla="val 21555752"/>
                  <a:gd name="adj3" fmla="val 10523"/>
                </a:avLst>
              </a:prstGeom>
              <a:solidFill>
                <a:schemeClr val="lt1"/>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spTree>
  </p:cSld>
  <p:clrMap bg1="lt1" bg2="lt2" tx1="dk1" tx2="dk2" accent1="accent1" accent2="accent2" accent3="accent3" accent4="accent4" accent5="accent5" accent6="accent6" hlink="hlink" folHlink="folHlink"/>
  <p:sldLayoutIdLst>
    <p:sldLayoutId id="2147483661" r:id="rId8"/>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16"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grpSp>
        <p:nvGrpSpPr>
          <p:cNvPr id="117" name="Google Shape;260;p17"/>
          <p:cNvGrpSpPr/>
          <p:nvPr/>
        </p:nvGrpSpPr>
        <p:grpSpPr>
          <a:xfrm>
            <a:off x="-8280" y="10800"/>
            <a:ext cx="9152280" cy="5142960"/>
            <a:chOff x="-8280" y="10800"/>
            <a:chExt cx="9152280" cy="5142960"/>
          </a:xfrm>
        </p:grpSpPr>
        <p:grpSp>
          <p:nvGrpSpPr>
            <p:cNvPr id="118" name="Google Shape;261;p17"/>
            <p:cNvGrpSpPr/>
            <p:nvPr/>
          </p:nvGrpSpPr>
          <p:grpSpPr>
            <a:xfrm>
              <a:off x="-8280" y="10800"/>
              <a:ext cx="1740600" cy="4536000"/>
              <a:chOff x="-8280" y="10800"/>
              <a:chExt cx="1740600" cy="4536000"/>
            </a:xfrm>
          </p:grpSpPr>
          <p:pic>
            <p:nvPicPr>
              <p:cNvPr id="119" name="Google Shape;262;p17" descr=""/>
              <p:cNvPicPr/>
              <p:nvPr/>
            </p:nvPicPr>
            <p:blipFill>
              <a:blip r:embed="rId2"/>
              <a:stretch/>
            </p:blipFill>
            <p:spPr>
              <a:xfrm>
                <a:off x="-8280" y="10800"/>
                <a:ext cx="1372680" cy="4536000"/>
              </a:xfrm>
              <a:prstGeom prst="rect">
                <a:avLst/>
              </a:prstGeom>
              <a:ln w="0">
                <a:noFill/>
              </a:ln>
            </p:spPr>
          </p:pic>
          <p:pic>
            <p:nvPicPr>
              <p:cNvPr id="120" name="Google Shape;263;p17" descr=""/>
              <p:cNvPicPr/>
              <p:nvPr/>
            </p:nvPicPr>
            <p:blipFill>
              <a:blip r:embed="rId3"/>
              <a:stretch/>
            </p:blipFill>
            <p:spPr>
              <a:xfrm>
                <a:off x="359640" y="10800"/>
                <a:ext cx="1372680" cy="4536000"/>
              </a:xfrm>
              <a:prstGeom prst="rect">
                <a:avLst/>
              </a:prstGeom>
              <a:ln w="0">
                <a:noFill/>
              </a:ln>
            </p:spPr>
          </p:pic>
        </p:grpSp>
        <p:grpSp>
          <p:nvGrpSpPr>
            <p:cNvPr id="121" name="Google Shape;264;p17"/>
            <p:cNvGrpSpPr/>
            <p:nvPr/>
          </p:nvGrpSpPr>
          <p:grpSpPr>
            <a:xfrm>
              <a:off x="7403400" y="10800"/>
              <a:ext cx="1740600" cy="5142960"/>
              <a:chOff x="7403400" y="10800"/>
              <a:chExt cx="1740600" cy="5142960"/>
            </a:xfrm>
          </p:grpSpPr>
          <p:pic>
            <p:nvPicPr>
              <p:cNvPr id="122" name="Google Shape;265;p17" descr=""/>
              <p:cNvPicPr/>
              <p:nvPr/>
            </p:nvPicPr>
            <p:blipFill>
              <a:blip r:embed="rId4"/>
              <a:stretch/>
            </p:blipFill>
            <p:spPr>
              <a:xfrm flipH="1">
                <a:off x="7771320" y="10800"/>
                <a:ext cx="1372680" cy="5142960"/>
              </a:xfrm>
              <a:prstGeom prst="rect">
                <a:avLst/>
              </a:prstGeom>
              <a:ln w="0">
                <a:noFill/>
              </a:ln>
            </p:spPr>
          </p:pic>
          <p:pic>
            <p:nvPicPr>
              <p:cNvPr id="123" name="Google Shape;266;p17" descr=""/>
              <p:cNvPicPr/>
              <p:nvPr/>
            </p:nvPicPr>
            <p:blipFill>
              <a:blip r:embed="rId5"/>
              <a:stretch/>
            </p:blipFill>
            <p:spPr>
              <a:xfrm flipH="1">
                <a:off x="7403400" y="10800"/>
                <a:ext cx="1372680" cy="5142960"/>
              </a:xfrm>
              <a:prstGeom prst="rect">
                <a:avLst/>
              </a:prstGeom>
              <a:ln w="0">
                <a:noFill/>
              </a:ln>
            </p:spPr>
          </p:pic>
        </p:grpSp>
      </p:grpSp>
      <p:grpSp>
        <p:nvGrpSpPr>
          <p:cNvPr id="124" name="Google Shape;267;p17"/>
          <p:cNvGrpSpPr/>
          <p:nvPr/>
        </p:nvGrpSpPr>
        <p:grpSpPr>
          <a:xfrm>
            <a:off x="-313200" y="-1840320"/>
            <a:ext cx="9241560" cy="6994440"/>
            <a:chOff x="-313200" y="-1840320"/>
            <a:chExt cx="9241560" cy="6994440"/>
          </a:xfrm>
        </p:grpSpPr>
        <p:pic>
          <p:nvPicPr>
            <p:cNvPr id="125" name="Google Shape;268;p17" descr=""/>
            <p:cNvPicPr/>
            <p:nvPr/>
          </p:nvPicPr>
          <p:blipFill>
            <a:blip r:embed="rId6"/>
            <a:stretch/>
          </p:blipFill>
          <p:spPr>
            <a:xfrm>
              <a:off x="8180640" y="-1840320"/>
              <a:ext cx="747720" cy="4374720"/>
            </a:xfrm>
            <a:prstGeom prst="rect">
              <a:avLst/>
            </a:prstGeom>
            <a:ln w="0">
              <a:noFill/>
            </a:ln>
          </p:spPr>
        </p:pic>
        <p:pic>
          <p:nvPicPr>
            <p:cNvPr id="126" name="Google Shape;269;p17" descr=""/>
            <p:cNvPicPr/>
            <p:nvPr/>
          </p:nvPicPr>
          <p:blipFill>
            <a:blip r:embed="rId7"/>
            <a:stretch/>
          </p:blipFill>
          <p:spPr>
            <a:xfrm>
              <a:off x="-313200" y="4520160"/>
              <a:ext cx="2374200" cy="633960"/>
            </a:xfrm>
            <a:prstGeom prst="rect">
              <a:avLst/>
            </a:prstGeom>
            <a:ln w="0">
              <a:noFill/>
            </a:ln>
          </p:spPr>
        </p:pic>
      </p:grpSp>
      <p:grpSp>
        <p:nvGrpSpPr>
          <p:cNvPr id="127" name="Google Shape;270;p17"/>
          <p:cNvGrpSpPr/>
          <p:nvPr/>
        </p:nvGrpSpPr>
        <p:grpSpPr>
          <a:xfrm>
            <a:off x="1147680" y="-1083960"/>
            <a:ext cx="6590160" cy="7296480"/>
            <a:chOff x="1147680" y="-1083960"/>
            <a:chExt cx="6590160" cy="7296480"/>
          </a:xfrm>
        </p:grpSpPr>
        <p:grpSp>
          <p:nvGrpSpPr>
            <p:cNvPr id="128" name="Google Shape;271;p17"/>
            <p:cNvGrpSpPr/>
            <p:nvPr/>
          </p:nvGrpSpPr>
          <p:grpSpPr>
            <a:xfrm>
              <a:off x="6147720" y="-1083960"/>
              <a:ext cx="1590120" cy="1590120"/>
              <a:chOff x="6147720" y="-1083960"/>
              <a:chExt cx="1590120" cy="1590120"/>
            </a:xfrm>
          </p:grpSpPr>
          <p:sp>
            <p:nvSpPr>
              <p:cNvPr id="129" name="Google Shape;272;p17"/>
              <p:cNvSpPr/>
              <p:nvPr/>
            </p:nvSpPr>
            <p:spPr>
              <a:xfrm rot="10800000">
                <a:off x="6147720" y="-1083960"/>
                <a:ext cx="1590120" cy="1590120"/>
              </a:xfrm>
              <a:prstGeom prst="blockArc">
                <a:avLst>
                  <a:gd name="adj1" fmla="val 10800000"/>
                  <a:gd name="adj2" fmla="val 21555752"/>
                  <a:gd name="adj3" fmla="val 10523"/>
                </a:avLst>
              </a:prstGeom>
              <a:solidFill>
                <a:srgbClr val="73b7dc">
                  <a:alpha val="56000"/>
                </a:srgbClr>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130" name="Google Shape;273;p17"/>
              <p:cNvSpPr/>
              <p:nvPr/>
            </p:nvSpPr>
            <p:spPr>
              <a:xfrm rot="10800000">
                <a:off x="6309000" y="-922680"/>
                <a:ext cx="1267920" cy="1267920"/>
              </a:xfrm>
              <a:prstGeom prst="blockArc">
                <a:avLst>
                  <a:gd name="adj1" fmla="val 10800000"/>
                  <a:gd name="adj2" fmla="val 21555752"/>
                  <a:gd name="adj3" fmla="val 10523"/>
                </a:avLst>
              </a:prstGeom>
              <a:solidFill>
                <a:schemeClr val="lt1"/>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nvGrpSpPr>
            <p:cNvPr id="131" name="Google Shape;274;p17"/>
            <p:cNvGrpSpPr/>
            <p:nvPr/>
          </p:nvGrpSpPr>
          <p:grpSpPr>
            <a:xfrm>
              <a:off x="1147680" y="4622400"/>
              <a:ext cx="1590120" cy="1590120"/>
              <a:chOff x="1147680" y="4622400"/>
              <a:chExt cx="1590120" cy="1590120"/>
            </a:xfrm>
          </p:grpSpPr>
          <p:sp>
            <p:nvSpPr>
              <p:cNvPr id="132" name="Google Shape;275;p17"/>
              <p:cNvSpPr/>
              <p:nvPr/>
            </p:nvSpPr>
            <p:spPr>
              <a:xfrm>
                <a:off x="1147680" y="4622400"/>
                <a:ext cx="1590120" cy="1590120"/>
              </a:xfrm>
              <a:prstGeom prst="blockArc">
                <a:avLst>
                  <a:gd name="adj1" fmla="val 10800000"/>
                  <a:gd name="adj2" fmla="val 21555752"/>
                  <a:gd name="adj3" fmla="val 10523"/>
                </a:avLst>
              </a:prstGeom>
              <a:solidFill>
                <a:srgbClr val="73b7dc">
                  <a:alpha val="56000"/>
                </a:srgbClr>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133" name="Google Shape;276;p17"/>
              <p:cNvSpPr/>
              <p:nvPr/>
            </p:nvSpPr>
            <p:spPr>
              <a:xfrm>
                <a:off x="1308600" y="4783680"/>
                <a:ext cx="1267920" cy="1267920"/>
              </a:xfrm>
              <a:prstGeom prst="blockArc">
                <a:avLst>
                  <a:gd name="adj1" fmla="val 10800000"/>
                  <a:gd name="adj2" fmla="val 21555752"/>
                  <a:gd name="adj3" fmla="val 10523"/>
                </a:avLst>
              </a:prstGeom>
              <a:solidFill>
                <a:schemeClr val="lt1"/>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spTree>
  </p:cSld>
  <p:clrMap bg1="lt1" bg2="lt2" tx1="dk1" tx2="dk2" accent1="accent1" accent2="accent2" accent3="accent3" accent4="accent4" accent5="accent5" accent6="accent6" hlink="hlink" folHlink="folHlink"/>
  <p:sldLayoutIdLst>
    <p:sldLayoutId id="2147483663" r:id="rId8"/>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34"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grpSp>
        <p:nvGrpSpPr>
          <p:cNvPr id="135" name="Google Shape;279;p18"/>
          <p:cNvGrpSpPr/>
          <p:nvPr/>
        </p:nvGrpSpPr>
        <p:grpSpPr>
          <a:xfrm>
            <a:off x="-8280" y="-7560"/>
            <a:ext cx="9152280" cy="5150880"/>
            <a:chOff x="-8280" y="-7560"/>
            <a:chExt cx="9152280" cy="5150880"/>
          </a:xfrm>
        </p:grpSpPr>
        <p:grpSp>
          <p:nvGrpSpPr>
            <p:cNvPr id="136" name="Google Shape;280;p18"/>
            <p:cNvGrpSpPr/>
            <p:nvPr/>
          </p:nvGrpSpPr>
          <p:grpSpPr>
            <a:xfrm>
              <a:off x="-8280" y="-7560"/>
              <a:ext cx="1740600" cy="5150880"/>
              <a:chOff x="-8280" y="-7560"/>
              <a:chExt cx="1740600" cy="5150880"/>
            </a:xfrm>
          </p:grpSpPr>
          <p:pic>
            <p:nvPicPr>
              <p:cNvPr id="137" name="Google Shape;281;p18" descr=""/>
              <p:cNvPicPr/>
              <p:nvPr/>
            </p:nvPicPr>
            <p:blipFill>
              <a:blip r:embed="rId2"/>
              <a:stretch/>
            </p:blipFill>
            <p:spPr>
              <a:xfrm>
                <a:off x="-8280" y="-7560"/>
                <a:ext cx="1372680" cy="5150880"/>
              </a:xfrm>
              <a:prstGeom prst="rect">
                <a:avLst/>
              </a:prstGeom>
              <a:ln w="0">
                <a:noFill/>
              </a:ln>
            </p:spPr>
          </p:pic>
          <p:pic>
            <p:nvPicPr>
              <p:cNvPr id="138" name="Google Shape;282;p18" descr=""/>
              <p:cNvPicPr/>
              <p:nvPr/>
            </p:nvPicPr>
            <p:blipFill>
              <a:blip r:embed="rId3"/>
              <a:stretch/>
            </p:blipFill>
            <p:spPr>
              <a:xfrm>
                <a:off x="359640" y="-7560"/>
                <a:ext cx="1372680" cy="5150880"/>
              </a:xfrm>
              <a:prstGeom prst="rect">
                <a:avLst/>
              </a:prstGeom>
              <a:ln w="0">
                <a:noFill/>
              </a:ln>
            </p:spPr>
          </p:pic>
        </p:grpSp>
        <p:grpSp>
          <p:nvGrpSpPr>
            <p:cNvPr id="139" name="Google Shape;283;p18"/>
            <p:cNvGrpSpPr/>
            <p:nvPr/>
          </p:nvGrpSpPr>
          <p:grpSpPr>
            <a:xfrm>
              <a:off x="7687080" y="-7560"/>
              <a:ext cx="1456920" cy="4516560"/>
              <a:chOff x="7687080" y="-7560"/>
              <a:chExt cx="1456920" cy="4516560"/>
            </a:xfrm>
          </p:grpSpPr>
          <p:pic>
            <p:nvPicPr>
              <p:cNvPr id="140" name="Google Shape;284;p18" descr=""/>
              <p:cNvPicPr/>
              <p:nvPr/>
            </p:nvPicPr>
            <p:blipFill>
              <a:blip r:embed="rId4"/>
              <a:stretch/>
            </p:blipFill>
            <p:spPr>
              <a:xfrm flipH="1">
                <a:off x="7995240" y="-7560"/>
                <a:ext cx="1148760" cy="4516560"/>
              </a:xfrm>
              <a:prstGeom prst="rect">
                <a:avLst/>
              </a:prstGeom>
              <a:ln w="0">
                <a:noFill/>
              </a:ln>
            </p:spPr>
          </p:pic>
          <p:pic>
            <p:nvPicPr>
              <p:cNvPr id="141" name="Google Shape;285;p18" descr=""/>
              <p:cNvPicPr/>
              <p:nvPr/>
            </p:nvPicPr>
            <p:blipFill>
              <a:blip r:embed="rId5"/>
              <a:stretch/>
            </p:blipFill>
            <p:spPr>
              <a:xfrm flipH="1">
                <a:off x="7687080" y="-7560"/>
                <a:ext cx="1148760" cy="4516560"/>
              </a:xfrm>
              <a:prstGeom prst="rect">
                <a:avLst/>
              </a:prstGeom>
              <a:ln w="0">
                <a:noFill/>
              </a:ln>
            </p:spPr>
          </p:pic>
        </p:grpSp>
      </p:grpSp>
      <p:grpSp>
        <p:nvGrpSpPr>
          <p:cNvPr id="142" name="Google Shape;286;p18"/>
          <p:cNvGrpSpPr/>
          <p:nvPr/>
        </p:nvGrpSpPr>
        <p:grpSpPr>
          <a:xfrm>
            <a:off x="-69120" y="4083120"/>
            <a:ext cx="10186560" cy="4838400"/>
            <a:chOff x="-69120" y="4083120"/>
            <a:chExt cx="10186560" cy="4838400"/>
          </a:xfrm>
        </p:grpSpPr>
        <p:pic>
          <p:nvPicPr>
            <p:cNvPr id="143" name="Google Shape;287;p18" descr=""/>
            <p:cNvPicPr/>
            <p:nvPr/>
          </p:nvPicPr>
          <p:blipFill>
            <a:blip r:embed="rId6"/>
            <a:stretch/>
          </p:blipFill>
          <p:spPr>
            <a:xfrm flipH="1">
              <a:off x="-69120" y="4083120"/>
              <a:ext cx="826920" cy="4838400"/>
            </a:xfrm>
            <a:prstGeom prst="rect">
              <a:avLst/>
            </a:prstGeom>
            <a:ln w="0">
              <a:noFill/>
            </a:ln>
          </p:spPr>
        </p:pic>
        <p:pic>
          <p:nvPicPr>
            <p:cNvPr id="144" name="Google Shape;288;p18" descr=""/>
            <p:cNvPicPr/>
            <p:nvPr/>
          </p:nvPicPr>
          <p:blipFill>
            <a:blip r:embed="rId7"/>
            <a:stretch/>
          </p:blipFill>
          <p:spPr>
            <a:xfrm>
              <a:off x="7743240" y="4509000"/>
              <a:ext cx="2374200" cy="633960"/>
            </a:xfrm>
            <a:prstGeom prst="rect">
              <a:avLst/>
            </a:prstGeom>
            <a:ln w="0">
              <a:noFill/>
            </a:ln>
          </p:spPr>
        </p:pic>
      </p:grpSp>
    </p:spTree>
  </p:cSld>
  <p:clrMap bg1="lt1" bg2="lt2" tx1="dk1" tx2="dk2" accent1="accent1" accent2="accent2" accent3="accent3" accent4="accent4" accent5="accent5" accent6="accent6" hlink="hlink" folHlink="folHlink"/>
  <p:sldLayoutIdLst>
    <p:sldLayoutId id="2147483665" r:id="rId8"/>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4.xml"/>
</Relationships>
</file>

<file path=ppt/slides/_rels/slide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0.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0.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8356d"/>
        </a:solidFill>
      </p:bgPr>
    </p:bg>
    <p:spTree>
      <p:nvGrpSpPr>
        <p:cNvPr id="1" name=""/>
        <p:cNvGrpSpPr/>
        <p:nvPr/>
      </p:nvGrpSpPr>
      <p:grpSpPr>
        <a:xfrm>
          <a:off x="0" y="0"/>
          <a:ext cx="0" cy="0"/>
          <a:chOff x="0" y="0"/>
          <a:chExt cx="0" cy="0"/>
        </a:xfrm>
      </p:grpSpPr>
      <p:sp>
        <p:nvSpPr>
          <p:cNvPr id="480" name="PlaceHolder 1"/>
          <p:cNvSpPr>
            <a:spLocks noGrp="1"/>
          </p:cNvSpPr>
          <p:nvPr>
            <p:ph type="title"/>
          </p:nvPr>
        </p:nvSpPr>
        <p:spPr>
          <a:xfrm>
            <a:off x="1781280" y="1495440"/>
            <a:ext cx="5581440" cy="1628280"/>
          </a:xfrm>
          <a:prstGeom prst="rect">
            <a:avLst/>
          </a:prstGeom>
          <a:noFill/>
          <a:ln w="0">
            <a:noFill/>
          </a:ln>
        </p:spPr>
        <p:txBody>
          <a:bodyPr lIns="91440" rIns="91440" tIns="91440" bIns="91440" anchor="b">
            <a:normAutofit fontScale="98345"/>
          </a:bodyPr>
          <a:p>
            <a:pPr indent="0" algn="ctr">
              <a:lnSpc>
                <a:spcPct val="100000"/>
              </a:lnSpc>
              <a:buNone/>
              <a:tabLst>
                <a:tab algn="l" pos="0"/>
              </a:tabLst>
            </a:pPr>
            <a:r>
              <a:rPr b="1" lang="en" sz="4900" spc="-1" strike="noStrike">
                <a:solidFill>
                  <a:schemeClr val="dk1"/>
                </a:solidFill>
                <a:latin typeface="Inter"/>
                <a:ea typeface="Inter"/>
              </a:rPr>
              <a:t>Second Hand Car Price Prediction</a:t>
            </a:r>
            <a:endParaRPr b="0" lang="fr-FR" sz="4900" spc="-1" strike="noStrike">
              <a:solidFill>
                <a:schemeClr val="dk1"/>
              </a:solidFill>
              <a:latin typeface="Arial"/>
            </a:endParaRPr>
          </a:p>
        </p:txBody>
      </p:sp>
      <p:sp>
        <p:nvSpPr>
          <p:cNvPr id="481" name="PlaceHolder 2"/>
          <p:cNvSpPr>
            <a:spLocks noGrp="1"/>
          </p:cNvSpPr>
          <p:nvPr>
            <p:ph type="subTitle"/>
          </p:nvPr>
        </p:nvSpPr>
        <p:spPr>
          <a:xfrm>
            <a:off x="1781280" y="3267000"/>
            <a:ext cx="5581440" cy="475920"/>
          </a:xfrm>
          <a:prstGeom prst="rect">
            <a:avLst/>
          </a:prstGeom>
          <a:noFill/>
          <a:ln w="0">
            <a:noFill/>
          </a:ln>
        </p:spPr>
        <p:txBody>
          <a:bodyPr lIns="91440" rIns="91440" tIns="91440" bIns="91440" anchor="t">
            <a:normAutofit/>
          </a:bodyPr>
          <a:p>
            <a:pPr indent="0" algn="ctr">
              <a:lnSpc>
                <a:spcPct val="100000"/>
              </a:lnSpc>
              <a:buNone/>
              <a:tabLst>
                <a:tab algn="l" pos="0"/>
              </a:tabLst>
            </a:pPr>
            <a:r>
              <a:rPr b="0" lang="en" sz="1400" spc="-1" strike="noStrike">
                <a:solidFill>
                  <a:schemeClr val="dk1"/>
                </a:solidFill>
                <a:latin typeface="Inter Light"/>
                <a:ea typeface="Inter Light"/>
              </a:rPr>
              <a:t>Exploring Key Factors and Prediction Techniques</a:t>
            </a:r>
            <a:endParaRPr b="0" lang="en-US" sz="1400" spc="-1" strike="noStrike">
              <a:solidFill>
                <a:srgbClr val="ffffff"/>
              </a:solidFill>
              <a:latin typeface="OpenSymbo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0" name="Google Shape;724;p52"/>
          <p:cNvSpPr/>
          <p:nvPr/>
        </p:nvSpPr>
        <p:spPr>
          <a:xfrm>
            <a:off x="1232640" y="533880"/>
            <a:ext cx="2909520" cy="4075560"/>
          </a:xfrm>
          <a:prstGeom prst="parallelogram">
            <a:avLst>
              <a:gd name="adj" fmla="val 25000"/>
            </a:avLst>
          </a:pr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OpenSymbol"/>
            </a:endParaRPr>
          </a:p>
        </p:txBody>
      </p:sp>
      <p:sp>
        <p:nvSpPr>
          <p:cNvPr id="501" name="PlaceHolder 1"/>
          <p:cNvSpPr>
            <a:spLocks noGrp="1"/>
          </p:cNvSpPr>
          <p:nvPr>
            <p:ph type="title"/>
          </p:nvPr>
        </p:nvSpPr>
        <p:spPr>
          <a:xfrm>
            <a:off x="4390920" y="1380960"/>
            <a:ext cx="3524040" cy="1657080"/>
          </a:xfrm>
          <a:prstGeom prst="rect">
            <a:avLst/>
          </a:prstGeom>
          <a:noFill/>
          <a:ln w="0">
            <a:noFill/>
          </a:ln>
        </p:spPr>
        <p:txBody>
          <a:bodyPr lIns="91440" rIns="91440" tIns="91440" bIns="91440" anchor="b">
            <a:normAutofit/>
          </a:bodyPr>
          <a:p>
            <a:pPr indent="0" algn="ctr">
              <a:lnSpc>
                <a:spcPct val="100000"/>
              </a:lnSpc>
              <a:buNone/>
              <a:tabLst>
                <a:tab algn="l" pos="0"/>
              </a:tabLst>
            </a:pPr>
            <a:r>
              <a:rPr b="1" lang="en" sz="3000" spc="-1" strike="noStrike">
                <a:solidFill>
                  <a:schemeClr val="dk1"/>
                </a:solidFill>
                <a:latin typeface="Inter"/>
                <a:ea typeface="Inter"/>
              </a:rPr>
              <a:t>Statistical Analysis</a:t>
            </a:r>
            <a:endParaRPr b="0" lang="fr-FR" sz="3000" spc="-1" strike="noStrike">
              <a:solidFill>
                <a:schemeClr val="dk1"/>
              </a:solidFill>
              <a:latin typeface="Arial"/>
            </a:endParaRPr>
          </a:p>
        </p:txBody>
      </p:sp>
      <p:sp>
        <p:nvSpPr>
          <p:cNvPr id="502" name="PlaceHolder 2"/>
          <p:cNvSpPr>
            <a:spLocks noGrp="1"/>
          </p:cNvSpPr>
          <p:nvPr>
            <p:ph type="subTitle"/>
          </p:nvPr>
        </p:nvSpPr>
        <p:spPr>
          <a:xfrm>
            <a:off x="4390920" y="3038400"/>
            <a:ext cx="3524040" cy="723600"/>
          </a:xfrm>
          <a:prstGeom prst="rect">
            <a:avLst/>
          </a:prstGeom>
          <a:noFill/>
          <a:ln w="0">
            <a:noFill/>
          </a:ln>
        </p:spPr>
        <p:txBody>
          <a:bodyPr lIns="91440" rIns="91440" tIns="91440" bIns="91440" anchor="t">
            <a:normAutofit fontScale="61715"/>
          </a:bodyPr>
          <a:p>
            <a:pPr indent="0" algn="ctr">
              <a:lnSpc>
                <a:spcPct val="100000"/>
              </a:lnSpc>
              <a:buNone/>
              <a:tabLst>
                <a:tab algn="l" pos="0"/>
              </a:tabLst>
            </a:pPr>
            <a:r>
              <a:rPr b="0" lang="en" sz="1200" spc="-1" strike="noStrike">
                <a:solidFill>
                  <a:schemeClr val="dk1"/>
                </a:solidFill>
                <a:latin typeface="Inter Light"/>
                <a:ea typeface="Inter Light"/>
              </a:rPr>
              <a:t>Statistical analysis involves collecting and interpreting data to uncover trends and relationships that inform predictions. In the world of second-hand cars, statistical methods can help identify correlations between features such as age, mileage, and price. Techniques like hypothesis testing and confidence intervals allow analysts to draw conclusions about average prices and expected value ranges, improving the reliability of predictions.</a:t>
            </a:r>
            <a:endParaRPr b="0" lang="en-US" sz="1200" spc="-1" strike="noStrike">
              <a:solidFill>
                <a:srgbClr val="ffffff"/>
              </a:solidFill>
              <a:latin typeface="OpenSymbo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3" name="PlaceHolder 1"/>
          <p:cNvSpPr>
            <a:spLocks noGrp="1"/>
          </p:cNvSpPr>
          <p:nvPr>
            <p:ph type="title"/>
          </p:nvPr>
        </p:nvSpPr>
        <p:spPr>
          <a:xfrm>
            <a:off x="695160" y="1790640"/>
            <a:ext cx="7752960" cy="961560"/>
          </a:xfrm>
          <a:prstGeom prst="rect">
            <a:avLst/>
          </a:prstGeom>
          <a:noFill/>
          <a:ln w="0">
            <a:noFill/>
          </a:ln>
        </p:spPr>
        <p:txBody>
          <a:bodyPr lIns="91440" rIns="91440" tIns="91440" bIns="91440" anchor="b">
            <a:normAutofit/>
          </a:bodyPr>
          <a:p>
            <a:pPr indent="0" algn="ctr">
              <a:lnSpc>
                <a:spcPct val="100000"/>
              </a:lnSpc>
              <a:buNone/>
              <a:tabLst>
                <a:tab algn="l" pos="0"/>
              </a:tabLst>
            </a:pPr>
            <a:r>
              <a:rPr b="1" lang="en" sz="5000" spc="-1" strike="noStrike">
                <a:solidFill>
                  <a:schemeClr val="dk1"/>
                </a:solidFill>
                <a:latin typeface="Inter"/>
                <a:ea typeface="Inter"/>
              </a:rPr>
              <a:t>Conclusions</a:t>
            </a:r>
            <a:endParaRPr b="0" lang="fr-FR" sz="5000" spc="-1" strike="noStrike">
              <a:solidFill>
                <a:schemeClr val="dk1"/>
              </a:solidFill>
              <a:latin typeface="Arial"/>
            </a:endParaRPr>
          </a:p>
        </p:txBody>
      </p:sp>
      <p:sp>
        <p:nvSpPr>
          <p:cNvPr id="504" name="PlaceHolder 2"/>
          <p:cNvSpPr>
            <a:spLocks noGrp="1"/>
          </p:cNvSpPr>
          <p:nvPr>
            <p:ph type="subTitle"/>
          </p:nvPr>
        </p:nvSpPr>
        <p:spPr>
          <a:xfrm>
            <a:off x="1609560" y="2752560"/>
            <a:ext cx="5924160" cy="1028520"/>
          </a:xfrm>
          <a:prstGeom prst="rect">
            <a:avLst/>
          </a:prstGeom>
          <a:noFill/>
          <a:ln w="0">
            <a:noFill/>
          </a:ln>
        </p:spPr>
        <p:txBody>
          <a:bodyPr lIns="91440" rIns="91440" tIns="91440" bIns="91440" anchor="t">
            <a:normAutofit fontScale="97835" lnSpcReduction="20000"/>
          </a:bodyPr>
          <a:p>
            <a:pPr indent="0" algn="ctr">
              <a:lnSpc>
                <a:spcPct val="100000"/>
              </a:lnSpc>
              <a:buNone/>
              <a:tabLst>
                <a:tab algn="l" pos="0"/>
              </a:tabLst>
            </a:pPr>
            <a:r>
              <a:rPr b="0" lang="en" sz="1400" spc="-1" strike="noStrike">
                <a:solidFill>
                  <a:schemeClr val="dk1"/>
                </a:solidFill>
                <a:latin typeface="Inter Light"/>
                <a:ea typeface="Inter Light"/>
              </a:rPr>
              <a:t>In summary, several critical factors influence second-hand car prices, including mileage, age, and brand reputation. Various prediction methods, such as linear regression and machine learning techniques, provide effective strategies for forecasting prices. Understanding these elements not only aids buyers and sellers but also enhances the overall market dynamics.</a:t>
            </a:r>
            <a:endParaRPr b="0" lang="en-US" sz="1400" spc="-1" strike="noStrike">
              <a:solidFill>
                <a:srgbClr val="ffffff"/>
              </a:solidFill>
              <a:latin typeface="OpenSymbo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5" name="PlaceHolder 1"/>
          <p:cNvSpPr>
            <a:spLocks noGrp="1"/>
          </p:cNvSpPr>
          <p:nvPr>
            <p:ph type="title"/>
          </p:nvPr>
        </p:nvSpPr>
        <p:spPr>
          <a:xfrm>
            <a:off x="2352600" y="771480"/>
            <a:ext cx="4447800" cy="1056960"/>
          </a:xfrm>
          <a:prstGeom prst="rect">
            <a:avLst/>
          </a:prstGeom>
          <a:noFill/>
          <a:ln w="0">
            <a:noFill/>
          </a:ln>
        </p:spPr>
        <p:txBody>
          <a:bodyPr lIns="91440" rIns="91440" tIns="91440" bIns="91440" anchor="b">
            <a:normAutofit fontScale="96818"/>
          </a:bodyPr>
          <a:p>
            <a:pPr indent="0" algn="ctr">
              <a:lnSpc>
                <a:spcPct val="100000"/>
              </a:lnSpc>
              <a:buNone/>
              <a:tabLst>
                <a:tab algn="l" pos="0"/>
              </a:tabLst>
            </a:pPr>
            <a:r>
              <a:rPr b="1" lang="en" sz="6000" spc="-1" strike="noStrike">
                <a:solidFill>
                  <a:schemeClr val="dk1"/>
                </a:solidFill>
                <a:latin typeface="Inter"/>
                <a:ea typeface="Inter"/>
              </a:rPr>
              <a:t>Thank you!</a:t>
            </a:r>
            <a:endParaRPr b="0" lang="fr-FR" sz="6000" spc="-1" strike="noStrike">
              <a:solidFill>
                <a:schemeClr val="dk1"/>
              </a:solidFill>
              <a:latin typeface="Arial"/>
            </a:endParaRPr>
          </a:p>
        </p:txBody>
      </p:sp>
      <p:sp>
        <p:nvSpPr>
          <p:cNvPr id="506" name="PlaceHolder 2"/>
          <p:cNvSpPr>
            <a:spLocks noGrp="1"/>
          </p:cNvSpPr>
          <p:nvPr>
            <p:ph type="subTitle"/>
          </p:nvPr>
        </p:nvSpPr>
        <p:spPr>
          <a:xfrm>
            <a:off x="2352600" y="1828800"/>
            <a:ext cx="4447800" cy="1161720"/>
          </a:xfrm>
          <a:prstGeom prst="rect">
            <a:avLst/>
          </a:prstGeom>
          <a:noFill/>
          <a:ln w="0">
            <a:noFill/>
          </a:ln>
        </p:spPr>
        <p:txBody>
          <a:bodyPr lIns="91440" rIns="91440" tIns="91440" bIns="91440" anchor="t">
            <a:normAutofit/>
          </a:bodyPr>
          <a:p>
            <a:pPr indent="0" algn="ctr">
              <a:lnSpc>
                <a:spcPct val="100000"/>
              </a:lnSpc>
              <a:buNone/>
              <a:tabLst>
                <a:tab algn="l" pos="0"/>
              </a:tabLst>
            </a:pPr>
            <a:r>
              <a:rPr b="1" lang="en" sz="1600" spc="-1" strike="noStrike">
                <a:solidFill>
                  <a:schemeClr val="dk1"/>
                </a:solidFill>
                <a:latin typeface="Inter Light"/>
                <a:ea typeface="Inter Light"/>
              </a:rPr>
              <a:t>Do you have any questions?</a:t>
            </a:r>
            <a:endParaRPr b="0" lang="en-US" sz="1600" spc="-1" strike="noStrike">
              <a:solidFill>
                <a:srgbClr val="ffffff"/>
              </a:solidFill>
              <a:latin typeface="OpenSymbol"/>
            </a:endParaRPr>
          </a:p>
        </p:txBody>
      </p:sp>
      <p:sp>
        <p:nvSpPr>
          <p:cNvPr id="507" name="Google Shape;1018;p71"/>
          <p:cNvSpPr/>
          <p:nvPr/>
        </p:nvSpPr>
        <p:spPr>
          <a:xfrm>
            <a:off x="3371760" y="4029120"/>
            <a:ext cx="2390400" cy="342720"/>
          </a:xfrm>
          <a:prstGeom prst="rect">
            <a:avLst/>
          </a:prstGeom>
          <a:noFill/>
          <a:ln w="0">
            <a:noFill/>
          </a:ln>
        </p:spPr>
        <p:style>
          <a:lnRef idx="0"/>
          <a:fillRef idx="0"/>
          <a:effectRef idx="0"/>
          <a:fontRef idx="minor"/>
        </p:style>
        <p:txBody>
          <a:bodyPr lIns="870823080" rIns="870823080" tIns="171360" bIns="171360" anchor="t">
            <a:normAutofit fontScale="12222"/>
          </a:bodyPr>
          <a:p>
            <a:pPr algn="ctr" defTabSz="914400">
              <a:lnSpc>
                <a:spcPct val="100000"/>
              </a:lnSpc>
              <a:tabLst>
                <a:tab algn="l" pos="0"/>
              </a:tabLst>
            </a:pPr>
            <a:r>
              <a:rPr b="0" lang="en" sz="1000" spc="-1" strike="noStrike">
                <a:solidFill>
                  <a:schemeClr val="dk1"/>
                </a:solidFill>
                <a:latin typeface="Arial"/>
              </a:rPr>
              <a:t>+91 620 421 838</a:t>
            </a:r>
            <a:endParaRPr b="0" lang="en-US" sz="1000" spc="-1" strike="noStrike">
              <a:solidFill>
                <a:srgbClr val="ffffff"/>
              </a:solidFill>
              <a:latin typeface="OpenSymbol"/>
            </a:endParaRPr>
          </a:p>
        </p:txBody>
      </p:sp>
      <p:sp>
        <p:nvSpPr>
          <p:cNvPr id="508" name="Google Shape;1019;p71"/>
          <p:cNvSpPr/>
          <p:nvPr/>
        </p:nvSpPr>
        <p:spPr>
          <a:xfrm>
            <a:off x="3949560" y="3068640"/>
            <a:ext cx="345240" cy="345600"/>
          </a:xfrm>
          <a:custGeom>
            <a:avLst/>
            <a:gdLst>
              <a:gd name="textAreaLeft" fmla="*/ 0 w 345240"/>
              <a:gd name="textAreaRight" fmla="*/ 345600 w 345240"/>
              <a:gd name="textAreaTop" fmla="*/ 0 h 345600"/>
              <a:gd name="textAreaBottom" fmla="*/ 345960 h 345600"/>
            </a:gdLst>
            <a:ahLst/>
            <a:rect l="textAreaLeft" t="textAreaTop" r="textAreaRight" b="textAreaBottom"/>
            <a:pathLst>
              <a:path w="10860" h="10872">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509" name="Google Shape;1020;p71"/>
          <p:cNvGrpSpPr/>
          <p:nvPr/>
        </p:nvGrpSpPr>
        <p:grpSpPr>
          <a:xfrm>
            <a:off x="4399200" y="3069000"/>
            <a:ext cx="345600" cy="345240"/>
            <a:chOff x="4399200" y="3069000"/>
            <a:chExt cx="345600" cy="345240"/>
          </a:xfrm>
        </p:grpSpPr>
        <p:sp>
          <p:nvSpPr>
            <p:cNvPr id="510" name="Google Shape;1021;p71"/>
            <p:cNvSpPr/>
            <p:nvPr/>
          </p:nvSpPr>
          <p:spPr>
            <a:xfrm>
              <a:off x="4399200" y="3069000"/>
              <a:ext cx="345600" cy="345240"/>
            </a:xfrm>
            <a:custGeom>
              <a:avLst/>
              <a:gdLst>
                <a:gd name="textAreaLeft" fmla="*/ 0 w 345600"/>
                <a:gd name="textAreaRight" fmla="*/ 345960 w 345600"/>
                <a:gd name="textAreaTop" fmla="*/ 0 h 345240"/>
                <a:gd name="textAreaBottom" fmla="*/ 345600 h 345240"/>
              </a:gdLst>
              <a:ahLst/>
              <a:rect l="textAreaLeft" t="textAreaTop" r="textAreaRight" b="textAreaBottom"/>
              <a:pathLst>
                <a:path w="10872" h="1086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11" name="Google Shape;1022;p71"/>
            <p:cNvSpPr/>
            <p:nvPr/>
          </p:nvSpPr>
          <p:spPr>
            <a:xfrm>
              <a:off x="4464000" y="3134160"/>
              <a:ext cx="214920" cy="214920"/>
            </a:xfrm>
            <a:custGeom>
              <a:avLst/>
              <a:gdLst>
                <a:gd name="textAreaLeft" fmla="*/ 0 w 214920"/>
                <a:gd name="textAreaRight" fmla="*/ 215280 w 214920"/>
                <a:gd name="textAreaTop" fmla="*/ 0 h 214920"/>
                <a:gd name="textAreaBottom" fmla="*/ 215280 h 214920"/>
              </a:gdLst>
              <a:ahLst/>
              <a:rect l="textAreaLeft" t="textAreaTop" r="textAreaRight" b="textAreaBottom"/>
              <a:pathLst>
                <a:path w="6764" h="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12" name="Google Shape;1023;p71"/>
            <p:cNvSpPr/>
            <p:nvPr/>
          </p:nvSpPr>
          <p:spPr>
            <a:xfrm>
              <a:off x="4514040" y="3185280"/>
              <a:ext cx="114480" cy="112320"/>
            </a:xfrm>
            <a:custGeom>
              <a:avLst/>
              <a:gdLst>
                <a:gd name="textAreaLeft" fmla="*/ 0 w 114480"/>
                <a:gd name="textAreaRight" fmla="*/ 114840 w 114480"/>
                <a:gd name="textAreaTop" fmla="*/ 0 h 112320"/>
                <a:gd name="textAreaBottom" fmla="*/ 112680 h 112320"/>
              </a:gdLst>
              <a:ahLst/>
              <a:rect l="textAreaLeft" t="textAreaTop" r="textAreaRight" b="textAreaBottom"/>
              <a:pathLst>
                <a:path w="3607" h="3542">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dk1"/>
            </a:solidFill>
            <a:ln w="0">
              <a:noFill/>
            </a:ln>
          </p:spPr>
          <p:style>
            <a:lnRef idx="0"/>
            <a:fillRef idx="0"/>
            <a:effectRef idx="0"/>
            <a:fontRef idx="minor"/>
          </p:style>
          <p:txBody>
            <a:bodyPr tIns="56160" bIns="561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13" name="Google Shape;1024;p71"/>
            <p:cNvSpPr/>
            <p:nvPr/>
          </p:nvSpPr>
          <p:spPr>
            <a:xfrm>
              <a:off x="4615200" y="3161520"/>
              <a:ext cx="29160" cy="28800"/>
            </a:xfrm>
            <a:custGeom>
              <a:avLst/>
              <a:gdLst>
                <a:gd name="textAreaLeft" fmla="*/ 0 w 29160"/>
                <a:gd name="textAreaRight" fmla="*/ 29520 w 29160"/>
                <a:gd name="textAreaTop" fmla="*/ 0 h 28800"/>
                <a:gd name="textAreaBottom" fmla="*/ 29160 h 28800"/>
              </a:gdLst>
              <a:ahLst/>
              <a:rect l="textAreaLeft" t="textAreaTop" r="textAreaRight" b="textAreaBottom"/>
              <a:pathLst>
                <a:path w="929" h="918">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dk1"/>
            </a:solidFill>
            <a:ln w="0">
              <a:noFill/>
            </a:ln>
          </p:spPr>
          <p:style>
            <a:lnRef idx="0"/>
            <a:fillRef idx="0"/>
            <a:effectRef idx="0"/>
            <a:fontRef idx="minor"/>
          </p:style>
          <p:txBody>
            <a:bodyPr tIns="14400" bIns="1440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514" name="Google Shape;1025;p71"/>
          <p:cNvGrpSpPr/>
          <p:nvPr/>
        </p:nvGrpSpPr>
        <p:grpSpPr>
          <a:xfrm>
            <a:off x="4848120" y="3069000"/>
            <a:ext cx="345600" cy="345240"/>
            <a:chOff x="4848120" y="3069000"/>
            <a:chExt cx="345600" cy="345240"/>
          </a:xfrm>
        </p:grpSpPr>
        <p:sp>
          <p:nvSpPr>
            <p:cNvPr id="515" name="Google Shape;1026;p71"/>
            <p:cNvSpPr/>
            <p:nvPr/>
          </p:nvSpPr>
          <p:spPr>
            <a:xfrm>
              <a:off x="4848120" y="3069000"/>
              <a:ext cx="345600" cy="345240"/>
            </a:xfrm>
            <a:custGeom>
              <a:avLst/>
              <a:gdLst>
                <a:gd name="textAreaLeft" fmla="*/ 0 w 345600"/>
                <a:gd name="textAreaRight" fmla="*/ 345960 w 345600"/>
                <a:gd name="textAreaTop" fmla="*/ 0 h 345240"/>
                <a:gd name="textAreaBottom" fmla="*/ 345600 h 345240"/>
              </a:gdLst>
              <a:ahLst/>
              <a:rect l="textAreaLeft" t="textAreaTop" r="textAreaRight" b="textAreaBottom"/>
              <a:pathLst>
                <a:path w="10872" h="1086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16" name="Google Shape;1027;p71"/>
            <p:cNvSpPr/>
            <p:nvPr/>
          </p:nvSpPr>
          <p:spPr>
            <a:xfrm>
              <a:off x="4928040" y="3207240"/>
              <a:ext cx="47520" cy="120240"/>
            </a:xfrm>
            <a:custGeom>
              <a:avLst/>
              <a:gdLst>
                <a:gd name="textAreaLeft" fmla="*/ 0 w 47520"/>
                <a:gd name="textAreaRight" fmla="*/ 47880 w 47520"/>
                <a:gd name="textAreaTop" fmla="*/ 0 h 120240"/>
                <a:gd name="textAreaBottom" fmla="*/ 120600 h 120240"/>
              </a:gdLst>
              <a:ahLst/>
              <a:rect l="textAreaLeft" t="textAreaTop" r="textAreaRight" b="textAreaBottom"/>
              <a:pathLst>
                <a:path w="1502" h="3787">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dk1"/>
            </a:solidFill>
            <a:ln w="0">
              <a:noFill/>
            </a:ln>
          </p:spPr>
          <p:style>
            <a:lnRef idx="0"/>
            <a:fillRef idx="0"/>
            <a:effectRef idx="0"/>
            <a:fontRef idx="minor"/>
          </p:style>
          <p:txBody>
            <a:bodyPr tIns="60120" bIns="601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17" name="Google Shape;1028;p71"/>
            <p:cNvSpPr/>
            <p:nvPr/>
          </p:nvSpPr>
          <p:spPr>
            <a:xfrm>
              <a:off x="4920840" y="3141720"/>
              <a:ext cx="54720" cy="54720"/>
            </a:xfrm>
            <a:custGeom>
              <a:avLst/>
              <a:gdLst>
                <a:gd name="textAreaLeft" fmla="*/ 0 w 54720"/>
                <a:gd name="textAreaRight" fmla="*/ 55080 w 54720"/>
                <a:gd name="textAreaTop" fmla="*/ 0 h 54720"/>
                <a:gd name="textAreaBottom" fmla="*/ 55080 h 54720"/>
              </a:gdLst>
              <a:ahLst/>
              <a:rect l="textAreaLeft" t="textAreaTop" r="textAreaRight" b="textAreaBottom"/>
              <a:pathLst>
                <a:path w="1728" h="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dk1"/>
            </a:solidFill>
            <a:ln w="0">
              <a:noFill/>
            </a:ln>
          </p:spPr>
          <p:style>
            <a:lnRef idx="0"/>
            <a:fillRef idx="0"/>
            <a:effectRef idx="0"/>
            <a:fontRef idx="minor"/>
          </p:style>
          <p:txBody>
            <a:bodyPr tIns="27360" bIns="273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18" name="Google Shape;1029;p71"/>
            <p:cNvSpPr/>
            <p:nvPr/>
          </p:nvSpPr>
          <p:spPr>
            <a:xfrm>
              <a:off x="5000760" y="3207240"/>
              <a:ext cx="127800" cy="120240"/>
            </a:xfrm>
            <a:custGeom>
              <a:avLst/>
              <a:gdLst>
                <a:gd name="textAreaLeft" fmla="*/ 0 w 127800"/>
                <a:gd name="textAreaRight" fmla="*/ 128160 w 127800"/>
                <a:gd name="textAreaTop" fmla="*/ 0 h 120240"/>
                <a:gd name="textAreaBottom" fmla="*/ 120600 h 120240"/>
              </a:gdLst>
              <a:ahLst/>
              <a:rect l="textAreaLeft" t="textAreaTop" r="textAreaRight" b="textAreaBottom"/>
              <a:pathLst>
                <a:path w="4026" h="3787">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dk1"/>
            </a:solidFill>
            <a:ln w="0">
              <a:noFill/>
            </a:ln>
          </p:spPr>
          <p:style>
            <a:lnRef idx="0"/>
            <a:fillRef idx="0"/>
            <a:effectRef idx="0"/>
            <a:fontRef idx="minor"/>
          </p:style>
          <p:txBody>
            <a:bodyPr tIns="60120" bIns="60120" anchor="ctr">
              <a:noAutofit/>
            </a:bodyPr>
            <a:p>
              <a:pPr defTabSz="914400">
                <a:lnSpc>
                  <a:spcPct val="100000"/>
                </a:lnSpc>
                <a:tabLst>
                  <a:tab algn="l" pos="0"/>
                </a:tabLst>
              </a:pPr>
              <a:endParaRPr b="0" lang="en-US" sz="1800" spc="-1" strike="noStrike">
                <a:solidFill>
                  <a:srgbClr val="000000"/>
                </a:solidFill>
                <a:latin typeface="OpenSymbol"/>
              </a:endParaRPr>
            </a:p>
          </p:txBody>
        </p:sp>
      </p:gr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2" name="Google Shape;724;p52"/>
          <p:cNvSpPr/>
          <p:nvPr/>
        </p:nvSpPr>
        <p:spPr>
          <a:xfrm>
            <a:off x="1232640" y="533880"/>
            <a:ext cx="2909520" cy="4075560"/>
          </a:xfrm>
          <a:prstGeom prst="parallelogram">
            <a:avLst>
              <a:gd name="adj" fmla="val 25000"/>
            </a:avLst>
          </a:pr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OpenSymbol"/>
            </a:endParaRPr>
          </a:p>
        </p:txBody>
      </p:sp>
      <p:sp>
        <p:nvSpPr>
          <p:cNvPr id="483" name="PlaceHolder 1"/>
          <p:cNvSpPr>
            <a:spLocks noGrp="1"/>
          </p:cNvSpPr>
          <p:nvPr>
            <p:ph type="title"/>
          </p:nvPr>
        </p:nvSpPr>
        <p:spPr>
          <a:xfrm>
            <a:off x="4390920" y="1380960"/>
            <a:ext cx="3524040" cy="1657080"/>
          </a:xfrm>
          <a:prstGeom prst="rect">
            <a:avLst/>
          </a:prstGeom>
          <a:noFill/>
          <a:ln w="0">
            <a:noFill/>
          </a:ln>
        </p:spPr>
        <p:txBody>
          <a:bodyPr lIns="91440" rIns="91440" tIns="91440" bIns="91440" anchor="b">
            <a:normAutofit/>
          </a:bodyPr>
          <a:p>
            <a:pPr indent="0" algn="ctr">
              <a:lnSpc>
                <a:spcPct val="100000"/>
              </a:lnSpc>
              <a:buNone/>
              <a:tabLst>
                <a:tab algn="l" pos="0"/>
              </a:tabLst>
            </a:pPr>
            <a:r>
              <a:rPr b="1" lang="en" sz="3000" spc="-1" strike="noStrike">
                <a:solidFill>
                  <a:schemeClr val="dk1"/>
                </a:solidFill>
                <a:latin typeface="Inter"/>
                <a:ea typeface="Inter"/>
              </a:rPr>
              <a:t>Introduction</a:t>
            </a:r>
            <a:endParaRPr b="0" lang="fr-FR" sz="3000" spc="-1" strike="noStrike">
              <a:solidFill>
                <a:schemeClr val="dk1"/>
              </a:solidFill>
              <a:latin typeface="Arial"/>
            </a:endParaRPr>
          </a:p>
        </p:txBody>
      </p:sp>
      <p:sp>
        <p:nvSpPr>
          <p:cNvPr id="484" name="PlaceHolder 2"/>
          <p:cNvSpPr>
            <a:spLocks noGrp="1"/>
          </p:cNvSpPr>
          <p:nvPr>
            <p:ph type="subTitle"/>
          </p:nvPr>
        </p:nvSpPr>
        <p:spPr>
          <a:xfrm>
            <a:off x="4390920" y="3038400"/>
            <a:ext cx="3524040" cy="723600"/>
          </a:xfrm>
          <a:prstGeom prst="rect">
            <a:avLst/>
          </a:prstGeom>
          <a:noFill/>
          <a:ln w="0">
            <a:noFill/>
          </a:ln>
        </p:spPr>
        <p:txBody>
          <a:bodyPr lIns="91440" rIns="91440" tIns="91440" bIns="91440" anchor="t">
            <a:normAutofit/>
          </a:bodyPr>
          <a:p>
            <a:pPr indent="0" algn="ctr">
              <a:lnSpc>
                <a:spcPct val="100000"/>
              </a:lnSpc>
              <a:buNone/>
              <a:tabLst>
                <a:tab algn="l" pos="0"/>
              </a:tabLst>
            </a:pPr>
            <a:r>
              <a:rPr b="0" lang="en" sz="1200" spc="-1" strike="noStrike">
                <a:solidFill>
                  <a:schemeClr val="dk1"/>
                </a:solidFill>
                <a:latin typeface="Inter Light"/>
                <a:ea typeface="Inter Light"/>
              </a:rPr>
              <a:t>This presentation explores the various elements that impact the pricing of second-hand cars and the techniques employed for accurate price prediction.</a:t>
            </a:r>
            <a:endParaRPr b="0" lang="en-US" sz="1200" spc="-1" strike="noStrike">
              <a:solidFill>
                <a:srgbClr val="ffffff"/>
              </a:solidFill>
              <a:latin typeface="OpenSymbo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5" name="PlaceHolder 1"/>
          <p:cNvSpPr>
            <a:spLocks noGrp="1"/>
          </p:cNvSpPr>
          <p:nvPr>
            <p:ph type="title"/>
          </p:nvPr>
        </p:nvSpPr>
        <p:spPr>
          <a:xfrm>
            <a:off x="2647800" y="2028960"/>
            <a:ext cx="5133600" cy="1314000"/>
          </a:xfrm>
          <a:prstGeom prst="rect">
            <a:avLst/>
          </a:prstGeom>
          <a:noFill/>
          <a:ln w="0">
            <a:noFill/>
          </a:ln>
        </p:spPr>
        <p:txBody>
          <a:bodyPr lIns="91440" rIns="91440" tIns="91440" bIns="91440" anchor="ctr">
            <a:normAutofit/>
          </a:bodyPr>
          <a:p>
            <a:pPr indent="0" algn="ctr">
              <a:lnSpc>
                <a:spcPct val="100000"/>
              </a:lnSpc>
              <a:buNone/>
              <a:tabLst>
                <a:tab algn="l" pos="0"/>
              </a:tabLst>
            </a:pPr>
            <a:r>
              <a:rPr b="1" lang="en" sz="3800" spc="-1" strike="noStrike">
                <a:solidFill>
                  <a:schemeClr val="dk1"/>
                </a:solidFill>
                <a:latin typeface="Inter"/>
                <a:ea typeface="Inter"/>
              </a:rPr>
              <a:t>Factors Affecting Price</a:t>
            </a:r>
            <a:endParaRPr b="0" lang="fr-FR" sz="3800" spc="-1" strike="noStrike">
              <a:solidFill>
                <a:schemeClr val="dk1"/>
              </a:solidFill>
              <a:latin typeface="Arial"/>
            </a:endParaRPr>
          </a:p>
        </p:txBody>
      </p:sp>
      <p:sp>
        <p:nvSpPr>
          <p:cNvPr id="486" name="PlaceHolder 2"/>
          <p:cNvSpPr>
            <a:spLocks noGrp="1"/>
          </p:cNvSpPr>
          <p:nvPr>
            <p:ph type="title"/>
          </p:nvPr>
        </p:nvSpPr>
        <p:spPr>
          <a:xfrm>
            <a:off x="1371600" y="2143080"/>
            <a:ext cx="1275840" cy="1085400"/>
          </a:xfrm>
          <a:prstGeom prst="rect">
            <a:avLst/>
          </a:prstGeom>
          <a:noFill/>
          <a:ln w="0">
            <a:noFill/>
          </a:ln>
        </p:spPr>
        <p:txBody>
          <a:bodyPr lIns="91440" rIns="91440" tIns="91440" bIns="91440" anchor="b">
            <a:normAutofit/>
          </a:bodyPr>
          <a:p>
            <a:pPr indent="0" algn="ctr">
              <a:lnSpc>
                <a:spcPct val="100000"/>
              </a:lnSpc>
              <a:buNone/>
              <a:tabLst>
                <a:tab algn="l" pos="0"/>
              </a:tabLst>
            </a:pPr>
            <a:r>
              <a:rPr b="1" lang="en" sz="6000" spc="-1" strike="noStrike">
                <a:solidFill>
                  <a:schemeClr val="accent1"/>
                </a:solidFill>
                <a:latin typeface="Inter"/>
                <a:ea typeface="Inter"/>
              </a:rPr>
              <a:t>01</a:t>
            </a:r>
            <a:endParaRPr b="0" lang="fr-FR" sz="60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7" name="Google Shape;724;p52"/>
          <p:cNvSpPr/>
          <p:nvPr/>
        </p:nvSpPr>
        <p:spPr>
          <a:xfrm>
            <a:off x="1232640" y="533880"/>
            <a:ext cx="2909520" cy="4075560"/>
          </a:xfrm>
          <a:prstGeom prst="parallelogram">
            <a:avLst>
              <a:gd name="adj" fmla="val 25000"/>
            </a:avLst>
          </a:pr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OpenSymbol"/>
            </a:endParaRPr>
          </a:p>
        </p:txBody>
      </p:sp>
      <p:sp>
        <p:nvSpPr>
          <p:cNvPr id="488" name="PlaceHolder 1"/>
          <p:cNvSpPr>
            <a:spLocks noGrp="1"/>
          </p:cNvSpPr>
          <p:nvPr>
            <p:ph type="title"/>
          </p:nvPr>
        </p:nvSpPr>
        <p:spPr>
          <a:xfrm>
            <a:off x="4390920" y="1380960"/>
            <a:ext cx="3524040" cy="1657080"/>
          </a:xfrm>
          <a:prstGeom prst="rect">
            <a:avLst/>
          </a:prstGeom>
          <a:noFill/>
          <a:ln w="0">
            <a:noFill/>
          </a:ln>
        </p:spPr>
        <p:txBody>
          <a:bodyPr lIns="91440" rIns="91440" tIns="91440" bIns="91440" anchor="b">
            <a:normAutofit/>
          </a:bodyPr>
          <a:p>
            <a:pPr indent="0" algn="ctr">
              <a:lnSpc>
                <a:spcPct val="100000"/>
              </a:lnSpc>
              <a:buNone/>
              <a:tabLst>
                <a:tab algn="l" pos="0"/>
              </a:tabLst>
            </a:pPr>
            <a:r>
              <a:rPr b="1" lang="en" sz="3000" spc="-1" strike="noStrike">
                <a:solidFill>
                  <a:schemeClr val="dk1"/>
                </a:solidFill>
                <a:latin typeface="Inter"/>
                <a:ea typeface="Inter"/>
              </a:rPr>
              <a:t>Mileage Impact</a:t>
            </a:r>
            <a:endParaRPr b="0" lang="fr-FR" sz="3000" spc="-1" strike="noStrike">
              <a:solidFill>
                <a:schemeClr val="dk1"/>
              </a:solidFill>
              <a:latin typeface="Arial"/>
            </a:endParaRPr>
          </a:p>
        </p:txBody>
      </p:sp>
      <p:sp>
        <p:nvSpPr>
          <p:cNvPr id="489" name="PlaceHolder 2"/>
          <p:cNvSpPr>
            <a:spLocks noGrp="1"/>
          </p:cNvSpPr>
          <p:nvPr>
            <p:ph type="subTitle"/>
          </p:nvPr>
        </p:nvSpPr>
        <p:spPr>
          <a:xfrm>
            <a:off x="4390920" y="3038400"/>
            <a:ext cx="3524040" cy="723600"/>
          </a:xfrm>
          <a:prstGeom prst="rect">
            <a:avLst/>
          </a:prstGeom>
          <a:noFill/>
          <a:ln w="0">
            <a:noFill/>
          </a:ln>
        </p:spPr>
        <p:txBody>
          <a:bodyPr lIns="91440" rIns="91440" tIns="91440" bIns="91440" anchor="t">
            <a:normAutofit fontScale="74225" lnSpcReduction="20000"/>
          </a:bodyPr>
          <a:p>
            <a:pPr indent="0" algn="ctr">
              <a:lnSpc>
                <a:spcPct val="100000"/>
              </a:lnSpc>
              <a:buNone/>
              <a:tabLst>
                <a:tab algn="l" pos="0"/>
              </a:tabLst>
            </a:pPr>
            <a:r>
              <a:rPr b="0" lang="en" sz="1200" spc="-1" strike="noStrike">
                <a:solidFill>
                  <a:schemeClr val="dk1"/>
                </a:solidFill>
                <a:latin typeface="Inter Light"/>
                <a:ea typeface="Inter Light"/>
              </a:rPr>
              <a:t>Mileage is a critical factor affecting the price of second-hand cars. Higher mileage typically corresponds to greater wear and tear, which can reduce a vehicle's market value. As mileage increases, potential buyers may perceive the car as less reliable, resulting in lower demand and, consequently, lower prices.</a:t>
            </a:r>
            <a:endParaRPr b="0" lang="en-US" sz="1200" spc="-1" strike="noStrike">
              <a:solidFill>
                <a:srgbClr val="ffffff"/>
              </a:solidFill>
              <a:latin typeface="OpenSymbo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0" name="PlaceHolder 1"/>
          <p:cNvSpPr>
            <a:spLocks noGrp="1"/>
          </p:cNvSpPr>
          <p:nvPr>
            <p:ph type="title"/>
          </p:nvPr>
        </p:nvSpPr>
        <p:spPr>
          <a:xfrm>
            <a:off x="695160" y="1790640"/>
            <a:ext cx="7752960" cy="961560"/>
          </a:xfrm>
          <a:prstGeom prst="rect">
            <a:avLst/>
          </a:prstGeom>
          <a:noFill/>
          <a:ln w="0">
            <a:noFill/>
          </a:ln>
        </p:spPr>
        <p:txBody>
          <a:bodyPr lIns="91440" rIns="91440" tIns="91440" bIns="91440" anchor="b">
            <a:normAutofit/>
          </a:bodyPr>
          <a:p>
            <a:pPr indent="0" algn="ctr">
              <a:lnSpc>
                <a:spcPct val="100000"/>
              </a:lnSpc>
              <a:buNone/>
              <a:tabLst>
                <a:tab algn="l" pos="0"/>
              </a:tabLst>
            </a:pPr>
            <a:r>
              <a:rPr b="1" lang="en" sz="5000" spc="-1" strike="noStrike">
                <a:solidFill>
                  <a:schemeClr val="dk1"/>
                </a:solidFill>
                <a:latin typeface="Inter"/>
                <a:ea typeface="Inter"/>
              </a:rPr>
              <a:t>Age of the Car</a:t>
            </a:r>
            <a:endParaRPr b="0" lang="fr-FR" sz="5000" spc="-1" strike="noStrike">
              <a:solidFill>
                <a:schemeClr val="dk1"/>
              </a:solidFill>
              <a:latin typeface="Arial"/>
            </a:endParaRPr>
          </a:p>
        </p:txBody>
      </p:sp>
      <p:sp>
        <p:nvSpPr>
          <p:cNvPr id="491" name="PlaceHolder 2"/>
          <p:cNvSpPr>
            <a:spLocks noGrp="1"/>
          </p:cNvSpPr>
          <p:nvPr>
            <p:ph type="subTitle"/>
          </p:nvPr>
        </p:nvSpPr>
        <p:spPr>
          <a:xfrm>
            <a:off x="1609560" y="2752560"/>
            <a:ext cx="5924160" cy="1028520"/>
          </a:xfrm>
          <a:prstGeom prst="rect">
            <a:avLst/>
          </a:prstGeom>
          <a:noFill/>
          <a:ln w="0">
            <a:noFill/>
          </a:ln>
        </p:spPr>
        <p:txBody>
          <a:bodyPr lIns="91440" rIns="91440" tIns="91440" bIns="91440" anchor="t">
            <a:normAutofit fontScale="93550" lnSpcReduction="20000"/>
          </a:bodyPr>
          <a:p>
            <a:pPr indent="0" algn="ctr">
              <a:lnSpc>
                <a:spcPct val="100000"/>
              </a:lnSpc>
              <a:buNone/>
              <a:tabLst>
                <a:tab algn="l" pos="0"/>
              </a:tabLst>
            </a:pPr>
            <a:r>
              <a:rPr b="0" lang="en" sz="1400" spc="-1" strike="noStrike">
                <a:solidFill>
                  <a:schemeClr val="dk1"/>
                </a:solidFill>
                <a:latin typeface="Inter Light"/>
                <a:ea typeface="Inter Light"/>
              </a:rPr>
              <a:t>The age of a car significantly influences its price. Generally, cars depreciate in value over time, with the most significant drop occurring within the first few years. Older models may have outdated technology or lack modern safety features, making them less desirable to buyers. However, classic cars may retain or even appreciate in value depending on their condition and rarity.</a:t>
            </a:r>
            <a:endParaRPr b="0" lang="en-US" sz="1400" spc="-1" strike="noStrike">
              <a:solidFill>
                <a:srgbClr val="ffffff"/>
              </a:solidFill>
              <a:latin typeface="OpenSymbo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2" name="PlaceHolder 1"/>
          <p:cNvSpPr>
            <a:spLocks noGrp="1"/>
          </p:cNvSpPr>
          <p:nvPr>
            <p:ph type="title"/>
          </p:nvPr>
        </p:nvSpPr>
        <p:spPr>
          <a:xfrm>
            <a:off x="695160" y="1790640"/>
            <a:ext cx="7752960" cy="961560"/>
          </a:xfrm>
          <a:prstGeom prst="rect">
            <a:avLst/>
          </a:prstGeom>
          <a:noFill/>
          <a:ln w="0">
            <a:noFill/>
          </a:ln>
        </p:spPr>
        <p:txBody>
          <a:bodyPr lIns="91440" rIns="91440" tIns="91440" bIns="91440" anchor="b">
            <a:normAutofit/>
          </a:bodyPr>
          <a:p>
            <a:pPr indent="0" algn="ctr">
              <a:lnSpc>
                <a:spcPct val="100000"/>
              </a:lnSpc>
              <a:buNone/>
              <a:tabLst>
                <a:tab algn="l" pos="0"/>
              </a:tabLst>
            </a:pPr>
            <a:r>
              <a:rPr b="1" lang="en" sz="5000" spc="-1" strike="noStrike">
                <a:solidFill>
                  <a:schemeClr val="dk1"/>
                </a:solidFill>
                <a:latin typeface="Inter"/>
                <a:ea typeface="Inter"/>
              </a:rPr>
              <a:t>Brand Reputation</a:t>
            </a:r>
            <a:endParaRPr b="0" lang="fr-FR" sz="5000" spc="-1" strike="noStrike">
              <a:solidFill>
                <a:schemeClr val="dk1"/>
              </a:solidFill>
              <a:latin typeface="Arial"/>
            </a:endParaRPr>
          </a:p>
        </p:txBody>
      </p:sp>
      <p:sp>
        <p:nvSpPr>
          <p:cNvPr id="493" name="PlaceHolder 2"/>
          <p:cNvSpPr>
            <a:spLocks noGrp="1"/>
          </p:cNvSpPr>
          <p:nvPr>
            <p:ph type="subTitle"/>
          </p:nvPr>
        </p:nvSpPr>
        <p:spPr>
          <a:xfrm>
            <a:off x="1609560" y="2752560"/>
            <a:ext cx="5924160" cy="1028520"/>
          </a:xfrm>
          <a:prstGeom prst="rect">
            <a:avLst/>
          </a:prstGeom>
          <a:noFill/>
          <a:ln w="0">
            <a:noFill/>
          </a:ln>
        </p:spPr>
        <p:txBody>
          <a:bodyPr lIns="91440" rIns="91440" tIns="91440" bIns="91440" anchor="t">
            <a:normAutofit fontScale="80696"/>
          </a:bodyPr>
          <a:p>
            <a:pPr indent="0" algn="ctr">
              <a:lnSpc>
                <a:spcPct val="100000"/>
              </a:lnSpc>
              <a:buNone/>
              <a:tabLst>
                <a:tab algn="l" pos="0"/>
              </a:tabLst>
            </a:pPr>
            <a:r>
              <a:rPr b="0" lang="en" sz="1400" spc="-1" strike="noStrike">
                <a:solidFill>
                  <a:schemeClr val="dk1"/>
                </a:solidFill>
                <a:latin typeface="Inter Light"/>
                <a:ea typeface="Inter Light"/>
              </a:rPr>
              <a:t>The reputation of a car brand greatly impacts its resale value. Well-known brands with a history of reliability and quality often retain higher prices. Brands that are viewed as luxury or premium tend to have more robust resale values compared to lesser-known brands. Additionally, consumer perceptions of customer service, warranty support, and overall satisfaction can play a significant role in how much buyers are willing to pay.</a:t>
            </a:r>
            <a:endParaRPr b="0" lang="en-US" sz="1400" spc="-1" strike="noStrike">
              <a:solidFill>
                <a:srgbClr val="ffffff"/>
              </a:solidFill>
              <a:latin typeface="OpenSymbo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4" name="PlaceHolder 1"/>
          <p:cNvSpPr>
            <a:spLocks noGrp="1"/>
          </p:cNvSpPr>
          <p:nvPr>
            <p:ph type="title"/>
          </p:nvPr>
        </p:nvSpPr>
        <p:spPr>
          <a:xfrm>
            <a:off x="1552680" y="2467080"/>
            <a:ext cx="6038640" cy="1314000"/>
          </a:xfrm>
          <a:prstGeom prst="rect">
            <a:avLst/>
          </a:prstGeom>
          <a:noFill/>
          <a:ln w="0">
            <a:noFill/>
          </a:ln>
        </p:spPr>
        <p:txBody>
          <a:bodyPr lIns="91440" rIns="91440" tIns="91440" bIns="91440" anchor="ctr">
            <a:normAutofit/>
          </a:bodyPr>
          <a:p>
            <a:pPr indent="0" algn="ctr">
              <a:lnSpc>
                <a:spcPct val="100000"/>
              </a:lnSpc>
              <a:buNone/>
              <a:tabLst>
                <a:tab algn="l" pos="0"/>
              </a:tabLst>
            </a:pPr>
            <a:r>
              <a:rPr b="1" lang="en" sz="3800" spc="-1" strike="noStrike">
                <a:solidFill>
                  <a:schemeClr val="dk1"/>
                </a:solidFill>
                <a:latin typeface="Inter"/>
                <a:ea typeface="Inter"/>
              </a:rPr>
              <a:t>Prediction Methods</a:t>
            </a:r>
            <a:endParaRPr b="0" lang="fr-FR" sz="3800" spc="-1" strike="noStrike">
              <a:solidFill>
                <a:schemeClr val="dk1"/>
              </a:solidFill>
              <a:latin typeface="Arial"/>
            </a:endParaRPr>
          </a:p>
        </p:txBody>
      </p:sp>
      <p:sp>
        <p:nvSpPr>
          <p:cNvPr id="495" name="PlaceHolder 2"/>
          <p:cNvSpPr>
            <a:spLocks noGrp="1"/>
          </p:cNvSpPr>
          <p:nvPr>
            <p:ph type="title"/>
          </p:nvPr>
        </p:nvSpPr>
        <p:spPr>
          <a:xfrm>
            <a:off x="3933720" y="1371600"/>
            <a:ext cx="1275840" cy="1142640"/>
          </a:xfrm>
          <a:prstGeom prst="rect">
            <a:avLst/>
          </a:prstGeom>
          <a:noFill/>
          <a:ln w="0">
            <a:noFill/>
          </a:ln>
        </p:spPr>
        <p:txBody>
          <a:bodyPr lIns="91440" rIns="91440" tIns="91440" bIns="91440" anchor="b">
            <a:normAutofit/>
          </a:bodyPr>
          <a:p>
            <a:pPr indent="0" algn="ctr">
              <a:lnSpc>
                <a:spcPct val="100000"/>
              </a:lnSpc>
              <a:buNone/>
              <a:tabLst>
                <a:tab algn="l" pos="0"/>
              </a:tabLst>
            </a:pPr>
            <a:r>
              <a:rPr b="1" lang="en" sz="6000" spc="-1" strike="noStrike">
                <a:solidFill>
                  <a:schemeClr val="accent1"/>
                </a:solidFill>
                <a:latin typeface="Inter"/>
                <a:ea typeface="Inter"/>
              </a:rPr>
              <a:t>02</a:t>
            </a:r>
            <a:endParaRPr b="0" lang="fr-FR" sz="60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6" name="PlaceHolder 1"/>
          <p:cNvSpPr>
            <a:spLocks noGrp="1"/>
          </p:cNvSpPr>
          <p:nvPr>
            <p:ph type="title"/>
          </p:nvPr>
        </p:nvSpPr>
        <p:spPr>
          <a:xfrm>
            <a:off x="695160" y="1790640"/>
            <a:ext cx="7752960" cy="961560"/>
          </a:xfrm>
          <a:prstGeom prst="rect">
            <a:avLst/>
          </a:prstGeom>
          <a:noFill/>
          <a:ln w="0">
            <a:noFill/>
          </a:ln>
        </p:spPr>
        <p:txBody>
          <a:bodyPr lIns="91440" rIns="91440" tIns="91440" bIns="91440" anchor="b">
            <a:normAutofit/>
          </a:bodyPr>
          <a:p>
            <a:pPr indent="0" algn="ctr">
              <a:lnSpc>
                <a:spcPct val="100000"/>
              </a:lnSpc>
              <a:buNone/>
              <a:tabLst>
                <a:tab algn="l" pos="0"/>
              </a:tabLst>
            </a:pPr>
            <a:r>
              <a:rPr b="1" lang="en" sz="5000" spc="-1" strike="noStrike">
                <a:solidFill>
                  <a:schemeClr val="dk1"/>
                </a:solidFill>
                <a:latin typeface="Inter"/>
                <a:ea typeface="Inter"/>
              </a:rPr>
              <a:t>Linear Regression</a:t>
            </a:r>
            <a:endParaRPr b="0" lang="fr-FR" sz="5000" spc="-1" strike="noStrike">
              <a:solidFill>
                <a:schemeClr val="dk1"/>
              </a:solidFill>
              <a:latin typeface="Arial"/>
            </a:endParaRPr>
          </a:p>
        </p:txBody>
      </p:sp>
      <p:sp>
        <p:nvSpPr>
          <p:cNvPr id="497" name="PlaceHolder 2"/>
          <p:cNvSpPr>
            <a:spLocks noGrp="1"/>
          </p:cNvSpPr>
          <p:nvPr>
            <p:ph type="subTitle"/>
          </p:nvPr>
        </p:nvSpPr>
        <p:spPr>
          <a:xfrm>
            <a:off x="1609560" y="2752560"/>
            <a:ext cx="5924160" cy="1028520"/>
          </a:xfrm>
          <a:prstGeom prst="rect">
            <a:avLst/>
          </a:prstGeom>
          <a:noFill/>
          <a:ln w="0">
            <a:noFill/>
          </a:ln>
        </p:spPr>
        <p:txBody>
          <a:bodyPr lIns="91440" rIns="91440" tIns="91440" bIns="91440" anchor="t">
            <a:normAutofit fontScale="87123" lnSpcReduction="10000"/>
          </a:bodyPr>
          <a:p>
            <a:pPr indent="0" algn="ctr">
              <a:lnSpc>
                <a:spcPct val="100000"/>
              </a:lnSpc>
              <a:buNone/>
              <a:tabLst>
                <a:tab algn="l" pos="0"/>
              </a:tabLst>
            </a:pPr>
            <a:r>
              <a:rPr b="0" lang="en" sz="1400" spc="-1" strike="noStrike">
                <a:solidFill>
                  <a:schemeClr val="dk1"/>
                </a:solidFill>
                <a:latin typeface="Inter Light"/>
                <a:ea typeface="Inter Light"/>
              </a:rPr>
              <a:t>Linear regression is a statistical method used to model the relationship between a dependent variable and one or more independent variables. In the context of car price prediction, linear regression can analyze how factors such as mileage, age, and brand influence price. By fitting a linear equation to the observed data, analysts can gain insights and make forecasts about future car prices based on historical trends.</a:t>
            </a:r>
            <a:endParaRPr b="0" lang="en-US" sz="1400" spc="-1" strike="noStrike">
              <a:solidFill>
                <a:srgbClr val="ffffff"/>
              </a:solidFill>
              <a:latin typeface="OpenSymbo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8" name="PlaceHolder 1"/>
          <p:cNvSpPr>
            <a:spLocks noGrp="1"/>
          </p:cNvSpPr>
          <p:nvPr>
            <p:ph type="title"/>
          </p:nvPr>
        </p:nvSpPr>
        <p:spPr>
          <a:xfrm>
            <a:off x="695160" y="1790640"/>
            <a:ext cx="7752960" cy="961560"/>
          </a:xfrm>
          <a:prstGeom prst="rect">
            <a:avLst/>
          </a:prstGeom>
          <a:noFill/>
          <a:ln w="0">
            <a:noFill/>
          </a:ln>
        </p:spPr>
        <p:txBody>
          <a:bodyPr lIns="91440" rIns="91440" tIns="91440" bIns="91440" anchor="b">
            <a:normAutofit/>
          </a:bodyPr>
          <a:p>
            <a:pPr indent="0" algn="ctr">
              <a:lnSpc>
                <a:spcPct val="100000"/>
              </a:lnSpc>
              <a:buNone/>
              <a:tabLst>
                <a:tab algn="l" pos="0"/>
              </a:tabLst>
            </a:pPr>
            <a:r>
              <a:rPr b="1" lang="en" sz="5000" spc="-1" strike="noStrike">
                <a:solidFill>
                  <a:schemeClr val="dk1"/>
                </a:solidFill>
                <a:latin typeface="Inter"/>
                <a:ea typeface="Inter"/>
              </a:rPr>
              <a:t>Machine Learning Techniques</a:t>
            </a:r>
            <a:endParaRPr b="0" lang="fr-FR" sz="5000" spc="-1" strike="noStrike">
              <a:solidFill>
                <a:schemeClr val="dk1"/>
              </a:solidFill>
              <a:latin typeface="Arial"/>
            </a:endParaRPr>
          </a:p>
        </p:txBody>
      </p:sp>
      <p:sp>
        <p:nvSpPr>
          <p:cNvPr id="499" name="PlaceHolder 2"/>
          <p:cNvSpPr>
            <a:spLocks noGrp="1"/>
          </p:cNvSpPr>
          <p:nvPr>
            <p:ph type="subTitle"/>
          </p:nvPr>
        </p:nvSpPr>
        <p:spPr>
          <a:xfrm>
            <a:off x="1609560" y="2752560"/>
            <a:ext cx="5924160" cy="1028520"/>
          </a:xfrm>
          <a:prstGeom prst="rect">
            <a:avLst/>
          </a:prstGeom>
          <a:noFill/>
          <a:ln w="0">
            <a:noFill/>
          </a:ln>
        </p:spPr>
        <p:txBody>
          <a:bodyPr lIns="91440" rIns="91440" tIns="91440" bIns="91440" anchor="t">
            <a:normAutofit fontScale="80696"/>
          </a:bodyPr>
          <a:p>
            <a:pPr indent="0" algn="ctr">
              <a:lnSpc>
                <a:spcPct val="100000"/>
              </a:lnSpc>
              <a:buNone/>
              <a:tabLst>
                <a:tab algn="l" pos="0"/>
              </a:tabLst>
            </a:pPr>
            <a:r>
              <a:rPr b="0" lang="en" sz="1400" spc="-1" strike="noStrike">
                <a:solidFill>
                  <a:schemeClr val="dk1"/>
                </a:solidFill>
                <a:latin typeface="Inter Light"/>
                <a:ea typeface="Inter Light"/>
              </a:rPr>
              <a:t>Machine learning techniques employ algorithms that allow computers to learn from and make predictions based on data. In second-hand car price prediction, methods such as decision trees, random forests, and neural networks can be utilized. These techniques can analyze vast datasets to identify complex patterns and relationships among various factors, providing more accurate price predictions than traditional methods.</a:t>
            </a:r>
            <a:endParaRPr b="0" lang="en-US" sz="1400" spc="-1" strike="noStrike">
              <a:solidFill>
                <a:srgbClr val="ffffff"/>
              </a:solidFill>
              <a:latin typeface="OpenSymbo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Healthcare Entrepreneurship by Slidesgo">
  <a:themeElements>
    <a:clrScheme name="Simple Light">
      <a:dk1>
        <a:srgbClr val="ffffff"/>
      </a:dk1>
      <a:lt1>
        <a:srgbClr val="18356d"/>
      </a:lt1>
      <a:dk2>
        <a:srgbClr val="73b7dc"/>
      </a:dk2>
      <a:lt2>
        <a:srgbClr val="2d40ac"/>
      </a:lt2>
      <a:accent1>
        <a:srgbClr val="b1d7ec"/>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Healthcare Entrepreneurship by Slidesgo">
  <a:themeElements>
    <a:clrScheme name="Simple Light">
      <a:dk1>
        <a:srgbClr val="ffffff"/>
      </a:dk1>
      <a:lt1>
        <a:srgbClr val="18356d"/>
      </a:lt1>
      <a:dk2>
        <a:srgbClr val="73b7dc"/>
      </a:dk2>
      <a:lt2>
        <a:srgbClr val="2d40ac"/>
      </a:lt2>
      <a:accent1>
        <a:srgbClr val="b1d7ec"/>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Healthcare Entrepreneurship by Slidesgo">
  <a:themeElements>
    <a:clrScheme name="Simple Light">
      <a:dk1>
        <a:srgbClr val="ffffff"/>
      </a:dk1>
      <a:lt1>
        <a:srgbClr val="18356d"/>
      </a:lt1>
      <a:dk2>
        <a:srgbClr val="73b7dc"/>
      </a:dk2>
      <a:lt2>
        <a:srgbClr val="2d40ac"/>
      </a:lt2>
      <a:accent1>
        <a:srgbClr val="b1d7ec"/>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Healthcare Entrepreneurship by Slidesgo">
  <a:themeElements>
    <a:clrScheme name="Simple Light">
      <a:dk1>
        <a:srgbClr val="ffffff"/>
      </a:dk1>
      <a:lt1>
        <a:srgbClr val="18356d"/>
      </a:lt1>
      <a:dk2>
        <a:srgbClr val="73b7dc"/>
      </a:dk2>
      <a:lt2>
        <a:srgbClr val="2d40ac"/>
      </a:lt2>
      <a:accent1>
        <a:srgbClr val="b1d7ec"/>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Healthcare Entrepreneurship by Slidesgo">
  <a:themeElements>
    <a:clrScheme name="Simple Light">
      <a:dk1>
        <a:srgbClr val="ffffff"/>
      </a:dk1>
      <a:lt1>
        <a:srgbClr val="18356d"/>
      </a:lt1>
      <a:dk2>
        <a:srgbClr val="73b7dc"/>
      </a:dk2>
      <a:lt2>
        <a:srgbClr val="2d40ac"/>
      </a:lt2>
      <a:accent1>
        <a:srgbClr val="b1d7ec"/>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Healthcare Entrepreneurship by Slidesgo">
  <a:themeElements>
    <a:clrScheme name="Simple Light">
      <a:dk1>
        <a:srgbClr val="ffffff"/>
      </a:dk1>
      <a:lt1>
        <a:srgbClr val="18356d"/>
      </a:lt1>
      <a:dk2>
        <a:srgbClr val="73b7dc"/>
      </a:dk2>
      <a:lt2>
        <a:srgbClr val="2d40ac"/>
      </a:lt2>
      <a:accent1>
        <a:srgbClr val="b1d7ec"/>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Healthcare Entrepreneurship by Slidesgo">
  <a:themeElements>
    <a:clrScheme name="Simple Light">
      <a:dk1>
        <a:srgbClr val="ffffff"/>
      </a:dk1>
      <a:lt1>
        <a:srgbClr val="18356d"/>
      </a:lt1>
      <a:dk2>
        <a:srgbClr val="73b7dc"/>
      </a:dk2>
      <a:lt2>
        <a:srgbClr val="2d40ac"/>
      </a:lt2>
      <a:accent1>
        <a:srgbClr val="b1d7ec"/>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Healthcare Entrepreneurship by Slidesgo">
  <a:themeElements>
    <a:clrScheme name="Simple Light">
      <a:dk1>
        <a:srgbClr val="ffffff"/>
      </a:dk1>
      <a:lt1>
        <a:srgbClr val="18356d"/>
      </a:lt1>
      <a:dk2>
        <a:srgbClr val="73b7dc"/>
      </a:dk2>
      <a:lt2>
        <a:srgbClr val="2d40ac"/>
      </a:lt2>
      <a:accent1>
        <a:srgbClr val="b1d7ec"/>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Healthcare Entrepreneurship by Slidesgo">
  <a:themeElements>
    <a:clrScheme name="Simple Light">
      <a:dk1>
        <a:srgbClr val="ffffff"/>
      </a:dk1>
      <a:lt1>
        <a:srgbClr val="18356d"/>
      </a:lt1>
      <a:dk2>
        <a:srgbClr val="73b7dc"/>
      </a:dk2>
      <a:lt2>
        <a:srgbClr val="2d40ac"/>
      </a:lt2>
      <a:accent1>
        <a:srgbClr val="b1d7ec"/>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Healthcare Entrepreneurship by Slidesgo">
  <a:themeElements>
    <a:clrScheme name="Simple Light">
      <a:dk1>
        <a:srgbClr val="ffffff"/>
      </a:dk1>
      <a:lt1>
        <a:srgbClr val="18356d"/>
      </a:lt1>
      <a:dk2>
        <a:srgbClr val="73b7dc"/>
      </a:dk2>
      <a:lt2>
        <a:srgbClr val="2d40ac"/>
      </a:lt2>
      <a:accent1>
        <a:srgbClr val="b1d7ec"/>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9.xml><?xml version="1.0" encoding="utf-8"?>
<a:theme xmlns:a="http://schemas.openxmlformats.org/drawingml/2006/main" xmlns:r="http://schemas.openxmlformats.org/officeDocument/2006/relationships" name="Healthcare Entrepreneurship by Slidesgo">
  <a:themeElements>
    <a:clrScheme name="Simple Light">
      <a:dk1>
        <a:srgbClr val="ffffff"/>
      </a:dk1>
      <a:lt1>
        <a:srgbClr val="18356d"/>
      </a:lt1>
      <a:dk2>
        <a:srgbClr val="73b7dc"/>
      </a:dk2>
      <a:lt2>
        <a:srgbClr val="2d40ac"/>
      </a:lt2>
      <a:accent1>
        <a:srgbClr val="b1d7ec"/>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Healthcare Entrepreneurship by Slidesgo">
  <a:themeElements>
    <a:clrScheme name="Simple Light">
      <a:dk1>
        <a:srgbClr val="ffffff"/>
      </a:dk1>
      <a:lt1>
        <a:srgbClr val="18356d"/>
      </a:lt1>
      <a:dk2>
        <a:srgbClr val="73b7dc"/>
      </a:dk2>
      <a:lt2>
        <a:srgbClr val="2d40ac"/>
      </a:lt2>
      <a:accent1>
        <a:srgbClr val="b1d7ec"/>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0.xml><?xml version="1.0" encoding="utf-8"?>
<a:theme xmlns:a="http://schemas.openxmlformats.org/drawingml/2006/main" xmlns:r="http://schemas.openxmlformats.org/officeDocument/2006/relationships" name="Healthcare Entrepreneurship by Slidesgo">
  <a:themeElements>
    <a:clrScheme name="Simple Light">
      <a:dk1>
        <a:srgbClr val="ffffff"/>
      </a:dk1>
      <a:lt1>
        <a:srgbClr val="18356d"/>
      </a:lt1>
      <a:dk2>
        <a:srgbClr val="73b7dc"/>
      </a:dk2>
      <a:lt2>
        <a:srgbClr val="2d40ac"/>
      </a:lt2>
      <a:accent1>
        <a:srgbClr val="b1d7ec"/>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1.xml><?xml version="1.0" encoding="utf-8"?>
<a:theme xmlns:a="http://schemas.openxmlformats.org/drawingml/2006/main" xmlns:r="http://schemas.openxmlformats.org/officeDocument/2006/relationships" name="Healthcare Entrepreneurship by Slidesgo">
  <a:themeElements>
    <a:clrScheme name="Simple Light">
      <a:dk1>
        <a:srgbClr val="ffffff"/>
      </a:dk1>
      <a:lt1>
        <a:srgbClr val="18356d"/>
      </a:lt1>
      <a:dk2>
        <a:srgbClr val="73b7dc"/>
      </a:dk2>
      <a:lt2>
        <a:srgbClr val="2d40ac"/>
      </a:lt2>
      <a:accent1>
        <a:srgbClr val="b1d7ec"/>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2.xml><?xml version="1.0" encoding="utf-8"?>
<a:theme xmlns:a="http://schemas.openxmlformats.org/drawingml/2006/main" xmlns:r="http://schemas.openxmlformats.org/officeDocument/2006/relationships" name="Healthcare Entrepreneurship by Slidesgo">
  <a:themeElements>
    <a:clrScheme name="Simple Light">
      <a:dk1>
        <a:srgbClr val="ffffff"/>
      </a:dk1>
      <a:lt1>
        <a:srgbClr val="18356d"/>
      </a:lt1>
      <a:dk2>
        <a:srgbClr val="73b7dc"/>
      </a:dk2>
      <a:lt2>
        <a:srgbClr val="2d40ac"/>
      </a:lt2>
      <a:accent1>
        <a:srgbClr val="b1d7ec"/>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3.xml><?xml version="1.0" encoding="utf-8"?>
<a:theme xmlns:a="http://schemas.openxmlformats.org/drawingml/2006/main" xmlns:r="http://schemas.openxmlformats.org/officeDocument/2006/relationships" name="Healthcare Entrepreneurship by Slidesgo">
  <a:themeElements>
    <a:clrScheme name="Simple Light">
      <a:dk1>
        <a:srgbClr val="ffffff"/>
      </a:dk1>
      <a:lt1>
        <a:srgbClr val="18356d"/>
      </a:lt1>
      <a:dk2>
        <a:srgbClr val="73b7dc"/>
      </a:dk2>
      <a:lt2>
        <a:srgbClr val="2d40ac"/>
      </a:lt2>
      <a:accent1>
        <a:srgbClr val="b1d7ec"/>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4.xml><?xml version="1.0" encoding="utf-8"?>
<a:theme xmlns:a="http://schemas.openxmlformats.org/drawingml/2006/main" xmlns:r="http://schemas.openxmlformats.org/officeDocument/2006/relationships" name="Healthcare Entrepreneurship by Slidesgo">
  <a:themeElements>
    <a:clrScheme name="Simple Light">
      <a:dk1>
        <a:srgbClr val="ffffff"/>
      </a:dk1>
      <a:lt1>
        <a:srgbClr val="18356d"/>
      </a:lt1>
      <a:dk2>
        <a:srgbClr val="73b7dc"/>
      </a:dk2>
      <a:lt2>
        <a:srgbClr val="2d40ac"/>
      </a:lt2>
      <a:accent1>
        <a:srgbClr val="b1d7ec"/>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5.xml><?xml version="1.0" encoding="utf-8"?>
<a:theme xmlns:a="http://schemas.openxmlformats.org/drawingml/2006/main" xmlns:r="http://schemas.openxmlformats.org/officeDocument/2006/relationships" name="Healthcare Entrepreneurship by Slidesgo">
  <a:themeElements>
    <a:clrScheme name="Simple Light">
      <a:dk1>
        <a:srgbClr val="ffffff"/>
      </a:dk1>
      <a:lt1>
        <a:srgbClr val="18356d"/>
      </a:lt1>
      <a:dk2>
        <a:srgbClr val="73b7dc"/>
      </a:dk2>
      <a:lt2>
        <a:srgbClr val="2d40ac"/>
      </a:lt2>
      <a:accent1>
        <a:srgbClr val="b1d7ec"/>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6.xml><?xml version="1.0" encoding="utf-8"?>
<a:theme xmlns:a="http://schemas.openxmlformats.org/drawingml/2006/main" xmlns:r="http://schemas.openxmlformats.org/officeDocument/2006/relationships" name="Healthcare Entrepreneurship by Slidesgo">
  <a:themeElements>
    <a:clrScheme name="Simple Light">
      <a:dk1>
        <a:srgbClr val="ffffff"/>
      </a:dk1>
      <a:lt1>
        <a:srgbClr val="18356d"/>
      </a:lt1>
      <a:dk2>
        <a:srgbClr val="73b7dc"/>
      </a:dk2>
      <a:lt2>
        <a:srgbClr val="2d40ac"/>
      </a:lt2>
      <a:accent1>
        <a:srgbClr val="b1d7ec"/>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7.xml><?xml version="1.0" encoding="utf-8"?>
<a:theme xmlns:a="http://schemas.openxmlformats.org/drawingml/2006/main" xmlns:r="http://schemas.openxmlformats.org/officeDocument/2006/relationships" name="Healthcare Entrepreneurship by Slidesgo">
  <a:themeElements>
    <a:clrScheme name="Simple Light">
      <a:dk1>
        <a:srgbClr val="ffffff"/>
      </a:dk1>
      <a:lt1>
        <a:srgbClr val="18356d"/>
      </a:lt1>
      <a:dk2>
        <a:srgbClr val="73b7dc"/>
      </a:dk2>
      <a:lt2>
        <a:srgbClr val="2d40ac"/>
      </a:lt2>
      <a:accent1>
        <a:srgbClr val="b1d7ec"/>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8.xml><?xml version="1.0" encoding="utf-8"?>
<a:theme xmlns:a="http://schemas.openxmlformats.org/drawingml/2006/main" xmlns:r="http://schemas.openxmlformats.org/officeDocument/2006/relationships" name="Healthcare Entrepreneurship by Slidesgo">
  <a:themeElements>
    <a:clrScheme name="Simple Light">
      <a:dk1>
        <a:srgbClr val="ffffff"/>
      </a:dk1>
      <a:lt1>
        <a:srgbClr val="18356d"/>
      </a:lt1>
      <a:dk2>
        <a:srgbClr val="73b7dc"/>
      </a:dk2>
      <a:lt2>
        <a:srgbClr val="2d40ac"/>
      </a:lt2>
      <a:accent1>
        <a:srgbClr val="b1d7ec"/>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9.xml><?xml version="1.0" encoding="utf-8"?>
<a:theme xmlns:a="http://schemas.openxmlformats.org/drawingml/2006/main" xmlns:r="http://schemas.openxmlformats.org/officeDocument/2006/relationships" name="Healthcare Entrepreneurship by Slidesgo">
  <a:themeElements>
    <a:clrScheme name="Simple Light">
      <a:dk1>
        <a:srgbClr val="ffffff"/>
      </a:dk1>
      <a:lt1>
        <a:srgbClr val="18356d"/>
      </a:lt1>
      <a:dk2>
        <a:srgbClr val="73b7dc"/>
      </a:dk2>
      <a:lt2>
        <a:srgbClr val="2d40ac"/>
      </a:lt2>
      <a:accent1>
        <a:srgbClr val="b1d7ec"/>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Healthcare Entrepreneurship by Slidesgo">
  <a:themeElements>
    <a:clrScheme name="Simple Light">
      <a:dk1>
        <a:srgbClr val="ffffff"/>
      </a:dk1>
      <a:lt1>
        <a:srgbClr val="18356d"/>
      </a:lt1>
      <a:dk2>
        <a:srgbClr val="73b7dc"/>
      </a:dk2>
      <a:lt2>
        <a:srgbClr val="2d40ac"/>
      </a:lt2>
      <a:accent1>
        <a:srgbClr val="b1d7ec"/>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0.xml><?xml version="1.0" encoding="utf-8"?>
<a:theme xmlns:a="http://schemas.openxmlformats.org/drawingml/2006/main" xmlns:r="http://schemas.openxmlformats.org/officeDocument/2006/relationships" name="Healthcare Entrepreneurship by Slidesgo">
  <a:themeElements>
    <a:clrScheme name="Simple Light">
      <a:dk1>
        <a:srgbClr val="ffffff"/>
      </a:dk1>
      <a:lt1>
        <a:srgbClr val="18356d"/>
      </a:lt1>
      <a:dk2>
        <a:srgbClr val="73b7dc"/>
      </a:dk2>
      <a:lt2>
        <a:srgbClr val="2d40ac"/>
      </a:lt2>
      <a:accent1>
        <a:srgbClr val="b1d7ec"/>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1.xml><?xml version="1.0" encoding="utf-8"?>
<a:theme xmlns:a="http://schemas.openxmlformats.org/drawingml/2006/main" xmlns:r="http://schemas.openxmlformats.org/officeDocument/2006/relationships" name="Healthcare Entrepreneurship by Slidesgo">
  <a:themeElements>
    <a:clrScheme name="Simple Light">
      <a:dk1>
        <a:srgbClr val="ffffff"/>
      </a:dk1>
      <a:lt1>
        <a:srgbClr val="18356d"/>
      </a:lt1>
      <a:dk2>
        <a:srgbClr val="73b7dc"/>
      </a:dk2>
      <a:lt2>
        <a:srgbClr val="2d40ac"/>
      </a:lt2>
      <a:accent1>
        <a:srgbClr val="b1d7ec"/>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2.xml><?xml version="1.0" encoding="utf-8"?>
<a:theme xmlns:a="http://schemas.openxmlformats.org/drawingml/2006/main" xmlns:r="http://schemas.openxmlformats.org/officeDocument/2006/relationships" name="Healthcare Entrepreneurship by Slidesgo">
  <a:themeElements>
    <a:clrScheme name="Simple Light">
      <a:dk1>
        <a:srgbClr val="ffffff"/>
      </a:dk1>
      <a:lt1>
        <a:srgbClr val="18356d"/>
      </a:lt1>
      <a:dk2>
        <a:srgbClr val="73b7dc"/>
      </a:dk2>
      <a:lt2>
        <a:srgbClr val="2d40ac"/>
      </a:lt2>
      <a:accent1>
        <a:srgbClr val="b1d7ec"/>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3.xml><?xml version="1.0" encoding="utf-8"?>
<a:theme xmlns:a="http://schemas.openxmlformats.org/drawingml/2006/main" xmlns:r="http://schemas.openxmlformats.org/officeDocument/2006/relationships"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4.xml><?xml version="1.0" encoding="utf-8"?>
<a:theme xmlns:a="http://schemas.openxmlformats.org/drawingml/2006/main" xmlns:r="http://schemas.openxmlformats.org/officeDocument/2006/relationships"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Healthcare Entrepreneurship by Slidesgo">
  <a:themeElements>
    <a:clrScheme name="Simple Light">
      <a:dk1>
        <a:srgbClr val="ffffff"/>
      </a:dk1>
      <a:lt1>
        <a:srgbClr val="18356d"/>
      </a:lt1>
      <a:dk2>
        <a:srgbClr val="73b7dc"/>
      </a:dk2>
      <a:lt2>
        <a:srgbClr val="2d40ac"/>
      </a:lt2>
      <a:accent1>
        <a:srgbClr val="b1d7ec"/>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Healthcare Entrepreneurship by Slidesgo">
  <a:themeElements>
    <a:clrScheme name="Simple Light">
      <a:dk1>
        <a:srgbClr val="ffffff"/>
      </a:dk1>
      <a:lt1>
        <a:srgbClr val="18356d"/>
      </a:lt1>
      <a:dk2>
        <a:srgbClr val="73b7dc"/>
      </a:dk2>
      <a:lt2>
        <a:srgbClr val="2d40ac"/>
      </a:lt2>
      <a:accent1>
        <a:srgbClr val="b1d7ec"/>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Healthcare Entrepreneurship by Slidesgo">
  <a:themeElements>
    <a:clrScheme name="Simple Light">
      <a:dk1>
        <a:srgbClr val="ffffff"/>
      </a:dk1>
      <a:lt1>
        <a:srgbClr val="18356d"/>
      </a:lt1>
      <a:dk2>
        <a:srgbClr val="73b7dc"/>
      </a:dk2>
      <a:lt2>
        <a:srgbClr val="2d40ac"/>
      </a:lt2>
      <a:accent1>
        <a:srgbClr val="b1d7ec"/>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Healthcare Entrepreneurship by Slidesgo">
  <a:themeElements>
    <a:clrScheme name="Simple Light">
      <a:dk1>
        <a:srgbClr val="ffffff"/>
      </a:dk1>
      <a:lt1>
        <a:srgbClr val="18356d"/>
      </a:lt1>
      <a:dk2>
        <a:srgbClr val="73b7dc"/>
      </a:dk2>
      <a:lt2>
        <a:srgbClr val="2d40ac"/>
      </a:lt2>
      <a:accent1>
        <a:srgbClr val="b1d7ec"/>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Healthcare Entrepreneurship by Slidesgo">
  <a:themeElements>
    <a:clrScheme name="Simple Light">
      <a:dk1>
        <a:srgbClr val="ffffff"/>
      </a:dk1>
      <a:lt1>
        <a:srgbClr val="18356d"/>
      </a:lt1>
      <a:dk2>
        <a:srgbClr val="73b7dc"/>
      </a:dk2>
      <a:lt2>
        <a:srgbClr val="2d40ac"/>
      </a:lt2>
      <a:accent1>
        <a:srgbClr val="b1d7ec"/>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Healthcare Entrepreneurship by Slidesgo">
  <a:themeElements>
    <a:clrScheme name="Simple Light">
      <a:dk1>
        <a:srgbClr val="ffffff"/>
      </a:dk1>
      <a:lt1>
        <a:srgbClr val="18356d"/>
      </a:lt1>
      <a:dk2>
        <a:srgbClr val="73b7dc"/>
      </a:dk2>
      <a:lt2>
        <a:srgbClr val="2d40ac"/>
      </a:lt2>
      <a:accent1>
        <a:srgbClr val="b1d7ec"/>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LibreOffice/7.6.7.2$Linux_X86_64 LibreOffice_project/60$Build-2</Application>
  <AppVersion>15.0000</AppVersion>
  <Company>Microsoft Corporation</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2025-03-03T17:09:07Z</dcterms:created>
  <dc:creator>Unknown Creator</dc:creator>
  <dc:description/>
  <dc:language>en-US</dc:language>
  <cp:lastModifiedBy>Unknown Creator</cp:lastModifiedBy>
  <dcterms:modified xsi:type="dcterms:W3CDTF">2025-03-03T17:09:07Z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